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25/05/21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8n1FZIYYf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</a:t>
            </a:r>
            <a:r>
              <a:rPr lang="es-ES" sz="1050" b="1"/>
              <a:t>8  </a:t>
            </a:r>
            <a:endParaRPr lang="es-MX" sz="1050" b="1"/>
          </a:p>
          <a:p>
            <a:pPr algn="ctr"/>
            <a:r>
              <a:rPr lang="es-MX" sz="1050" b="1"/>
              <a:t>Alumna: Jatziry Wendolyne Guillén Cabello #8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using simple present questions with shorts answers and 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vocabulary for jobs.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the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your partner record an interview make questions about your jobs (student 1 and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interview as what´s your</a:t>
            </a:r>
            <a:r>
              <a:rPr kumimoji="0" lang="en-US" altLang="es-MX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your video 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Insert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video:</a:t>
            </a:r>
          </a:p>
          <a:p>
            <a:r>
              <a:rPr lang="es-MX" sz="1600" dirty="0"/>
              <a:t>(</a:t>
            </a:r>
            <a:r>
              <a:rPr lang="es-MX" sz="1600" dirty="0" err="1"/>
              <a:t>make</a:t>
            </a:r>
            <a:r>
              <a:rPr lang="es-MX" sz="1600" dirty="0"/>
              <a:t> </a:t>
            </a:r>
            <a:r>
              <a:rPr lang="es-MX" sz="1600" dirty="0" err="1"/>
              <a:t>sure</a:t>
            </a:r>
            <a:r>
              <a:rPr lang="es-MX" sz="1600" dirty="0"/>
              <a:t> </a:t>
            </a:r>
            <a:r>
              <a:rPr lang="es-MX" sz="1600" dirty="0" err="1"/>
              <a:t>it</a:t>
            </a:r>
            <a:r>
              <a:rPr lang="es-MX" sz="1600" dirty="0"/>
              <a:t> Works </a:t>
            </a:r>
            <a:r>
              <a:rPr lang="es-MX" sz="1600" dirty="0" err="1"/>
              <a:t>perfectly</a:t>
            </a:r>
            <a:r>
              <a:rPr lang="es-MX" sz="1600" dirty="0"/>
              <a:t> </a:t>
            </a:r>
            <a:r>
              <a:rPr lang="es-MX" sz="1600" dirty="0" err="1"/>
              <a:t>before</a:t>
            </a:r>
            <a:r>
              <a:rPr lang="es-MX" sz="1600" dirty="0"/>
              <a:t> </a:t>
            </a:r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upload</a:t>
            </a:r>
            <a:r>
              <a:rPr lang="es-MX" sz="1600" dirty="0"/>
              <a:t> </a:t>
            </a:r>
            <a:r>
              <a:rPr lang="es-MX" sz="1600" dirty="0" err="1"/>
              <a:t>your</a:t>
            </a:r>
            <a:r>
              <a:rPr lang="es-MX" sz="1600" dirty="0"/>
              <a:t> </a:t>
            </a:r>
            <a:r>
              <a:rPr lang="es-MX" sz="1600" dirty="0" err="1"/>
              <a:t>project</a:t>
            </a:r>
            <a:r>
              <a:rPr lang="es-MX" sz="1600" dirty="0"/>
              <a:t>)</a:t>
            </a:r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>
            <a:hlinkClick r:id="rId2" invalidUrl="https://youtu.be/C8n1FZIYYf0"/>
            <a:extLst>
              <a:ext uri="{FF2B5EF4-FFF2-40B4-BE49-F238E27FC236}">
                <a16:creationId xmlns:a16="http://schemas.microsoft.com/office/drawing/2014/main" id="{B692CD49-2337-474E-B4BB-9A6D7C7B47AC}"/>
              </a:ext>
            </a:extLst>
          </p:cNvPr>
          <p:cNvSpPr txBox="1"/>
          <p:nvPr/>
        </p:nvSpPr>
        <p:spPr>
          <a:xfrm rot="10800000" flipV="1">
            <a:off x="1718235" y="2241175"/>
            <a:ext cx="4162322" cy="369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/>
              <a:t>https://youtu.be/C8n1FZIYYf0</a:t>
            </a:r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931</TotalTime>
  <Words>443</Words>
  <Application>Microsoft Office PowerPoint</Application>
  <PresentationFormat>Presentación en pantalla (4:3)</PresentationFormat>
  <Paragraphs>81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JATZIRY WENDOLYNE GUILLEN CABELLO</cp:lastModifiedBy>
  <cp:revision>10</cp:revision>
  <dcterms:created xsi:type="dcterms:W3CDTF">2020-02-28T15:55:09Z</dcterms:created>
  <dcterms:modified xsi:type="dcterms:W3CDTF">2021-05-25T21:48:21Z</dcterms:modified>
</cp:coreProperties>
</file>