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311F91-609E-7540-B86B-8B2BBF4DC94F}"/>
              </a:ext>
            </a:extLst>
          </p:cNvPr>
          <p:cNvSpPr txBox="1"/>
          <p:nvPr/>
        </p:nvSpPr>
        <p:spPr>
          <a:xfrm>
            <a:off x="1357312" y="1191051"/>
            <a:ext cx="3429000" cy="3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/>
              <a:t>https://youtu.be/VxN4aVLrGk8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443</Words>
  <Application>Microsoft Office PowerPoint</Application>
  <PresentationFormat>Presentación en pantalla (4:3)</PresentationFormat>
  <Paragraphs>81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Kenya03061@outlook.com</cp:lastModifiedBy>
  <cp:revision>11</cp:revision>
  <dcterms:created xsi:type="dcterms:W3CDTF">2020-02-28T15:55:09Z</dcterms:created>
  <dcterms:modified xsi:type="dcterms:W3CDTF">2021-05-29T04:13:42Z</dcterms:modified>
</cp:coreProperties>
</file>