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6" d="100"/>
          <a:sy n="56" d="100"/>
        </p:scale>
        <p:origin x="11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simple 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 questions with shorts answers and 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vocabulary for jobs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recorded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 smtClean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your partner record an interview make questions about your jobs (student 1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and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</a:t>
            </a:r>
            <a:r>
              <a:rPr kumimoji="0" lang="en-US" altLang="es-MX" sz="12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the questions</a:t>
            </a:r>
            <a:r>
              <a:rPr kumimoji="0" lang="en-US" altLang="es-MX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 can use the following questions. (Include questions of personal information when start the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interview as what´s your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 smtClean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video 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Insert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video:</a:t>
            </a:r>
          </a:p>
          <a:p>
            <a:r>
              <a:rPr lang="es-MX" sz="1600" dirty="0" smtClean="0"/>
              <a:t>(</a:t>
            </a:r>
            <a:r>
              <a:rPr lang="es-MX" sz="1600" dirty="0" err="1" smtClean="0"/>
              <a:t>make</a:t>
            </a:r>
            <a:r>
              <a:rPr lang="es-MX" sz="1600" dirty="0" smtClean="0"/>
              <a:t> </a:t>
            </a:r>
            <a:r>
              <a:rPr lang="es-MX" sz="1600" dirty="0" err="1" smtClean="0"/>
              <a:t>sure</a:t>
            </a:r>
            <a:r>
              <a:rPr lang="es-MX" sz="1600" dirty="0" smtClean="0"/>
              <a:t> </a:t>
            </a:r>
            <a:r>
              <a:rPr lang="es-MX" sz="1600" dirty="0" err="1" smtClean="0"/>
              <a:t>it</a:t>
            </a:r>
            <a:r>
              <a:rPr lang="es-MX" sz="1600" dirty="0" smtClean="0"/>
              <a:t> Works </a:t>
            </a:r>
            <a:r>
              <a:rPr lang="es-MX" sz="1600" dirty="0" err="1" smtClean="0"/>
              <a:t>perfectly</a:t>
            </a:r>
            <a:r>
              <a:rPr lang="es-MX" sz="1600" dirty="0" smtClean="0"/>
              <a:t> </a:t>
            </a:r>
            <a:r>
              <a:rPr lang="es-MX" sz="1600" dirty="0" err="1" smtClean="0"/>
              <a:t>before</a:t>
            </a:r>
            <a:r>
              <a:rPr lang="es-MX" sz="1600" dirty="0" smtClean="0"/>
              <a:t> </a:t>
            </a:r>
            <a:r>
              <a:rPr lang="es-MX" sz="1600" dirty="0" err="1" smtClean="0"/>
              <a:t>you</a:t>
            </a:r>
            <a:r>
              <a:rPr lang="es-MX" sz="1600" dirty="0" smtClean="0"/>
              <a:t> </a:t>
            </a:r>
            <a:r>
              <a:rPr lang="es-MX" sz="1600" dirty="0" err="1" smtClean="0"/>
              <a:t>upload</a:t>
            </a:r>
            <a:r>
              <a:rPr lang="es-MX" sz="1600" dirty="0" smtClean="0"/>
              <a:t> </a:t>
            </a:r>
            <a:r>
              <a:rPr lang="es-MX" sz="1600" dirty="0" err="1" smtClean="0"/>
              <a:t>your</a:t>
            </a:r>
            <a:r>
              <a:rPr lang="es-MX" sz="1600" dirty="0" smtClean="0"/>
              <a:t> </a:t>
            </a:r>
            <a:r>
              <a:rPr lang="es-MX" sz="1600" dirty="0" err="1" smtClean="0"/>
              <a:t>project</a:t>
            </a:r>
            <a:r>
              <a:rPr lang="es-MX" sz="1600" dirty="0" smtClean="0"/>
              <a:t>)</a:t>
            </a:r>
            <a:endParaRPr lang="es-MX" sz="1600" dirty="0"/>
          </a:p>
        </p:txBody>
      </p:sp>
      <p:sp>
        <p:nvSpPr>
          <p:cNvPr id="3" name="Flecha derecha 2"/>
          <p:cNvSpPr/>
          <p:nvPr/>
        </p:nvSpPr>
        <p:spPr>
          <a:xfrm>
            <a:off x="570016" y="114003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1676400" y="1761067"/>
            <a:ext cx="3064933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/>
              <a:t>https://youtu.be/7HrFOqUq6n4</a:t>
            </a:r>
          </a:p>
        </p:txBody>
      </p:sp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</TotalTime>
  <Words>446</Words>
  <Application>Microsoft Office PowerPoint</Application>
  <PresentationFormat>Presentación en pantalla (4:3)</PresentationFormat>
  <Paragraphs>82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USER ASUS</cp:lastModifiedBy>
  <cp:revision>10</cp:revision>
  <dcterms:created xsi:type="dcterms:W3CDTF">2020-02-28T15:55:09Z</dcterms:created>
  <dcterms:modified xsi:type="dcterms:W3CDTF">2021-05-29T04:49:14Z</dcterms:modified>
</cp:coreProperties>
</file>