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9" r:id="rId4"/>
    <p:sldId id="258" r:id="rId5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8" d="100"/>
          <a:sy n="58" d="100"/>
        </p:scale>
        <p:origin x="2381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E9meCKsJzw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A60C71E-4964-49B9-AE0D-6AF661D6D762}"/>
              </a:ext>
            </a:extLst>
          </p:cNvPr>
          <p:cNvSpPr txBox="1"/>
          <p:nvPr/>
        </p:nvSpPr>
        <p:spPr>
          <a:xfrm>
            <a:off x="1331843" y="316990"/>
            <a:ext cx="5002695" cy="8510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Escuela Normal De Educaci</a:t>
            </a:r>
            <a:r>
              <a:rPr lang="es-MX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Preescolar</a:t>
            </a:r>
            <a:endParaRPr kumimoji="0" 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Licenciatura en Educación Preescolar</a:t>
            </a:r>
            <a:endParaRPr kumimoji="0" 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Ciclo Escolar 2020-2021 </a:t>
            </a:r>
            <a:endParaRPr lang="es-MX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CURSO:</a:t>
            </a:r>
            <a:endParaRPr kumimoji="0" 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INGLES A1.</a:t>
            </a:r>
            <a:r>
              <a:rPr lang="es-MX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kumimoji="0" 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Mtra.</a:t>
            </a:r>
            <a:r>
              <a:rPr kumimoji="0" lang="es-MX" sz="24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Mayela Alejandra Gaona</a:t>
            </a:r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Alumnas: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Rocío Lucio Belmares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Lluvia Yamilet Silva Rosas</a:t>
            </a: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Segundo Semestre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Sección: ¨B¨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b="1" i="1" dirty="0">
                <a:latin typeface="Times New Roman" pitchFamily="18" charset="0"/>
                <a:cs typeface="Times New Roman" pitchFamily="18" charset="0"/>
              </a:rPr>
              <a:t>LEARNING EVIDENCE UNIT 8 WHAT DO YOU DO?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1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1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i="1" dirty="0">
                <a:latin typeface="Times New Roman" pitchFamily="18" charset="0"/>
                <a:cs typeface="Times New Roman" pitchFamily="18" charset="0"/>
              </a:rPr>
              <a:t>Saltillo, Coahuila a 28 de mayo de 2021</a:t>
            </a:r>
            <a:endParaRPr kumimoji="0" lang="es-MX" sz="320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3" descr="Descripción: Imagen relacionada">
            <a:extLst>
              <a:ext uri="{FF2B5EF4-FFF2-40B4-BE49-F238E27FC236}">
                <a16:creationId xmlns:a16="http://schemas.microsoft.com/office/drawing/2014/main" id="{F9A43BCF-C320-4045-800E-76F9DFA4B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7" t="6017" r="20833" b="12154"/>
          <a:stretch>
            <a:fillRect/>
          </a:stretch>
        </p:blipFill>
        <p:spPr bwMode="auto">
          <a:xfrm>
            <a:off x="345386" y="316988"/>
            <a:ext cx="925994" cy="115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2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using simple present questions with shorts answers and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vocabulary for jobs.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the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your partner record an interview make questions about your jobs (student 1 and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</a:t>
            </a:r>
            <a:r>
              <a:rPr kumimoji="0" lang="en-US" altLang="es-MX" sz="1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the questions</a:t>
            </a:r>
            <a:r>
              <a:rPr kumimoji="0" lang="en-US" altLang="es-MX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 can use the following questions. (Include questions of personal information when start the interview as what´s your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your video 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Insert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video:</a:t>
            </a:r>
          </a:p>
          <a:p>
            <a:r>
              <a:rPr lang="es-MX" sz="1600" dirty="0"/>
              <a:t>(</a:t>
            </a:r>
            <a:r>
              <a:rPr lang="es-MX" sz="1600" dirty="0" err="1"/>
              <a:t>make</a:t>
            </a:r>
            <a:r>
              <a:rPr lang="es-MX" sz="1600" dirty="0"/>
              <a:t> </a:t>
            </a:r>
            <a:r>
              <a:rPr lang="es-MX" sz="1600" dirty="0" err="1"/>
              <a:t>sure</a:t>
            </a:r>
            <a:r>
              <a:rPr lang="es-MX" sz="1600" dirty="0"/>
              <a:t> </a:t>
            </a:r>
            <a:r>
              <a:rPr lang="es-MX" sz="1600" dirty="0" err="1"/>
              <a:t>it</a:t>
            </a:r>
            <a:r>
              <a:rPr lang="es-MX" sz="1600" dirty="0"/>
              <a:t> Works </a:t>
            </a:r>
            <a:r>
              <a:rPr lang="es-MX" sz="1600" dirty="0" err="1"/>
              <a:t>perfectly</a:t>
            </a:r>
            <a:r>
              <a:rPr lang="es-MX" sz="1600" dirty="0"/>
              <a:t> </a:t>
            </a:r>
            <a:r>
              <a:rPr lang="es-MX" sz="1600" dirty="0" err="1"/>
              <a:t>before</a:t>
            </a:r>
            <a:r>
              <a:rPr lang="es-MX" sz="1600" dirty="0"/>
              <a:t> </a:t>
            </a:r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upload</a:t>
            </a:r>
            <a:r>
              <a:rPr lang="es-MX" sz="1600" dirty="0"/>
              <a:t> </a:t>
            </a:r>
            <a:r>
              <a:rPr lang="es-MX" sz="1600" dirty="0" err="1"/>
              <a:t>your</a:t>
            </a:r>
            <a:r>
              <a:rPr lang="es-MX" sz="1600" dirty="0"/>
              <a:t> </a:t>
            </a:r>
            <a:r>
              <a:rPr lang="es-MX" sz="1600" dirty="0" err="1"/>
              <a:t>project</a:t>
            </a:r>
            <a:r>
              <a:rPr lang="es-MX" sz="1600" dirty="0"/>
              <a:t>)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712256" y="162771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83F768F-8F02-49B4-B643-53EC712708D9}"/>
              </a:ext>
            </a:extLst>
          </p:cNvPr>
          <p:cNvSpPr txBox="1"/>
          <p:nvPr/>
        </p:nvSpPr>
        <p:spPr>
          <a:xfrm>
            <a:off x="1285240" y="1638924"/>
            <a:ext cx="338836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/>
              </a:rPr>
              <a:t>https://youtu.be/oE9meCKsJzw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</TotalTime>
  <Words>546</Words>
  <Application>Microsoft Office PowerPoint</Application>
  <PresentationFormat>Presentación en pantalla (4:3)</PresentationFormat>
  <Paragraphs>102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Rocio Belmares</cp:lastModifiedBy>
  <cp:revision>11</cp:revision>
  <dcterms:created xsi:type="dcterms:W3CDTF">2020-02-28T15:55:09Z</dcterms:created>
  <dcterms:modified xsi:type="dcterms:W3CDTF">2021-05-28T16:26:41Z</dcterms:modified>
</cp:coreProperties>
</file>