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6" d="100"/>
          <a:sy n="56" d="100"/>
        </p:scale>
        <p:origin x="20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cieNZ0rhX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b="1" dirty="0"/>
              <a:t>ESCUELA NORMAL DE EDUCACION PREESCOLAR</a:t>
            </a:r>
            <a:endParaRPr lang="es-ES" sz="1200" dirty="0"/>
          </a:p>
          <a:p>
            <a:pPr algn="ctr"/>
            <a:r>
              <a:rPr lang="es-ES" sz="1200" b="1" dirty="0"/>
              <a:t>ENGLISH A1.2</a:t>
            </a:r>
            <a:endParaRPr lang="es-ES" sz="1200" dirty="0"/>
          </a:p>
          <a:p>
            <a:pPr algn="ctr"/>
            <a:r>
              <a:rPr lang="es-ES" sz="1200" b="1" dirty="0"/>
              <a:t>TEACHER: MAYELA LAEJANDRA DEL CARMEN GAONA GARCIA</a:t>
            </a:r>
            <a:endParaRPr lang="es-ES" sz="1200" dirty="0"/>
          </a:p>
          <a:p>
            <a:pPr algn="ctr"/>
            <a:r>
              <a:rPr lang="es-ES" sz="1200" b="1" dirty="0"/>
              <a:t> LEARNING EVIDENCE UNIT </a:t>
            </a:r>
            <a:r>
              <a:rPr lang="es-ES" sz="1200" b="1" dirty="0" smtClean="0"/>
              <a:t>8</a:t>
            </a:r>
          </a:p>
          <a:p>
            <a:pPr algn="ctr"/>
            <a:endParaRPr lang="es-ES" sz="1200" b="1" dirty="0" smtClean="0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 questions with shorts answers and 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vocabulary for jobs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recorded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 smtClean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your partner record an interview make questions about your jobs (student 1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and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</a:t>
            </a:r>
            <a:r>
              <a:rPr kumimoji="0" lang="en-US" altLang="es-MX" sz="12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questions</a:t>
            </a:r>
            <a:r>
              <a:rPr kumimoji="0" lang="en-US" altLang="es-MX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 can use the following questions. (Include questions of personal information when start the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interview as what´s your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 smtClean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video 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Insert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video:</a:t>
            </a:r>
          </a:p>
          <a:p>
            <a:r>
              <a:rPr lang="es-MX" sz="1600" dirty="0" smtClean="0"/>
              <a:t>(</a:t>
            </a:r>
            <a:r>
              <a:rPr lang="es-MX" sz="1600" dirty="0" err="1" smtClean="0"/>
              <a:t>make</a:t>
            </a:r>
            <a:r>
              <a:rPr lang="es-MX" sz="1600" dirty="0" smtClean="0"/>
              <a:t> </a:t>
            </a:r>
            <a:r>
              <a:rPr lang="es-MX" sz="1600" dirty="0" err="1" smtClean="0"/>
              <a:t>sure</a:t>
            </a:r>
            <a:r>
              <a:rPr lang="es-MX" sz="1600" dirty="0" smtClean="0"/>
              <a:t> </a:t>
            </a:r>
            <a:r>
              <a:rPr lang="es-MX" sz="1600" dirty="0" err="1" smtClean="0"/>
              <a:t>it</a:t>
            </a:r>
            <a:r>
              <a:rPr lang="es-MX" sz="1600" dirty="0" smtClean="0"/>
              <a:t> Works </a:t>
            </a:r>
            <a:r>
              <a:rPr lang="es-MX" sz="1600" dirty="0" err="1" smtClean="0"/>
              <a:t>perfectly</a:t>
            </a:r>
            <a:r>
              <a:rPr lang="es-MX" sz="1600" dirty="0" smtClean="0"/>
              <a:t> </a:t>
            </a:r>
            <a:r>
              <a:rPr lang="es-MX" sz="1600" dirty="0" err="1" smtClean="0"/>
              <a:t>before</a:t>
            </a:r>
            <a:r>
              <a:rPr lang="es-MX" sz="1600" dirty="0" smtClean="0"/>
              <a:t> </a:t>
            </a:r>
            <a:r>
              <a:rPr lang="es-MX" sz="1600" dirty="0" err="1" smtClean="0"/>
              <a:t>you</a:t>
            </a:r>
            <a:r>
              <a:rPr lang="es-MX" sz="1600" dirty="0" smtClean="0"/>
              <a:t> </a:t>
            </a:r>
            <a:r>
              <a:rPr lang="es-MX" sz="1600" dirty="0" err="1" smtClean="0"/>
              <a:t>upload</a:t>
            </a:r>
            <a:r>
              <a:rPr lang="es-MX" sz="1600" dirty="0" smtClean="0"/>
              <a:t> </a:t>
            </a:r>
            <a:r>
              <a:rPr lang="es-MX" sz="1600" dirty="0" err="1" smtClean="0"/>
              <a:t>your</a:t>
            </a:r>
            <a:r>
              <a:rPr lang="es-MX" sz="1600" dirty="0" smtClean="0"/>
              <a:t> </a:t>
            </a:r>
            <a:r>
              <a:rPr lang="es-MX" sz="1600" dirty="0" err="1" smtClean="0"/>
              <a:t>project</a:t>
            </a:r>
            <a:r>
              <a:rPr lang="es-MX" sz="1600" dirty="0" smtClean="0"/>
              <a:t>)</a:t>
            </a:r>
            <a:endParaRPr lang="es-MX" sz="1600" dirty="0"/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078309" y="3899140"/>
            <a:ext cx="4163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smtClean="0">
                <a:hlinkClick r:id="rId2"/>
              </a:rPr>
              <a:t>https</a:t>
            </a:r>
            <a:r>
              <a:rPr lang="es-MX" sz="2400" dirty="0">
                <a:hlinkClick r:id="rId2"/>
              </a:rPr>
              <a:t>://</a:t>
            </a:r>
            <a:r>
              <a:rPr lang="es-MX" sz="2400" dirty="0" smtClean="0">
                <a:hlinkClick r:id="rId2"/>
              </a:rPr>
              <a:t>youtu.be/ecieNZ0rhXE</a:t>
            </a:r>
            <a:endParaRPr lang="es-MX" sz="2400" dirty="0" smtClean="0"/>
          </a:p>
          <a:p>
            <a:endParaRPr lang="es-MX" sz="2400" dirty="0"/>
          </a:p>
        </p:txBody>
      </p:sp>
      <p:sp>
        <p:nvSpPr>
          <p:cNvPr id="5" name="Rectángulo 4"/>
          <p:cNvSpPr/>
          <p:nvPr/>
        </p:nvSpPr>
        <p:spPr>
          <a:xfrm>
            <a:off x="1214343" y="2156956"/>
            <a:ext cx="3601179" cy="3953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28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</a:t>
            </a:r>
            <a:r>
              <a:rPr lang="en-US" sz="2800" b="1" i="1" cap="all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674189" y="3278421"/>
            <a:ext cx="1604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Link:</a:t>
            </a:r>
            <a:endParaRPr lang="es-MX" sz="3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92037" y="5753726"/>
            <a:ext cx="4968815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r>
              <a:rPr lang="es-ES" b="1" dirty="0" smtClean="0"/>
              <a:t>MARÍA GUADALUPE SALAZAR MARTINEZ#13</a:t>
            </a:r>
          </a:p>
          <a:p>
            <a:r>
              <a:rPr lang="es-ES" dirty="0" smtClean="0"/>
              <a:t>VIANNEY DANIELA TORRES SALAZAR#18</a:t>
            </a:r>
            <a:endParaRPr lang="es-MX" dirty="0"/>
          </a:p>
        </p:txBody>
      </p:sp>
      <p:sp>
        <p:nvSpPr>
          <p:cNvPr id="8" name="Rectángulo 7"/>
          <p:cNvSpPr/>
          <p:nvPr/>
        </p:nvSpPr>
        <p:spPr>
          <a:xfrm>
            <a:off x="1539078" y="5210079"/>
            <a:ext cx="32417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dirty="0" smtClean="0"/>
              <a:t>PARTICIPANTS: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973</TotalTime>
  <Words>463</Words>
  <Application>Microsoft Office PowerPoint</Application>
  <PresentationFormat>Presentación en pantalla (4:3)</PresentationFormat>
  <Paragraphs>88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Brayan Salazar</cp:lastModifiedBy>
  <cp:revision>11</cp:revision>
  <dcterms:created xsi:type="dcterms:W3CDTF">2020-02-28T15:55:09Z</dcterms:created>
  <dcterms:modified xsi:type="dcterms:W3CDTF">2021-05-29T02:46:24Z</dcterms:modified>
</cp:coreProperties>
</file>