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0" r:id="rId2"/>
    <p:sldId id="257" r:id="rId3"/>
    <p:sldId id="259" r:id="rId4"/>
    <p:sldId id="258" r:id="rId5"/>
  </p:sldIdLst>
  <p:sldSz cx="6858000" cy="9144000" type="screen4x3"/>
  <p:notesSz cx="6858000" cy="9144000"/>
  <p:defaultTextStyle>
    <a:defPPr>
      <a:defRPr lang="es-MX"/>
    </a:defPPr>
    <a:lvl1pPr marL="0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2pPr>
    <a:lvl3pPr marL="914356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3pPr>
    <a:lvl4pPr marL="1371534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4pPr>
    <a:lvl5pPr marL="1828712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5pPr>
    <a:lvl6pPr marL="2285890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6pPr>
    <a:lvl7pPr marL="2743068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7pPr>
    <a:lvl8pPr marL="3200246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8pPr>
    <a:lvl9pPr marL="3657424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>
        <p:scale>
          <a:sx n="58" d="100"/>
          <a:sy n="58" d="100"/>
        </p:scale>
        <p:origin x="2381" y="26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72145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3568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11633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14905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8122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99356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2766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55572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4630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3632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01169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5E5511-F33E-443E-9CEC-491816CA82FD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97443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oE9meCKsJzw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6A60C71E-4964-49B9-AE0D-6AF661D6D762}"/>
              </a:ext>
            </a:extLst>
          </p:cNvPr>
          <p:cNvSpPr txBox="1"/>
          <p:nvPr/>
        </p:nvSpPr>
        <p:spPr>
          <a:xfrm>
            <a:off x="1331843" y="316990"/>
            <a:ext cx="5002695" cy="85100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Escuela Normal De Educaci</a:t>
            </a:r>
            <a:r>
              <a:rPr lang="es-MX" sz="2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ó</a:t>
            </a:r>
            <a:r>
              <a:rPr kumimoji="0" lang="es-MX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 Preescolar</a:t>
            </a:r>
            <a:endParaRPr kumimoji="0" lang="es-MX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Licenciatura en Educación Preescolar</a:t>
            </a:r>
            <a:endParaRPr kumimoji="0" lang="es-MX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Ciclo Escolar 2020-2021 </a:t>
            </a:r>
            <a:endParaRPr lang="es-MX" sz="24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es-MX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CURSO:</a:t>
            </a:r>
            <a:endParaRPr kumimoji="0" lang="es-MX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INGLES A1.</a:t>
            </a:r>
            <a:r>
              <a:rPr lang="es-MX" sz="24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s-MX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ctr"/>
            <a:r>
              <a:rPr kumimoji="0" lang="es-MX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Mtra.</a:t>
            </a:r>
            <a:r>
              <a:rPr kumimoji="0" lang="es-MX" sz="240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s-MX" sz="2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Mayela Alejandra Gaona</a:t>
            </a:r>
            <a:endParaRPr lang="es-MX" sz="1400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Alumnas: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Rocío Lucio Belmares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sz="2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Lluvia Yamilet Silva Rosas</a:t>
            </a:r>
            <a:r>
              <a:rPr kumimoji="0" lang="es-MX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Segundo Semestre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Sección: ¨B¨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sz="2400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sz="2400" b="1" i="1" dirty="0">
                <a:latin typeface="Times New Roman" pitchFamily="18" charset="0"/>
                <a:cs typeface="Times New Roman" pitchFamily="18" charset="0"/>
              </a:rPr>
              <a:t>LEARNING EVIDENCE UNIT 8 WHAT DO YOU DO?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2400" b="1" i="1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2400" b="1" i="1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sz="2400" i="1" dirty="0">
                <a:latin typeface="Times New Roman" pitchFamily="18" charset="0"/>
                <a:cs typeface="Times New Roman" pitchFamily="18" charset="0"/>
              </a:rPr>
              <a:t>Saltillo, Coahuila a 28 de mayo de 2021</a:t>
            </a:r>
            <a:endParaRPr kumimoji="0" lang="es-MX" sz="3200" i="1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Imagen 3" descr="Descripción: Imagen relacionada">
            <a:extLst>
              <a:ext uri="{FF2B5EF4-FFF2-40B4-BE49-F238E27FC236}">
                <a16:creationId xmlns:a16="http://schemas.microsoft.com/office/drawing/2014/main" id="{F9A43BCF-C320-4045-800E-76F9DFA4B4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917" t="6017" r="20833" b="12154"/>
          <a:stretch>
            <a:fillRect/>
          </a:stretch>
        </p:blipFill>
        <p:spPr bwMode="auto">
          <a:xfrm>
            <a:off x="345386" y="316988"/>
            <a:ext cx="925994" cy="11574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6527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848422" y="105095"/>
            <a:ext cx="51435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050" b="1" dirty="0"/>
              <a:t>ESCUELA NORMAL DE EDUCACION PREESCOLAR</a:t>
            </a:r>
            <a:endParaRPr lang="es-ES" sz="1050" dirty="0"/>
          </a:p>
          <a:p>
            <a:pPr algn="ctr"/>
            <a:r>
              <a:rPr lang="es-ES" sz="1050" b="1" dirty="0"/>
              <a:t>ENGLISH A1.2</a:t>
            </a:r>
            <a:endParaRPr lang="es-ES" sz="1050" dirty="0"/>
          </a:p>
          <a:p>
            <a:pPr algn="ctr"/>
            <a:r>
              <a:rPr lang="es-ES" sz="1050" b="1" dirty="0"/>
              <a:t>TEACHER: MAYELA LAEJANDRA DEL CARMEN GAONA GARCIA</a:t>
            </a:r>
            <a:endParaRPr lang="es-ES" sz="1050" dirty="0"/>
          </a:p>
          <a:p>
            <a:pPr algn="ctr"/>
            <a:r>
              <a:rPr lang="es-ES" sz="1050" b="1" dirty="0"/>
              <a:t> LEARNING EVIDENCE UNIT 8  </a:t>
            </a:r>
            <a:endParaRPr lang="es-ES" sz="1050" dirty="0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D207502D-52F4-4B7D-8693-A5F3B511A7DB}"/>
              </a:ext>
            </a:extLst>
          </p:cNvPr>
          <p:cNvSpPr/>
          <p:nvPr/>
        </p:nvSpPr>
        <p:spPr>
          <a:xfrm>
            <a:off x="465217" y="1179206"/>
            <a:ext cx="6208715" cy="20492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2300"/>
              </a:lnSpc>
              <a:spcBef>
                <a:spcPts val="1500"/>
              </a:spcBef>
              <a:spcAft>
                <a:spcPts val="0"/>
              </a:spcAft>
            </a:pPr>
            <a:r>
              <a:rPr lang="en-US" sz="1200" b="1" i="1" cap="all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WHAT DO YOU DO?</a:t>
            </a:r>
          </a:p>
          <a:p>
            <a:pPr algn="just"/>
            <a:r>
              <a:rPr lang="en-US" sz="1200" b="1" i="1" dirty="0">
                <a:latin typeface="Arial" panose="020B0604020202020204" pitchFamily="34" charset="0"/>
                <a:cs typeface="Arial" panose="020B0604020202020204" pitchFamily="34" charset="0"/>
              </a:rPr>
              <a:t>Aim:</a:t>
            </a:r>
            <a:r>
              <a:rPr lang="en-US" sz="1200" i="1" dirty="0">
                <a:latin typeface="Arial" panose="020B0604020202020204" pitchFamily="34" charset="0"/>
                <a:cs typeface="Arial" panose="020B0604020202020204" pitchFamily="34" charset="0"/>
              </a:rPr>
              <a:t> Give Ss practice using simple present questions with shorts answers and 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Wh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200" i="1" dirty="0">
                <a:latin typeface="Arial" panose="020B0604020202020204" pitchFamily="34" charset="0"/>
                <a:cs typeface="Arial" panose="020B0604020202020204" pitchFamily="34" charset="0"/>
              </a:rPr>
              <a:t>questions which include the  vocabulary for jobs. </a:t>
            </a:r>
            <a:r>
              <a:rPr lang="en-US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lang="en-US" sz="1200" i="1" dirty="0">
                <a:latin typeface="Arial" panose="020B0604020202020204" pitchFamily="34" charset="0"/>
                <a:cs typeface="Arial" panose="020B0604020202020204" pitchFamily="34" charset="0"/>
              </a:rPr>
              <a:t> will also be able to describe  job.</a:t>
            </a:r>
            <a:endParaRPr lang="es-MX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1200" b="1" i="1" dirty="0">
                <a:latin typeface="Arial" panose="020B0604020202020204" pitchFamily="34" charset="0"/>
                <a:cs typeface="Arial" panose="020B0604020202020204" pitchFamily="34" charset="0"/>
              </a:rPr>
              <a:t>Preparation:</a:t>
            </a:r>
            <a:r>
              <a:rPr lang="en-US" sz="1200" i="1" dirty="0">
                <a:latin typeface="Arial" panose="020B0604020202020204" pitchFamily="34" charset="0"/>
                <a:cs typeface="Arial" panose="020B0604020202020204" pitchFamily="34" charset="0"/>
              </a:rPr>
              <a:t> Students make an interview to a partner about his/her job</a:t>
            </a:r>
            <a:endParaRPr lang="es-MX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Materials: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video of the recorded interview</a:t>
            </a:r>
          </a:p>
          <a:p>
            <a:pPr algn="just"/>
            <a:endParaRPr lang="en-US" sz="1200" b="1" i="1" cap="all" dirty="0">
              <a:solidFill>
                <a:srgbClr val="000000"/>
              </a:solidFill>
              <a:effectLst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algn="just"/>
            <a:r>
              <a:rPr lang="en-US" sz="1200" b="1" i="1" dirty="0">
                <a:latin typeface="Arial" panose="020B0604020202020204" pitchFamily="34" charset="0"/>
                <a:cs typeface="Arial" panose="020B0604020202020204" pitchFamily="34" charset="0"/>
              </a:rPr>
              <a:t>Plan</a:t>
            </a:r>
            <a:endParaRPr lang="es-MX" sz="12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PAIR WORK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 Students elicit a job to talk about it, here are some examples. (you can use some other examples of jobs in the vocabulary given you can </a:t>
            </a:r>
            <a:r>
              <a:rPr lang="en-US" sz="12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wear costumes to characterize your job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C52FDB1D-4D39-4840-8E75-5D01D25591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673" y="3324872"/>
            <a:ext cx="5240630" cy="1481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4">
            <a:extLst>
              <a:ext uri="{FF2B5EF4-FFF2-40B4-BE49-F238E27FC236}">
                <a16:creationId xmlns:a16="http://schemas.microsoft.com/office/drawing/2014/main" id="{28A3D4BB-5C29-430A-989A-658FAB3D54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2450" y="5013965"/>
            <a:ext cx="6121481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defTabSz="914400"/>
            <a:r>
              <a:rPr kumimoji="0" lang="en-US" altLang="es-MX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A</a:t>
            </a: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  </a:t>
            </a:r>
            <a:r>
              <a:rPr lang="en-US" altLang="es-MX" sz="1200" b="1" dirty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PREPARE</a:t>
            </a:r>
            <a:r>
              <a:rPr lang="es-MX" altLang="es-MX" sz="1200" dirty="0">
                <a:cs typeface="Arial" panose="020B0604020202020204" pitchFamily="34" charset="0"/>
              </a:rPr>
              <a:t> </a:t>
            </a: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With your partner record an interview make questions about your jobs (student 1 and</a:t>
            </a:r>
            <a:r>
              <a:rPr kumimoji="0" lang="en-US" altLang="es-MX" sz="12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 student 2 </a:t>
            </a: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take turns to make</a:t>
            </a:r>
            <a:r>
              <a:rPr kumimoji="0" lang="en-US" altLang="es-MX" sz="12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 and answer </a:t>
            </a:r>
            <a:r>
              <a:rPr kumimoji="0" lang="en-US" altLang="es-MX" sz="1200" b="0" i="0" u="none" strike="noStrike" cap="none" normalizeH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the questions</a:t>
            </a:r>
            <a:r>
              <a:rPr kumimoji="0" lang="en-US" altLang="es-MX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). </a:t>
            </a: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You can use the following questions. (Include questions of personal information when start the interview as what´s your</a:t>
            </a:r>
            <a:r>
              <a:rPr kumimoji="0" lang="en-US" altLang="es-MX" sz="12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 name? how old are you? where do you live? </a:t>
            </a: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)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Do you have a job?</a:t>
            </a:r>
          </a:p>
          <a:p>
            <a:pPr algn="just" defTabSz="914400"/>
            <a:r>
              <a:rPr lang="en-US" altLang="es-MX" sz="1200" dirty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What do you do?</a:t>
            </a:r>
            <a:endParaRPr lang="es-MX" altLang="es-MX" sz="1200" dirty="0"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Where do you work?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Do you work in an office, outdoors or home?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Do you work with a team?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Do you use a computer?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Do you use English?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Do you wear a uniform?</a:t>
            </a:r>
          </a:p>
          <a:p>
            <a:pPr algn="just" defTabSz="914400"/>
            <a:r>
              <a:rPr lang="en-US" altLang="es-MX" sz="1200" dirty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How do you like your job?</a:t>
            </a:r>
          </a:p>
          <a:p>
            <a:pPr algn="just" defTabSz="914400"/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What is it like?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Is your job interesting (stressful, difficult, easy, boring)?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What time do you start and finish work?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What do you do after work?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s-MX" sz="1200" dirty="0">
              <a:solidFill>
                <a:srgbClr val="000000"/>
              </a:solidFill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algn="just" defTabSz="914400"/>
            <a:r>
              <a:rPr lang="en-US" altLang="es-MX" sz="1200" b="1" dirty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B </a:t>
            </a:r>
            <a:r>
              <a:rPr lang="en-US" altLang="es-MX" sz="1200" b="1" i="1" dirty="0"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es-MX" sz="1200" b="1" dirty="0">
                <a:ea typeface="SimSun" panose="02010600030101010101" pitchFamily="2" charset="-122"/>
                <a:cs typeface="Arial" panose="020B0604020202020204" pitchFamily="34" charset="0"/>
              </a:rPr>
              <a:t>PRESENT  </a:t>
            </a:r>
            <a:r>
              <a:rPr lang="en-US" altLang="es-MX" sz="1200" dirty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Upload your video </a:t>
            </a:r>
            <a:r>
              <a:rPr lang="es-MX" altLang="es-MX" sz="1200" dirty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in </a:t>
            </a:r>
            <a:r>
              <a:rPr lang="es-MX" altLang="es-MX" sz="1200" dirty="0" err="1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this</a:t>
            </a:r>
            <a:r>
              <a:rPr lang="es-MX" altLang="es-MX" sz="1200" dirty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s-MX" altLang="es-MX" sz="1200" dirty="0" err="1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presentation</a:t>
            </a:r>
            <a:r>
              <a:rPr lang="es-MX" altLang="es-MX" sz="1200" dirty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 and </a:t>
            </a:r>
            <a:r>
              <a:rPr lang="es-MX" altLang="es-MX" sz="1200" dirty="0" err="1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include</a:t>
            </a:r>
            <a:r>
              <a:rPr lang="es-MX" altLang="es-MX" sz="1200" dirty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s-MX" altLang="es-MX" sz="1200" dirty="0" err="1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the</a:t>
            </a:r>
            <a:r>
              <a:rPr lang="es-MX" altLang="es-MX" sz="1200" dirty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 link of </a:t>
            </a:r>
            <a:r>
              <a:rPr lang="es-MX" altLang="es-MX" sz="1200" dirty="0" err="1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your</a:t>
            </a:r>
            <a:r>
              <a:rPr lang="es-MX" altLang="es-MX" sz="1200" dirty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 video</a:t>
            </a:r>
            <a:r>
              <a:rPr lang="en-US" altLang="es-MX" sz="1200" dirty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.</a:t>
            </a:r>
            <a:endParaRPr lang="en-US" altLang="es-MX" sz="1200" dirty="0"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s-MX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9280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439387" y="558140"/>
            <a:ext cx="5441170" cy="6156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err="1"/>
              <a:t>Insert</a:t>
            </a:r>
            <a:r>
              <a:rPr lang="es-MX" dirty="0"/>
              <a:t> </a:t>
            </a:r>
            <a:r>
              <a:rPr lang="es-MX" dirty="0" err="1"/>
              <a:t>here</a:t>
            </a:r>
            <a:r>
              <a:rPr lang="es-MX" dirty="0"/>
              <a:t> </a:t>
            </a:r>
            <a:r>
              <a:rPr lang="es-MX" dirty="0" err="1"/>
              <a:t>your</a:t>
            </a:r>
            <a:r>
              <a:rPr lang="es-MX" dirty="0"/>
              <a:t> video:</a:t>
            </a:r>
          </a:p>
          <a:p>
            <a:r>
              <a:rPr lang="es-MX" sz="1600" dirty="0"/>
              <a:t>(</a:t>
            </a:r>
            <a:r>
              <a:rPr lang="es-MX" sz="1600" dirty="0" err="1"/>
              <a:t>make</a:t>
            </a:r>
            <a:r>
              <a:rPr lang="es-MX" sz="1600" dirty="0"/>
              <a:t> </a:t>
            </a:r>
            <a:r>
              <a:rPr lang="es-MX" sz="1600" dirty="0" err="1"/>
              <a:t>sure</a:t>
            </a:r>
            <a:r>
              <a:rPr lang="es-MX" sz="1600" dirty="0"/>
              <a:t> </a:t>
            </a:r>
            <a:r>
              <a:rPr lang="es-MX" sz="1600" dirty="0" err="1"/>
              <a:t>it</a:t>
            </a:r>
            <a:r>
              <a:rPr lang="es-MX" sz="1600" dirty="0"/>
              <a:t> Works </a:t>
            </a:r>
            <a:r>
              <a:rPr lang="es-MX" sz="1600" dirty="0" err="1"/>
              <a:t>perfectly</a:t>
            </a:r>
            <a:r>
              <a:rPr lang="es-MX" sz="1600" dirty="0"/>
              <a:t> </a:t>
            </a:r>
            <a:r>
              <a:rPr lang="es-MX" sz="1600" dirty="0" err="1"/>
              <a:t>before</a:t>
            </a:r>
            <a:r>
              <a:rPr lang="es-MX" sz="1600" dirty="0"/>
              <a:t> </a:t>
            </a:r>
            <a:r>
              <a:rPr lang="es-MX" sz="1600" dirty="0" err="1"/>
              <a:t>you</a:t>
            </a:r>
            <a:r>
              <a:rPr lang="es-MX" sz="1600" dirty="0"/>
              <a:t> </a:t>
            </a:r>
            <a:r>
              <a:rPr lang="es-MX" sz="1600" dirty="0" err="1"/>
              <a:t>upload</a:t>
            </a:r>
            <a:r>
              <a:rPr lang="es-MX" sz="1600" dirty="0"/>
              <a:t> </a:t>
            </a:r>
            <a:r>
              <a:rPr lang="es-MX" sz="1600" dirty="0" err="1"/>
              <a:t>your</a:t>
            </a:r>
            <a:r>
              <a:rPr lang="es-MX" sz="1600" dirty="0"/>
              <a:t> </a:t>
            </a:r>
            <a:r>
              <a:rPr lang="es-MX" sz="1600" dirty="0" err="1"/>
              <a:t>project</a:t>
            </a:r>
            <a:r>
              <a:rPr lang="es-MX" sz="1600" dirty="0"/>
              <a:t>)</a:t>
            </a:r>
          </a:p>
        </p:txBody>
      </p:sp>
      <p:sp>
        <p:nvSpPr>
          <p:cNvPr id="3" name="Flecha derecha 2"/>
          <p:cNvSpPr/>
          <p:nvPr/>
        </p:nvSpPr>
        <p:spPr>
          <a:xfrm>
            <a:off x="712256" y="1627711"/>
            <a:ext cx="498763" cy="39188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983F768F-8F02-49B4-B643-53EC712708D9}"/>
              </a:ext>
            </a:extLst>
          </p:cNvPr>
          <p:cNvSpPr txBox="1"/>
          <p:nvPr/>
        </p:nvSpPr>
        <p:spPr>
          <a:xfrm>
            <a:off x="1285240" y="1638924"/>
            <a:ext cx="3388360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hlinkClick r:id="rId2"/>
              </a:rPr>
              <a:t>https://youtu.be/oE9meCKsJzw</a:t>
            </a:r>
            <a:r>
              <a:rPr lang="es-MX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432397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a 4"/>
          <p:cNvGraphicFramePr>
            <a:graphicFrameLocks noGrp="1"/>
          </p:cNvGraphicFramePr>
          <p:nvPr/>
        </p:nvGraphicFramePr>
        <p:xfrm>
          <a:off x="998730" y="5894889"/>
          <a:ext cx="4860541" cy="28904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826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28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75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75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750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General requirement format (+5 </a:t>
                      </a:r>
                      <a:r>
                        <a:rPr lang="en-US" sz="1100" b="1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pts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Good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(1)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Average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(.5)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Weak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(0)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0060"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Does the student correctly apply in context  the new functions and grammar from the module?</a:t>
                      </a:r>
                      <a:endParaRPr lang="es-MX" sz="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0060"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Does the student correctly apply in context  the vocabulary from the module?</a:t>
                      </a:r>
                      <a:endParaRPr lang="es-MX" sz="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0060"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Does the student express himself or herself  clearly and fluently?</a:t>
                      </a:r>
                      <a:endParaRPr lang="es-MX" sz="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5029"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task is creative.</a:t>
                      </a:r>
                      <a:endParaRPr lang="es-MX" sz="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5119"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365125" algn="l"/>
                        </a:tabLst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task fulfill all the elements of the required format</a:t>
                      </a:r>
                      <a:endParaRPr lang="es-MX" sz="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5029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Total:</a:t>
                      </a:r>
                      <a:endParaRPr lang="es-MX" sz="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9121085"/>
              </p:ext>
            </p:extLst>
          </p:nvPr>
        </p:nvGraphicFramePr>
        <p:xfrm>
          <a:off x="998730" y="1002444"/>
          <a:ext cx="4860540" cy="37162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703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1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81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644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General requirement format (+25pts)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Points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pts.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84041">
                <a:tc>
                  <a:txBody>
                    <a:bodyPr/>
                    <a:lstStyle/>
                    <a:p>
                      <a:pPr marL="342900" lvl="0" indent="-160338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Symbol" panose="05050102010706020507" pitchFamily="18" charset="2"/>
                        <a:buChar char=""/>
                        <a:tabLst>
                          <a:tab pos="741680" algn="l"/>
                        </a:tabLst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Vocabulary of jobs  and workplaces unit</a:t>
                      </a:r>
                      <a:r>
                        <a:rPr lang="en-US" sz="800" b="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8</a:t>
                      </a:r>
                    </a:p>
                    <a:p>
                      <a:pPr marL="342900" lvl="0" indent="-160338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Symbol" panose="05050102010706020507" pitchFamily="18" charset="2"/>
                        <a:buChar char=""/>
                        <a:tabLst>
                          <a:tab pos="741680" algn="l"/>
                        </a:tabLst>
                      </a:pPr>
                      <a:r>
                        <a:rPr lang="en-US" sz="800" b="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 of adjectives to describe the </a:t>
                      </a:r>
                      <a:r>
                        <a:rPr lang="en-US" sz="800" b="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job </a:t>
                      </a:r>
                      <a:r>
                        <a:rPr lang="en-US" sz="8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(+5)</a:t>
                      </a:r>
                      <a:endParaRPr lang="es-MX" sz="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5688">
                <a:tc>
                  <a:txBody>
                    <a:bodyPr/>
                    <a:lstStyle/>
                    <a:p>
                      <a:pPr marL="342900" marR="0" lvl="0" indent="-1603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>
                          <a:tab pos="741680" algn="l"/>
                        </a:tabLst>
                        <a:defRPr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 of simple present (+, -) sentences and questions (10)</a:t>
                      </a: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9730">
                <a:tc>
                  <a:txBody>
                    <a:bodyPr/>
                    <a:lstStyle/>
                    <a:p>
                      <a:pPr marL="342900" marR="0" lvl="0" indent="-1603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>
                          <a:tab pos="741680" algn="l"/>
                        </a:tabLst>
                        <a:defRPr/>
                      </a:pPr>
                      <a:r>
                        <a:rPr lang="en-US" sz="8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Creativity in the presentation of the video (I suggest to wear costumes to characterize your job)</a:t>
                      </a: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3377569239"/>
                  </a:ext>
                </a:extLst>
              </a:tr>
              <a:tr h="602299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>
                          <a:tab pos="741680" algn="l"/>
                        </a:tabLst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Total:</a:t>
                      </a:r>
                      <a:endParaRPr lang="es-MX" sz="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1 Rectángulo"/>
          <p:cNvSpPr/>
          <p:nvPr/>
        </p:nvSpPr>
        <p:spPr>
          <a:xfrm>
            <a:off x="857250" y="303350"/>
            <a:ext cx="514350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825" b="1" dirty="0"/>
              <a:t>ESCUELA NORMAL DE EDUCACION PREESCOLAR</a:t>
            </a:r>
            <a:endParaRPr lang="es-ES" sz="825" dirty="0"/>
          </a:p>
          <a:p>
            <a:pPr algn="ctr"/>
            <a:r>
              <a:rPr lang="es-ES" sz="825" b="1" dirty="0"/>
              <a:t>ENGLISH A1.2</a:t>
            </a:r>
            <a:endParaRPr lang="es-ES" sz="825" dirty="0"/>
          </a:p>
          <a:p>
            <a:pPr algn="ctr"/>
            <a:r>
              <a:rPr lang="es-ES" sz="825" b="1" dirty="0"/>
              <a:t>TEACHER: MAYELA LAEJANDRA DEL CARMEN GAONA GARCIA</a:t>
            </a:r>
            <a:endParaRPr lang="es-ES" sz="825" dirty="0"/>
          </a:p>
          <a:p>
            <a:pPr algn="ctr"/>
            <a:r>
              <a:rPr lang="es-ES" sz="825" b="1" dirty="0"/>
              <a:t>LEARNING EVIDENCE RUBRICS </a:t>
            </a:r>
            <a:endParaRPr lang="es-ES" sz="825" dirty="0"/>
          </a:p>
        </p:txBody>
      </p:sp>
    </p:spTree>
    <p:extLst>
      <p:ext uri="{BB962C8B-B14F-4D97-AF65-F5344CB8AC3E}">
        <p14:creationId xmlns:p14="http://schemas.microsoft.com/office/powerpoint/2010/main" val="102930489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936</TotalTime>
  <Words>546</Words>
  <Application>Microsoft Office PowerPoint</Application>
  <PresentationFormat>Presentación en pantalla (4:3)</PresentationFormat>
  <Paragraphs>102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Symbol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ENEP</dc:creator>
  <cp:lastModifiedBy>Rocio Belmares</cp:lastModifiedBy>
  <cp:revision>11</cp:revision>
  <dcterms:created xsi:type="dcterms:W3CDTF">2020-02-28T15:55:09Z</dcterms:created>
  <dcterms:modified xsi:type="dcterms:W3CDTF">2021-05-28T16:26:41Z</dcterms:modified>
</cp:coreProperties>
</file>