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0" r:id="rId4"/>
    <p:sldId id="258" r:id="rId5"/>
  </p:sldIdLst>
  <p:sldSz cx="6858000" cy="9144000" type="screen4x3"/>
  <p:notesSz cx="6858000" cy="9144000"/>
  <p:defaultTextStyle>
    <a:defPPr>
      <a:defRPr lang="es-MX"/>
    </a:defPPr>
    <a:lvl1pPr marL="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35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53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712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89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306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20024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742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6" d="100"/>
          <a:sy n="56" d="100"/>
        </p:scale>
        <p:origin x="19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14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56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63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90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12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35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6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557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63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63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11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44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GFTtM2XzVms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48422" y="105095"/>
            <a:ext cx="5143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/>
              <a:t>ESCUELA NORMAL DE EDUCACION PREESCOLAR</a:t>
            </a:r>
            <a:endParaRPr lang="es-ES" sz="1050" dirty="0"/>
          </a:p>
          <a:p>
            <a:pPr algn="ctr"/>
            <a:r>
              <a:rPr lang="es-ES" sz="1050" b="1" dirty="0"/>
              <a:t>ENGLISH A1.2</a:t>
            </a:r>
            <a:endParaRPr lang="es-ES" sz="1050" dirty="0"/>
          </a:p>
          <a:p>
            <a:pPr algn="ctr"/>
            <a:r>
              <a:rPr lang="es-ES" sz="1050" b="1" dirty="0"/>
              <a:t>TEACHER: MAYELA LAEJANDRA DEL CARMEN GAONA GARCIA</a:t>
            </a:r>
            <a:endParaRPr lang="es-ES" sz="1050" dirty="0"/>
          </a:p>
          <a:p>
            <a:pPr algn="ctr"/>
            <a:r>
              <a:rPr lang="es-ES" sz="1050" b="1" dirty="0"/>
              <a:t> LEARNING EVIDENCE UNIT 8  </a:t>
            </a:r>
            <a:endParaRPr lang="es-ES" sz="105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D207502D-52F4-4B7D-8693-A5F3B511A7DB}"/>
              </a:ext>
            </a:extLst>
          </p:cNvPr>
          <p:cNvSpPr/>
          <p:nvPr/>
        </p:nvSpPr>
        <p:spPr>
          <a:xfrm>
            <a:off x="465217" y="1179206"/>
            <a:ext cx="6208715" cy="2049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Bef>
                <a:spcPts val="1500"/>
              </a:spcBef>
              <a:spcAft>
                <a:spcPts val="0"/>
              </a:spcAft>
            </a:pPr>
            <a:r>
              <a:rPr lang="en-US" sz="1200" b="1" i="1" cap="all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WHAT DO YOU DO?</a:t>
            </a: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Give Ss practice using simple present questions with shorts answers and 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questions which include the  vocabulary for jobs. </a:t>
            </a:r>
            <a:r>
              <a:rPr lang="en-US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will also be able to describe  job.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Preparation: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Students make an interview to a partner about his/her job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Materials: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video of the recorded interview</a:t>
            </a:r>
          </a:p>
          <a:p>
            <a:pPr algn="just"/>
            <a:endParaRPr lang="en-US" sz="1200" b="1" i="1" cap="all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endParaRPr lang="es-MX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PAIR WORK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Students elicit a job to talk about it, here are some examples. (you can use some other examples of jobs in the vocabulary given you can 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wear costumes to characterize your job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C52FDB1D-4D39-4840-8E75-5D01D2559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73" y="3324872"/>
            <a:ext cx="5240630" cy="148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28A3D4BB-5C29-430A-989A-658FAB3D5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50" y="5013965"/>
            <a:ext cx="612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defTabSz="914400"/>
            <a:r>
              <a:rPr kumimoji="0" lang="en-US" altLang="es-MX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A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US" altLang="es-MX" sz="1200" b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PREPARE</a:t>
            </a:r>
            <a:r>
              <a:rPr lang="es-MX" altLang="es-MX" sz="1200" dirty="0">
                <a:cs typeface="Arial" panose="020B0604020202020204" pitchFamily="34" charset="0"/>
              </a:rPr>
              <a:t>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With your partner record an interview make questions about your jobs (student 1 and</a:t>
            </a:r>
            <a:r>
              <a:rPr kumimoji="0" lang="en-US" altLang="es-MX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student 2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take turns to make</a:t>
            </a:r>
            <a:r>
              <a:rPr kumimoji="0" lang="en-US" altLang="es-MX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and answer the questions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). You can use the following questions. (Include questions of personal information when start the interview as what´s your</a:t>
            </a:r>
            <a:r>
              <a:rPr kumimoji="0" lang="en-US" altLang="es-MX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name? how old are you? where do you live?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)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have a job?</a:t>
            </a:r>
          </a:p>
          <a:p>
            <a:pPr algn="just" defTabSz="914400"/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What do you do?</a:t>
            </a:r>
            <a:endParaRPr lang="es-MX" altLang="es-MX" sz="1200" dirty="0"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Where do you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in an office, outdoors or home?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with a team?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a computer?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English?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wear a uniform?</a:t>
            </a:r>
          </a:p>
          <a:p>
            <a:pPr algn="just" defTabSz="914400"/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How do you like your job?</a:t>
            </a:r>
          </a:p>
          <a:p>
            <a:pPr algn="just" defTabSz="914400"/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is it like?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Is your job interesting (stressful, difficult, easy, boring)?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time do you start and finish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do you do after work?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s-MX" sz="1200" dirty="0">
              <a:solidFill>
                <a:srgbClr val="000000"/>
              </a:solidFill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 defTabSz="914400"/>
            <a:r>
              <a:rPr lang="en-US" altLang="es-MX" sz="1200" b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B </a:t>
            </a:r>
            <a:r>
              <a:rPr lang="en-US" altLang="es-MX" sz="1200" b="1" i="1" dirty="0"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es-MX" sz="1200" b="1" dirty="0">
                <a:ea typeface="SimSun" panose="02010600030101010101" pitchFamily="2" charset="-122"/>
                <a:cs typeface="Arial" panose="020B0604020202020204" pitchFamily="34" charset="0"/>
              </a:rPr>
              <a:t>PRESENT  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Upload your video 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in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this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presentation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and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include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the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link of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your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video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en-US" altLang="es-MX" sz="1200" dirty="0"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8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39387" y="558140"/>
            <a:ext cx="5441170" cy="6156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Insert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video:</a:t>
            </a:r>
          </a:p>
          <a:p>
            <a:r>
              <a:rPr lang="es-MX" sz="1600" dirty="0"/>
              <a:t>(</a:t>
            </a:r>
            <a:r>
              <a:rPr lang="es-MX" sz="1600" dirty="0" err="1"/>
              <a:t>make</a:t>
            </a:r>
            <a:r>
              <a:rPr lang="es-MX" sz="1600" dirty="0"/>
              <a:t> </a:t>
            </a:r>
            <a:r>
              <a:rPr lang="es-MX" sz="1600" dirty="0" err="1"/>
              <a:t>sure</a:t>
            </a:r>
            <a:r>
              <a:rPr lang="es-MX" sz="1600" dirty="0"/>
              <a:t> </a:t>
            </a:r>
            <a:r>
              <a:rPr lang="es-MX" sz="1600" dirty="0" err="1"/>
              <a:t>it</a:t>
            </a:r>
            <a:r>
              <a:rPr lang="es-MX" sz="1600" dirty="0"/>
              <a:t> Works </a:t>
            </a:r>
            <a:r>
              <a:rPr lang="es-MX" sz="1600" dirty="0" err="1"/>
              <a:t>perfectly</a:t>
            </a:r>
            <a:r>
              <a:rPr lang="es-MX" sz="1600" dirty="0"/>
              <a:t> </a:t>
            </a:r>
            <a:r>
              <a:rPr lang="es-MX" sz="1600" dirty="0" err="1"/>
              <a:t>before</a:t>
            </a:r>
            <a:r>
              <a:rPr lang="es-MX" sz="1600" dirty="0"/>
              <a:t> </a:t>
            </a:r>
            <a:r>
              <a:rPr lang="es-MX" sz="1600" dirty="0" err="1"/>
              <a:t>you</a:t>
            </a:r>
            <a:r>
              <a:rPr lang="es-MX" sz="1600" dirty="0"/>
              <a:t> </a:t>
            </a:r>
            <a:r>
              <a:rPr lang="es-MX" sz="1600" dirty="0" err="1"/>
              <a:t>upload</a:t>
            </a:r>
            <a:r>
              <a:rPr lang="es-MX" sz="1600" dirty="0"/>
              <a:t> </a:t>
            </a:r>
            <a:r>
              <a:rPr lang="es-MX" sz="1600" dirty="0" err="1"/>
              <a:t>your</a:t>
            </a:r>
            <a:r>
              <a:rPr lang="es-MX" sz="1600" dirty="0"/>
              <a:t> </a:t>
            </a:r>
            <a:r>
              <a:rPr lang="es-MX" sz="1600" dirty="0" err="1"/>
              <a:t>project</a:t>
            </a:r>
            <a:r>
              <a:rPr lang="es-MX" sz="1600" dirty="0"/>
              <a:t>)</a:t>
            </a:r>
          </a:p>
        </p:txBody>
      </p:sp>
      <p:sp>
        <p:nvSpPr>
          <p:cNvPr id="3" name="Flecha derecha 2"/>
          <p:cNvSpPr/>
          <p:nvPr/>
        </p:nvSpPr>
        <p:spPr>
          <a:xfrm>
            <a:off x="570016" y="1140031"/>
            <a:ext cx="498763" cy="391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154899" y="1867587"/>
            <a:ext cx="6550701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Alumnas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Mariel </a:t>
            </a:r>
            <a:r>
              <a:rPr lang="en-US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Resendiz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Villarreal</a:t>
            </a:r>
          </a:p>
          <a:p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Valeria Torres Gutierrez</a:t>
            </a:r>
          </a:p>
          <a:p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Good morning, what is your name?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My name is Mariel Resendiz Villarreal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Nice to meet you Mariel, my name is Valeria and I will interview you today.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It seems perfect to me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Then let's get started.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How old are you?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I am 22 years old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Where do you live?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In Saltillo, Coahuila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Do you have a job?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Yes, I have a job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What do you do?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I am a teacher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Where do you work?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In a school for young children.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What space do you use to work?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In a classroom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Do you work as a team?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Sometimes, when necessary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17C796DE-2722-42C4-8422-C6405FD7256E}"/>
              </a:ext>
            </a:extLst>
          </p:cNvPr>
          <p:cNvSpPr txBox="1"/>
          <p:nvPr/>
        </p:nvSpPr>
        <p:spPr>
          <a:xfrm>
            <a:off x="1199408" y="1335974"/>
            <a:ext cx="3433482" cy="3694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https://youtu.be/GFTtM2XzVms</a:t>
            </a:r>
            <a:r>
              <a:rPr lang="es-MX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3239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19921" y="434715"/>
            <a:ext cx="6738079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What materials do you use?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I use books, notebooks, markers, puppets and others.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Do you use English in your classes?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No,  hardly ever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Do you wear a uniform?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No, I don't wear uniform.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How much do you like your job?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I love my job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Why do you like this job?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Because I really like children and I find it interesting how they are.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What does your job look like?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It actually looks like many things, psychology, scientist, math, others.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Is your job boring?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No, it is not boring at any time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What is your job like?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My job is interesting and fun, but sometimes difficult and stressful.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What time do you start working?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At 8:30 a.m.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What time do you finish work?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At 1:00 p.m.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And that's it, it was a pleasure meeting you and thank you very much for your time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Anyway, see you later.</a:t>
            </a:r>
            <a:endParaRPr lang="es-MX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715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998730" y="5894889"/>
          <a:ext cx="4860541" cy="2890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26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28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75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75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750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is creative.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511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 all the elements of the required format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53354"/>
              </p:ext>
            </p:extLst>
          </p:nvPr>
        </p:nvGraphicFramePr>
        <p:xfrm>
          <a:off x="998730" y="1002444"/>
          <a:ext cx="4860540" cy="35563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03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4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(+25pts)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84041">
                <a:tc>
                  <a:txBody>
                    <a:bodyPr/>
                    <a:lstStyle/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jobs  and workplaces unit</a:t>
                      </a: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</a:t>
                      </a:r>
                    </a:p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adjectives to describe the job 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(+5)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65688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simple present (+, -) sentences and questions (10)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9730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Creativity in the presentation of the video (I suggest to wear costumes to characterize your job)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3377569239"/>
                  </a:ext>
                </a:extLst>
              </a:tr>
              <a:tr h="60229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825" b="1" dirty="0"/>
              <a:t>ESCUELA NORMAL DE EDUCACION PREESCOLAR</a:t>
            </a:r>
            <a:endParaRPr lang="es-ES" sz="825" dirty="0"/>
          </a:p>
          <a:p>
            <a:pPr algn="ctr"/>
            <a:r>
              <a:rPr lang="es-ES" sz="825" b="1" dirty="0"/>
              <a:t>ENGLISH A1.2</a:t>
            </a:r>
            <a:endParaRPr lang="es-ES" sz="825" dirty="0"/>
          </a:p>
          <a:p>
            <a:pPr algn="ctr"/>
            <a:r>
              <a:rPr lang="es-ES" sz="825" b="1" dirty="0"/>
              <a:t>TEACHER: MAYELA LAEJANDRA DEL CARMEN GAONA GARCIA</a:t>
            </a:r>
            <a:endParaRPr lang="es-ES" sz="825" dirty="0"/>
          </a:p>
          <a:p>
            <a:pPr algn="ctr"/>
            <a:r>
              <a:rPr lang="es-ES" sz="825" b="1" dirty="0"/>
              <a:t>LEARNING EVIDENCE RUBRICS </a:t>
            </a:r>
            <a:endParaRPr lang="es-ES" sz="825" dirty="0"/>
          </a:p>
        </p:txBody>
      </p:sp>
    </p:spTree>
    <p:extLst>
      <p:ext uri="{BB962C8B-B14F-4D97-AF65-F5344CB8AC3E}">
        <p14:creationId xmlns:p14="http://schemas.microsoft.com/office/powerpoint/2010/main" val="1029304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1208</TotalTime>
  <Words>828</Words>
  <Application>Microsoft Office PowerPoint</Application>
  <PresentationFormat>Presentación en pantalla (4:3)</PresentationFormat>
  <Paragraphs>127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SimSun</vt:lpstr>
      <vt:lpstr>Arial</vt:lpstr>
      <vt:lpstr>Calibri</vt:lpstr>
      <vt:lpstr>Calibri Light</vt:lpstr>
      <vt:lpstr>Symbol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FLOR</cp:lastModifiedBy>
  <cp:revision>18</cp:revision>
  <dcterms:created xsi:type="dcterms:W3CDTF">2020-02-28T15:55:09Z</dcterms:created>
  <dcterms:modified xsi:type="dcterms:W3CDTF">2021-05-29T04:47:33Z</dcterms:modified>
</cp:coreProperties>
</file>