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58" r:id="rId5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9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FTtM2XzVm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using simple present questions with shorts answers and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vocabulary for jobs.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the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your partner record an interview make questions about your jobs (student 1 and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the questions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You can use the following questions. (Include questions of personal information when start the interview as what´s your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your video 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video:</a:t>
            </a:r>
          </a:p>
          <a:p>
            <a:r>
              <a:rPr lang="es-MX" sz="1600" dirty="0"/>
              <a:t>(</a:t>
            </a:r>
            <a:r>
              <a:rPr lang="es-MX" sz="1600" dirty="0" err="1"/>
              <a:t>make</a:t>
            </a:r>
            <a:r>
              <a:rPr lang="es-MX" sz="1600" dirty="0"/>
              <a:t> </a:t>
            </a:r>
            <a:r>
              <a:rPr lang="es-MX" sz="1600" dirty="0" err="1"/>
              <a:t>sure</a:t>
            </a:r>
            <a:r>
              <a:rPr lang="es-MX" sz="1600" dirty="0"/>
              <a:t> </a:t>
            </a:r>
            <a:r>
              <a:rPr lang="es-MX" sz="1600" dirty="0" err="1"/>
              <a:t>it</a:t>
            </a:r>
            <a:r>
              <a:rPr lang="es-MX" sz="1600" dirty="0"/>
              <a:t> Works </a:t>
            </a:r>
            <a:r>
              <a:rPr lang="es-MX" sz="1600" dirty="0" err="1"/>
              <a:t>perfectly</a:t>
            </a:r>
            <a:r>
              <a:rPr lang="es-MX" sz="1600" dirty="0"/>
              <a:t> </a:t>
            </a:r>
            <a:r>
              <a:rPr lang="es-MX" sz="1600" dirty="0" err="1"/>
              <a:t>before</a:t>
            </a:r>
            <a:r>
              <a:rPr lang="es-MX" sz="1600" dirty="0"/>
              <a:t> </a:t>
            </a:r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upload</a:t>
            </a:r>
            <a:r>
              <a:rPr lang="es-MX" sz="1600" dirty="0"/>
              <a:t> </a:t>
            </a:r>
            <a:r>
              <a:rPr lang="es-MX" sz="1600" dirty="0" err="1"/>
              <a:t>your</a:t>
            </a:r>
            <a:r>
              <a:rPr lang="es-MX" sz="1600" dirty="0"/>
              <a:t> </a:t>
            </a:r>
            <a:r>
              <a:rPr lang="es-MX" sz="1600" dirty="0" err="1"/>
              <a:t>project</a:t>
            </a:r>
            <a:r>
              <a:rPr lang="es-MX" sz="1600" dirty="0"/>
              <a:t>)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54899" y="1867587"/>
            <a:ext cx="655070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Alumnas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Mariel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Resendiz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Villarreal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Valeria Torres Gutierrez</a:t>
            </a: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Good morning, what is your name?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My name is Mariel Resendiz Villarreal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Nice to meet you Mariel, my name is Valeria and I will interview you today.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It seems perfect to me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Then let's get started.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How old are you?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 am 22 years old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Where do you live?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In Saltillo, Coahuila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Do you have a job?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Yes, I have a job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do you do?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 am a teacher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Where do you work?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In a school for young children.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space do you use to work?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In a classroom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Do you work as a team?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Sometimes, when necessary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17C796DE-2722-42C4-8422-C6405FD7256E}"/>
              </a:ext>
            </a:extLst>
          </p:cNvPr>
          <p:cNvSpPr txBox="1"/>
          <p:nvPr/>
        </p:nvSpPr>
        <p:spPr>
          <a:xfrm>
            <a:off x="1199408" y="1335974"/>
            <a:ext cx="3433482" cy="36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https://youtu.be/GFTtM2XzVms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9921" y="434715"/>
            <a:ext cx="6738079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materials do you use?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 use books, notebooks, markers, puppets and others.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Do you use English in your classes?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No,  hardly ever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Do you wear a uniform?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No, I don't wear uniform.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How much do you like your job?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 love my job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Why do you like this job?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Because I really like children and I find it interesting how they are.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does your job look like?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It actually looks like many things, psychology, scientist, math, others.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Is your job boring?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No, it is not boring at any time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is your job like?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My job is interesting and fun, but sometimes difficult and stressful.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time do you start working?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At 8:30 a.m.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What time do you finish work?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At 1:00 p.m.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And that's it, it was a pleasure meeting you and thank you very much for your time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Anyway, see you later.</a:t>
            </a:r>
            <a:endParaRPr lang="es-MX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1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3354"/>
              </p:ext>
            </p:extLst>
          </p:nvPr>
        </p:nvGraphicFramePr>
        <p:xfrm>
          <a:off x="998730" y="1002444"/>
          <a:ext cx="4860540" cy="3556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job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828</Words>
  <Application>Microsoft Office PowerPoint</Application>
  <PresentationFormat>Presentación en pantalla (4:3)</PresentationFormat>
  <Paragraphs>127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FLOR</cp:lastModifiedBy>
  <cp:revision>18</cp:revision>
  <dcterms:created xsi:type="dcterms:W3CDTF">2020-02-28T15:55:09Z</dcterms:created>
  <dcterms:modified xsi:type="dcterms:W3CDTF">2021-05-29T04:47:33Z</dcterms:modified>
</cp:coreProperties>
</file>