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80" d="100"/>
          <a:sy n="80" d="100"/>
        </p:scale>
        <p:origin x="1014"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27/05/2021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27/05/2021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27/05/2021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27/05/2021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youtu.be/0GOFtJZxrf4"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a:t>
            </a:r>
            <a:r>
              <a:rPr lang="en-US" b="1" i="1" cap="all"/>
              <a:t>MY REFRIGERATOR</a:t>
            </a:r>
          </a:p>
          <a:p>
            <a:r>
              <a:rPr lang="en-US" sz="1200" b="1" i="1">
                <a:latin typeface="Arial" panose="020B0604020202020204" pitchFamily="34" charset="0"/>
                <a:cs typeface="Arial" panose="020B0604020202020204" pitchFamily="34" charset="0"/>
              </a:rPr>
              <a:t>Aim</a:t>
            </a:r>
            <a:r>
              <a:rPr lang="en-US" sz="1200" b="1" i="1"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a:solidFill>
                  <a:srgbClr val="000000"/>
                </a:solidFill>
                <a:ea typeface="SimSun" panose="02010600030101010101" pitchFamily="2" charset="-122"/>
                <a:cs typeface="Arial" panose="020B0604020202020204" pitchFamily="34" charset="0"/>
              </a:rPr>
              <a:t>PREPARE</a:t>
            </a:r>
            <a:r>
              <a:rPr lang="es-MX" altLang="es-MX" sz="1200" dirty="0">
                <a:cs typeface="Arial" panose="020B0604020202020204" pitchFamily="34" charset="0"/>
              </a:rPr>
              <a:t> </a:t>
            </a:r>
            <a:r>
              <a:rPr lang="en-US" altLang="es-MX" sz="1200" dirty="0">
                <a:ea typeface="SimSun" panose="02010600030101010101" pitchFamily="2" charset="-122"/>
                <a:cs typeface="Arial" panose="020B0604020202020204" pitchFamily="34" charset="0"/>
              </a:rPr>
              <a:t>individual</a:t>
            </a:r>
            <a:r>
              <a:rPr kumimoji="0" lang="en-US" altLang="es-MX" sz="1200" i="0" u="none" strike="noStrike" cap="none" normalizeH="0" baseline="0" dirty="0">
                <a:ln>
                  <a:noFill/>
                </a:ln>
                <a:effectLst/>
                <a:ea typeface="SimSun" panose="02010600030101010101" pitchFamily="2" charset="-122"/>
                <a:cs typeface="Arial" panose="020B0604020202020204" pitchFamily="34" charset="0"/>
              </a:rPr>
              <a:t> work </a:t>
            </a:r>
            <a:r>
              <a:rPr lang="en-US" altLang="es-MX" sz="1200" dirty="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ecord 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affirmative and negative sentences. Say what you have, what you need, include also expressions as there is and  there are.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a:ea typeface="SimSun" panose="02010600030101010101" pitchFamily="2" charset="-122"/>
                <a:cs typeface="Arial" panose="020B0604020202020204" pitchFamily="34" charset="0"/>
              </a:rPr>
              <a:t>PRESENT</a:t>
            </a:r>
            <a:r>
              <a:rPr lang="en-US" altLang="es-MX" sz="1200" b="1" dirty="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fish</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eggs</a:t>
            </a:r>
            <a:r>
              <a:rPr lang="es-MX" sz="700" dirty="0">
                <a:latin typeface="Arial" panose="020B0604020202020204" pitchFamily="34" charset="0"/>
                <a:cs typeface="Arial" panose="020B0604020202020204" pitchFamily="34" charset="0"/>
              </a:rPr>
              <a:t>, </a:t>
            </a: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chiken</a:t>
            </a:r>
            <a:r>
              <a:rPr lang="es-MX" sz="700" dirty="0">
                <a:latin typeface="Arial" panose="020B0604020202020204" pitchFamily="34" charset="0"/>
                <a:cs typeface="Arial" panose="020B0604020202020204" pitchFamily="34" charset="0"/>
              </a:rPr>
              <a:t>.</a:t>
            </a: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a:latin typeface="Arial" panose="020B0604020202020204" pitchFamily="34" charset="0"/>
                <a:cs typeface="Arial" panose="020B0604020202020204" pitchFamily="34" charset="0"/>
              </a:rPr>
              <a:t>lettuce</a:t>
            </a:r>
            <a:r>
              <a:rPr lang="es-MX" sz="700" dirty="0">
                <a:latin typeface="Arial" panose="020B0604020202020204" pitchFamily="34" charset="0"/>
                <a:cs typeface="Arial" panose="020B0604020202020204" pitchFamily="34" charset="0"/>
              </a:rPr>
              <a:t>. 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any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milk</a:t>
            </a:r>
            <a:r>
              <a:rPr lang="es-MX" sz="700" dirty="0">
                <a:latin typeface="Arial" panose="020B0604020202020204" pitchFamily="34" charset="0"/>
                <a:cs typeface="Arial" panose="020B0604020202020204" pitchFamily="34" charset="0"/>
              </a:rPr>
              <a:t>  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a:t>Insert</a:t>
            </a:r>
            <a:r>
              <a:rPr lang="es-MX" dirty="0"/>
              <a:t> </a:t>
            </a:r>
            <a:r>
              <a:rPr lang="es-MX" dirty="0" err="1"/>
              <a:t>here</a:t>
            </a:r>
            <a:r>
              <a:rPr lang="es-MX" dirty="0"/>
              <a:t> </a:t>
            </a:r>
            <a:r>
              <a:rPr lang="es-MX" dirty="0" err="1"/>
              <a:t>your</a:t>
            </a:r>
            <a:r>
              <a:rPr lang="es-MX" dirty="0"/>
              <a:t> video:</a:t>
            </a:r>
          </a:p>
          <a:p>
            <a:r>
              <a:rPr lang="es-MX" sz="1600" dirty="0"/>
              <a:t>(</a:t>
            </a:r>
            <a:r>
              <a:rPr lang="es-MX" sz="1600" dirty="0" err="1"/>
              <a:t>make</a:t>
            </a:r>
            <a:r>
              <a:rPr lang="es-MX" sz="1600" dirty="0"/>
              <a:t> </a:t>
            </a:r>
            <a:r>
              <a:rPr lang="es-MX" sz="1600" dirty="0" err="1"/>
              <a:t>sure</a:t>
            </a:r>
            <a:r>
              <a:rPr lang="es-MX" sz="1600" dirty="0"/>
              <a:t> </a:t>
            </a:r>
            <a:r>
              <a:rPr lang="es-MX" sz="1600" dirty="0" err="1"/>
              <a:t>it</a:t>
            </a:r>
            <a:r>
              <a:rPr lang="es-MX" sz="1600" dirty="0"/>
              <a:t> Works </a:t>
            </a:r>
            <a:r>
              <a:rPr lang="es-MX" sz="1600" dirty="0" err="1"/>
              <a:t>perfectly</a:t>
            </a:r>
            <a:r>
              <a:rPr lang="es-MX" sz="1600" dirty="0"/>
              <a:t> </a:t>
            </a:r>
            <a:r>
              <a:rPr lang="es-MX" sz="1600" dirty="0" err="1"/>
              <a:t>before</a:t>
            </a:r>
            <a:r>
              <a:rPr lang="es-MX" sz="1600" dirty="0"/>
              <a:t> </a:t>
            </a:r>
            <a:r>
              <a:rPr lang="es-MX" sz="1600" dirty="0" err="1"/>
              <a:t>you</a:t>
            </a:r>
            <a:r>
              <a:rPr lang="es-MX" sz="1600" dirty="0"/>
              <a:t> </a:t>
            </a:r>
            <a:r>
              <a:rPr lang="es-MX" sz="1600" dirty="0" err="1"/>
              <a:t>upload</a:t>
            </a:r>
            <a:r>
              <a:rPr lang="es-MX" sz="1600" dirty="0"/>
              <a:t> </a:t>
            </a:r>
            <a:r>
              <a:rPr lang="es-MX" sz="1600" dirty="0" err="1"/>
              <a:t>your</a:t>
            </a:r>
            <a:r>
              <a:rPr lang="es-MX" sz="1600" dirty="0"/>
              <a:t> </a:t>
            </a:r>
            <a:r>
              <a:rPr lang="es-MX" sz="1600" dirty="0" err="1"/>
              <a:t>project</a:t>
            </a:r>
            <a:r>
              <a:rPr lang="es-MX" sz="1600" dirty="0"/>
              <a:t>)</a:t>
            </a:r>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2" name="Imagen 11" descr="video YouTube ">
            <a:extLst>
              <a:ext uri="{FF2B5EF4-FFF2-40B4-BE49-F238E27FC236}">
                <a16:creationId xmlns:a16="http://schemas.microsoft.com/office/drawing/2014/main" id="{E7CC40DB-0892-4C9B-8E64-32AC15ED4B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699" y="2363834"/>
            <a:ext cx="5441170" cy="3169187"/>
          </a:xfrm>
          <a:prstGeom prst="rect">
            <a:avLst/>
          </a:prstGeom>
        </p:spPr>
      </p:pic>
      <p:sp>
        <p:nvSpPr>
          <p:cNvPr id="13" name="CuadroTexto 12">
            <a:extLst>
              <a:ext uri="{FF2B5EF4-FFF2-40B4-BE49-F238E27FC236}">
                <a16:creationId xmlns:a16="http://schemas.microsoft.com/office/drawing/2014/main" id="{C9B2B3FC-7234-44E4-ADD0-F986D84D6531}"/>
              </a:ext>
            </a:extLst>
          </p:cNvPr>
          <p:cNvSpPr txBox="1"/>
          <p:nvPr/>
        </p:nvSpPr>
        <p:spPr>
          <a:xfrm>
            <a:off x="1521995" y="1864895"/>
            <a:ext cx="3814010" cy="646587"/>
          </a:xfrm>
          <a:prstGeom prst="rect">
            <a:avLst/>
          </a:prstGeom>
          <a:noFill/>
        </p:spPr>
        <p:txBody>
          <a:bodyPr wrap="square" rtlCol="0">
            <a:spAutoFit/>
          </a:bodyPr>
          <a:lstStyle/>
          <a:p>
            <a:r>
              <a:rPr lang="es-MX" dirty="0">
                <a:hlinkClick r:id="rId3"/>
              </a:rPr>
              <a:t>https://youtu.be/0GOFtJZxrf4</a:t>
            </a:r>
            <a:endParaRPr lang="es-MX" dirty="0"/>
          </a:p>
          <a:p>
            <a:endParaRPr lang="es-MX" dirty="0"/>
          </a:p>
        </p:txBody>
      </p:sp>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1023802579"/>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15</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1" kern="1200" baseline="0" dirty="0">
                          <a:solidFill>
                            <a:schemeClr val="dk1"/>
                          </a:solidFill>
                          <a:effectLst/>
                          <a:latin typeface="Arial" panose="020B0604020202020204" pitchFamily="34" charset="0"/>
                          <a:ea typeface="+mn-ea"/>
                          <a:cs typeface="Arial" panose="020B0604020202020204" pitchFamily="34" charset="0"/>
                        </a:rPr>
                        <a:t> (I have, I need, there is</a:t>
                      </a:r>
                      <a:r>
                        <a:rPr lang="en-US" sz="800" b="1" kern="1200" baseline="0">
                          <a:solidFill>
                            <a:schemeClr val="dk1"/>
                          </a:solidFill>
                          <a:effectLst/>
                          <a:latin typeface="Arial" panose="020B0604020202020204" pitchFamily="34" charset="0"/>
                          <a:ea typeface="+mn-ea"/>
                          <a:cs typeface="Arial" panose="020B0604020202020204" pitchFamily="34" charset="0"/>
                        </a:rPr>
                        <a:t>, there are)</a:t>
                      </a:r>
                      <a:endParaRPr lang="en-US" sz="800" b="0" kern="1200" dirty="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10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 </a:t>
                      </a: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1386</TotalTime>
  <Words>525</Words>
  <Application>Microsoft Office PowerPoint</Application>
  <PresentationFormat>Presentación en pantalla (4:3)</PresentationFormat>
  <Paragraphs>79</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Symbol</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ANA MARIA SALAS FLORES</cp:lastModifiedBy>
  <cp:revision>20</cp:revision>
  <dcterms:created xsi:type="dcterms:W3CDTF">2020-02-28T15:55:09Z</dcterms:created>
  <dcterms:modified xsi:type="dcterms:W3CDTF">2021-05-29T01:23:46Z</dcterms:modified>
</cp:coreProperties>
</file>