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77" d="100"/>
          <a:sy n="77" d="100"/>
        </p:scale>
        <p:origin x="1128" y="-48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MY REFRIGERATOR</a:t>
            </a:r>
          </a:p>
          <a:p>
            <a:r>
              <a:rPr lang="en-US" sz="1200" b="1" i="1" dirty="0">
                <a:latin typeface="Arial" panose="020B0604020202020204" pitchFamily="34" charset="0"/>
                <a:cs typeface="Arial" panose="020B0604020202020204" pitchFamily="34" charset="0"/>
              </a:rPr>
              <a:t>Aim:</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a:solidFill>
                  <a:srgbClr val="000000"/>
                </a:solidFill>
                <a:ea typeface="SimSun" panose="02010600030101010101" pitchFamily="2" charset="-122"/>
                <a:cs typeface="Arial" panose="020B0604020202020204" pitchFamily="34" charset="0"/>
              </a:rPr>
              <a:t>PREPARE</a:t>
            </a:r>
            <a:r>
              <a:rPr lang="es-MX" altLang="es-MX" sz="1200" dirty="0">
                <a:cs typeface="Arial" panose="020B0604020202020204" pitchFamily="34" charset="0"/>
              </a:rPr>
              <a:t> </a:t>
            </a:r>
            <a:r>
              <a:rPr lang="en-US" altLang="es-MX" sz="1200" dirty="0">
                <a:ea typeface="SimSun" panose="02010600030101010101" pitchFamily="2" charset="-122"/>
                <a:cs typeface="Arial" panose="020B0604020202020204" pitchFamily="34" charset="0"/>
              </a:rPr>
              <a:t>individual</a:t>
            </a:r>
            <a:r>
              <a:rPr kumimoji="0" lang="en-US" altLang="es-MX" sz="1200" i="0" u="none" strike="noStrike" cap="none" normalizeH="0" baseline="0" dirty="0">
                <a:ln>
                  <a:noFill/>
                </a:ln>
                <a:effectLst/>
                <a:ea typeface="SimSun" panose="02010600030101010101" pitchFamily="2" charset="-122"/>
                <a:cs typeface="Arial" panose="020B0604020202020204" pitchFamily="34" charset="0"/>
              </a:rPr>
              <a:t> work </a:t>
            </a:r>
            <a:r>
              <a:rPr lang="en-US" altLang="es-MX" sz="1200" dirty="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ecord 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affirmative and negative sentences. Say what you have, what you need, include also expressions as there is and  there are.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a:ea typeface="SimSun" panose="02010600030101010101" pitchFamily="2" charset="-122"/>
                <a:cs typeface="Arial" panose="020B0604020202020204" pitchFamily="34" charset="0"/>
              </a:rPr>
              <a:t>PRESENT</a:t>
            </a:r>
            <a:r>
              <a:rPr lang="en-US" altLang="es-MX" sz="1200" b="1" dirty="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fish</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eggs</a:t>
            </a:r>
            <a:r>
              <a:rPr lang="es-MX" sz="700" dirty="0">
                <a:latin typeface="Arial" panose="020B0604020202020204" pitchFamily="34" charset="0"/>
                <a:cs typeface="Arial" panose="020B0604020202020204" pitchFamily="34" charset="0"/>
              </a:rPr>
              <a:t>, </a:t>
            </a: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chiken</a:t>
            </a:r>
            <a:r>
              <a:rPr lang="es-MX" sz="700" dirty="0">
                <a:latin typeface="Arial" panose="020B0604020202020204" pitchFamily="34" charset="0"/>
                <a:cs typeface="Arial" panose="020B0604020202020204" pitchFamily="34" charset="0"/>
              </a:rPr>
              <a:t>.</a:t>
            </a: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a:latin typeface="Arial" panose="020B0604020202020204" pitchFamily="34" charset="0"/>
                <a:cs typeface="Arial" panose="020B0604020202020204" pitchFamily="34" charset="0"/>
              </a:rPr>
              <a:t>lettuce</a:t>
            </a:r>
            <a:r>
              <a:rPr lang="es-MX" sz="700" dirty="0">
                <a:latin typeface="Arial" panose="020B0604020202020204" pitchFamily="34" charset="0"/>
                <a:cs typeface="Arial" panose="020B0604020202020204" pitchFamily="34" charset="0"/>
              </a:rPr>
              <a:t>. 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any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milk</a:t>
            </a:r>
            <a:r>
              <a:rPr lang="es-MX" sz="700" dirty="0">
                <a:latin typeface="Arial" panose="020B0604020202020204" pitchFamily="34" charset="0"/>
                <a:cs typeface="Arial" panose="020B0604020202020204" pitchFamily="34" charset="0"/>
              </a:rPr>
              <a:t>  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a:t>Insert</a:t>
            </a:r>
            <a:r>
              <a:rPr lang="es-MX" dirty="0"/>
              <a:t> </a:t>
            </a:r>
            <a:r>
              <a:rPr lang="es-MX" dirty="0" err="1"/>
              <a:t>here</a:t>
            </a:r>
            <a:r>
              <a:rPr lang="es-MX" dirty="0"/>
              <a:t> </a:t>
            </a:r>
            <a:r>
              <a:rPr lang="es-MX" dirty="0" err="1"/>
              <a:t>your</a:t>
            </a:r>
            <a:r>
              <a:rPr lang="es-MX" dirty="0"/>
              <a:t> video:</a:t>
            </a:r>
          </a:p>
          <a:p>
            <a:r>
              <a:rPr lang="es-MX" sz="1600" dirty="0"/>
              <a:t>(</a:t>
            </a:r>
            <a:r>
              <a:rPr lang="es-MX" sz="1600" dirty="0" err="1"/>
              <a:t>make</a:t>
            </a:r>
            <a:r>
              <a:rPr lang="es-MX" sz="1600" dirty="0"/>
              <a:t> </a:t>
            </a:r>
            <a:r>
              <a:rPr lang="es-MX" sz="1600" dirty="0" err="1"/>
              <a:t>sure</a:t>
            </a:r>
            <a:r>
              <a:rPr lang="es-MX" sz="1600" dirty="0"/>
              <a:t> </a:t>
            </a:r>
            <a:r>
              <a:rPr lang="es-MX" sz="1600" dirty="0" err="1"/>
              <a:t>it</a:t>
            </a:r>
            <a:r>
              <a:rPr lang="es-MX" sz="1600" dirty="0"/>
              <a:t> Works </a:t>
            </a:r>
            <a:r>
              <a:rPr lang="es-MX" sz="1600" dirty="0" err="1"/>
              <a:t>perfectly</a:t>
            </a:r>
            <a:r>
              <a:rPr lang="es-MX" sz="1600" dirty="0"/>
              <a:t> </a:t>
            </a:r>
            <a:r>
              <a:rPr lang="es-MX" sz="1600" dirty="0" err="1"/>
              <a:t>before</a:t>
            </a:r>
            <a:r>
              <a:rPr lang="es-MX" sz="1600" dirty="0"/>
              <a:t> </a:t>
            </a:r>
            <a:r>
              <a:rPr lang="es-MX" sz="1600" dirty="0" err="1"/>
              <a:t>you</a:t>
            </a:r>
            <a:r>
              <a:rPr lang="es-MX" sz="1600" dirty="0"/>
              <a:t> </a:t>
            </a:r>
            <a:r>
              <a:rPr lang="es-MX" sz="1600" dirty="0" err="1"/>
              <a:t>upload</a:t>
            </a:r>
            <a:r>
              <a:rPr lang="es-MX" sz="1600" dirty="0"/>
              <a:t> </a:t>
            </a:r>
            <a:r>
              <a:rPr lang="es-MX" sz="1600" dirty="0" err="1"/>
              <a:t>your</a:t>
            </a:r>
            <a:r>
              <a:rPr lang="es-MX" sz="1600" dirty="0"/>
              <a:t> </a:t>
            </a:r>
            <a:r>
              <a:rPr lang="es-MX" sz="1600" dirty="0" err="1"/>
              <a:t>project</a:t>
            </a:r>
            <a:r>
              <a:rPr lang="es-MX" sz="1600" dirty="0"/>
              <a:t>)</a:t>
            </a:r>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FC9A1A44-7520-4FBA-B0D0-3B143A02108A}"/>
              </a:ext>
            </a:extLst>
          </p:cNvPr>
          <p:cNvSpPr txBox="1"/>
          <p:nvPr/>
        </p:nvSpPr>
        <p:spPr>
          <a:xfrm>
            <a:off x="745435" y="2415209"/>
            <a:ext cx="5287617" cy="369460"/>
          </a:xfrm>
          <a:prstGeom prst="rect">
            <a:avLst/>
          </a:prstGeom>
          <a:noFill/>
        </p:spPr>
        <p:txBody>
          <a:bodyPr wrap="square" rtlCol="0">
            <a:spAutoFit/>
          </a:bodyPr>
          <a:lstStyle/>
          <a:p>
            <a:r>
              <a:rPr lang="es-MX"/>
              <a:t>https://www.youtube.com/watch?v=TB9yw_aLB-Q</a:t>
            </a:r>
          </a:p>
        </p:txBody>
      </p:sp>
    </p:spTree>
    <p:extLst>
      <p:ext uri="{BB962C8B-B14F-4D97-AF65-F5344CB8AC3E}">
        <p14:creationId xmlns:p14="http://schemas.microsoft.com/office/powerpoint/2010/main" val="1473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val="20000"/>
                    </a:ext>
                  </a:extLst>
                </a:gridCol>
                <a:gridCol w="662801">
                  <a:extLst>
                    <a:ext uri="{9D8B030D-6E8A-4147-A177-3AD203B41FA5}">
                      <a16:colId xmlns:a16="http://schemas.microsoft.com/office/drawing/2014/main" val="20001"/>
                    </a:ext>
                  </a:extLst>
                </a:gridCol>
                <a:gridCol w="607568">
                  <a:extLst>
                    <a:ext uri="{9D8B030D-6E8A-4147-A177-3AD203B41FA5}">
                      <a16:colId xmlns:a16="http://schemas.microsoft.com/office/drawing/2014/main" val="20002"/>
                    </a:ext>
                  </a:extLst>
                </a:gridCol>
                <a:gridCol w="607567">
                  <a:extLst>
                    <a:ext uri="{9D8B030D-6E8A-4147-A177-3AD203B41FA5}">
                      <a16:colId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val="20000"/>
                    </a:ext>
                  </a:extLst>
                </a:gridCol>
                <a:gridCol w="97210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1" kern="1200" baseline="0" dirty="0">
                          <a:solidFill>
                            <a:schemeClr val="dk1"/>
                          </a:solidFill>
                          <a:effectLst/>
                          <a:latin typeface="Arial" panose="020B0604020202020204" pitchFamily="34" charset="0"/>
                          <a:ea typeface="+mn-ea"/>
                          <a:cs typeface="Arial" panose="020B0604020202020204" pitchFamily="34" charset="0"/>
                        </a:rPr>
                        <a:t> (I have, I need, there is</a:t>
                      </a:r>
                      <a:r>
                        <a:rPr lang="en-US" sz="800" b="1" kern="1200" baseline="0">
                          <a:solidFill>
                            <a:schemeClr val="dk1"/>
                          </a:solidFill>
                          <a:effectLst/>
                          <a:latin typeface="Arial" panose="020B0604020202020204" pitchFamily="34" charset="0"/>
                          <a:ea typeface="+mn-ea"/>
                          <a:cs typeface="Arial" panose="020B0604020202020204" pitchFamily="34" charset="0"/>
                        </a:rPr>
                        <a:t>, there are)</a:t>
                      </a:r>
                      <a:endParaRPr lang="en-US" sz="800" b="0" kern="1200" dirty="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460</TotalTime>
  <Words>529</Words>
  <Application>Microsoft Office PowerPoint</Application>
  <PresentationFormat>Presentación en pantalla (4:3)</PresentationFormat>
  <Paragraphs>77</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Symbol</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maria ximena avalos flores</cp:lastModifiedBy>
  <cp:revision>17</cp:revision>
  <dcterms:created xsi:type="dcterms:W3CDTF">2020-02-28T15:55:09Z</dcterms:created>
  <dcterms:modified xsi:type="dcterms:W3CDTF">2021-05-29T05:00:04Z</dcterms:modified>
</cp:coreProperties>
</file>