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17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smtClean="0">
                <a:latin typeface="Arial" panose="020B0604020202020204" pitchFamily="34" charset="0"/>
                <a:cs typeface="Arial" panose="020B0604020202020204" pitchFamily="34" charset="0"/>
              </a:rPr>
              <a:t>There</a:t>
            </a:r>
            <a:r>
              <a:rPr lang="es-MX" sz="700" dirty="0" smtClean="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1845129" y="1531917"/>
            <a:ext cx="3918857" cy="369460"/>
          </a:xfrm>
          <a:prstGeom prst="rect">
            <a:avLst/>
          </a:prstGeom>
          <a:noFill/>
        </p:spPr>
        <p:txBody>
          <a:bodyPr wrap="square" rtlCol="0">
            <a:spAutoFit/>
          </a:bodyPr>
          <a:lstStyle/>
          <a:p>
            <a:r>
              <a:rPr lang="es-MX" dirty="0"/>
              <a:t>https://</a:t>
            </a:r>
            <a:r>
              <a:rPr lang="es-MX" dirty="0" err="1"/>
              <a:t>youtu.be</a:t>
            </a:r>
            <a:r>
              <a:rPr lang="es-MX" dirty="0"/>
              <a:t>/</a:t>
            </a:r>
            <a:r>
              <a:rPr lang="es-MX"/>
              <a:t>HGeyABnKNE4</a:t>
            </a:r>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 xmlns:a16="http://schemas.microsoft.com/office/drawing/2014/main" val="20000"/>
                    </a:ext>
                  </a:extLst>
                </a:gridCol>
                <a:gridCol w="662801">
                  <a:extLst>
                    <a:ext uri="{9D8B030D-6E8A-4147-A177-3AD203B41FA5}">
                      <a16:colId xmlns="" xmlns:a16="http://schemas.microsoft.com/office/drawing/2014/main" val="20001"/>
                    </a:ext>
                  </a:extLst>
                </a:gridCol>
                <a:gridCol w="607568">
                  <a:extLst>
                    <a:ext uri="{9D8B030D-6E8A-4147-A177-3AD203B41FA5}">
                      <a16:colId xmlns="" xmlns:a16="http://schemas.microsoft.com/office/drawing/2014/main" val="20002"/>
                    </a:ext>
                  </a:extLst>
                </a:gridCol>
                <a:gridCol w="607567">
                  <a:extLst>
                    <a:ext uri="{9D8B030D-6E8A-4147-A177-3AD203B41FA5}">
                      <a16:colId xmlns=""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 xmlns:a16="http://schemas.microsoft.com/office/drawing/2014/main" val="20000"/>
                    </a:ext>
                  </a:extLst>
                </a:gridCol>
                <a:gridCol w="972108">
                  <a:extLst>
                    <a:ext uri="{9D8B030D-6E8A-4147-A177-3AD203B41FA5}">
                      <a16:colId xmlns="" xmlns:a16="http://schemas.microsoft.com/office/drawing/2014/main" val="20001"/>
                    </a:ext>
                  </a:extLst>
                </a:gridCol>
                <a:gridCol w="918102">
                  <a:extLst>
                    <a:ext uri="{9D8B030D-6E8A-4147-A177-3AD203B41FA5}">
                      <a16:colId xmlns=""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a:t>
                      </a:r>
                      <a:r>
                        <a:rPr lang="en-US" sz="800" b="1" kern="1200" baseline="0" smtClean="0">
                          <a:solidFill>
                            <a:schemeClr val="dk1"/>
                          </a:solidFill>
                          <a:effectLst/>
                          <a:latin typeface="Arial" panose="020B0604020202020204" pitchFamily="34" charset="0"/>
                          <a:ea typeface="+mn-ea"/>
                          <a:cs typeface="Arial" panose="020B0604020202020204" pitchFamily="34" charset="0"/>
                        </a:rPr>
                        <a:t>,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471</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SimSun</vt: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Ruben</cp:lastModifiedBy>
  <cp:revision>16</cp:revision>
  <dcterms:created xsi:type="dcterms:W3CDTF">2020-02-28T15:55:09Z</dcterms:created>
  <dcterms:modified xsi:type="dcterms:W3CDTF">2021-05-29T04:58:44Z</dcterms:modified>
</cp:coreProperties>
</file>