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57" r:id="rId3"/>
    <p:sldId id="259" r:id="rId4"/>
    <p:sldId id="258" r:id="rId5"/>
  </p:sldIdLst>
  <p:sldSz cx="6858000" cy="9144000" type="screen4x3"/>
  <p:notesSz cx="7077075" cy="9363075"/>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50" d="100"/>
          <a:sy n="50" d="100"/>
        </p:scale>
        <p:origin x="2544" y="48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youtu.be/rl6n0sFbap4"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925FE46-705B-4DC1-8B3F-2405906E1370}"/>
              </a:ext>
            </a:extLst>
          </p:cNvPr>
          <p:cNvSpPr txBox="1"/>
          <p:nvPr/>
        </p:nvSpPr>
        <p:spPr>
          <a:xfrm>
            <a:off x="927652" y="806455"/>
            <a:ext cx="5002695" cy="8140690"/>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Escuela Normal De Educaci</a:t>
            </a:r>
            <a:r>
              <a:rPr lang="es-MX" sz="2400" dirty="0">
                <a:latin typeface="Times New Roman" pitchFamily="18" charset="0"/>
                <a:ea typeface="Calibri" pitchFamily="34" charset="0"/>
                <a:cs typeface="Times New Roman" pitchFamily="18" charset="0"/>
              </a:rPr>
              <a:t>ó</a:t>
            </a: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 Preescolar</a:t>
            </a:r>
            <a:endParaRPr kumimoji="0" lang="es-MX" sz="11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Licenciatura en Educación Preescolar</a:t>
            </a:r>
            <a:endParaRPr kumimoji="0" lang="es-MX" sz="11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Ciclo Escolar 2020-2021 </a:t>
            </a:r>
            <a:endParaRPr lang="es-MX" sz="2400" dirty="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s-MX" sz="11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CURSO:</a:t>
            </a:r>
            <a:endParaRPr kumimoji="0" lang="es-MX" sz="11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INGLES A1.</a:t>
            </a:r>
            <a:r>
              <a:rPr lang="es-MX" sz="2400" b="1" dirty="0">
                <a:latin typeface="Times New Roman" pitchFamily="18" charset="0"/>
                <a:ea typeface="Calibri" pitchFamily="34" charset="0"/>
                <a:cs typeface="Times New Roman" pitchFamily="18" charset="0"/>
              </a:rPr>
              <a:t>2</a:t>
            </a:r>
            <a:r>
              <a:rPr kumimoji="0" lang="es-MX"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algn="ctr"/>
            <a:r>
              <a:rPr kumimoji="0" lang="es-MX" sz="240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Mtra.</a:t>
            </a:r>
            <a:r>
              <a:rPr kumimoji="0" lang="es-MX" sz="2400" i="0" u="none" strike="noStrike" cap="none" normalizeH="0" dirty="0">
                <a:ln>
                  <a:noFill/>
                </a:ln>
                <a:solidFill>
                  <a:schemeClr val="tx1"/>
                </a:solidFill>
                <a:effectLst/>
                <a:latin typeface="Times New Roman" pitchFamily="18" charset="0"/>
                <a:ea typeface="Calibri" pitchFamily="34" charset="0"/>
                <a:cs typeface="Times New Roman" pitchFamily="18" charset="0"/>
              </a:rPr>
              <a:t> </a:t>
            </a:r>
            <a:r>
              <a:rPr lang="es-MX" sz="2400" dirty="0">
                <a:latin typeface="Times New Roman" pitchFamily="18" charset="0"/>
                <a:ea typeface="Calibri" pitchFamily="34" charset="0"/>
                <a:cs typeface="Times New Roman" pitchFamily="18" charset="0"/>
              </a:rPr>
              <a:t>Mayela Alejandra Gaona</a:t>
            </a:r>
            <a:endParaRPr lang="es-MX" sz="1400" dirty="0">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1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Alumnas: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Rocío Lucio Belmares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Segundo Semestre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Sección: ¨B¨</a:t>
            </a: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sz="2400" b="1" i="1" dirty="0">
                <a:latin typeface="Times New Roman" pitchFamily="18" charset="0"/>
                <a:cs typeface="Times New Roman" pitchFamily="18" charset="0"/>
              </a:rPr>
              <a:t>LEARNING EVIDENCE UNIT 9 WHAT IS IN MY REFRIGERATOR?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2400" b="1" i="1"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2400" b="1" i="1"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sz="2400" i="1" dirty="0">
                <a:latin typeface="Times New Roman" pitchFamily="18" charset="0"/>
                <a:cs typeface="Times New Roman" pitchFamily="18" charset="0"/>
              </a:rPr>
              <a:t>Saltillo, Coahuila a 28 de mayo de 2021</a:t>
            </a:r>
            <a:endParaRPr kumimoji="0" lang="es-MX" sz="3200" i="1" strike="noStrike" cap="none" normalizeH="0" baseline="0" dirty="0">
              <a:ln>
                <a:noFill/>
              </a:ln>
              <a:solidFill>
                <a:schemeClr val="tx1"/>
              </a:solidFill>
              <a:effectLst/>
              <a:latin typeface="Times New Roman" pitchFamily="18" charset="0"/>
              <a:cs typeface="Times New Roman" pitchFamily="18" charset="0"/>
            </a:endParaRPr>
          </a:p>
        </p:txBody>
      </p:sp>
      <p:pic>
        <p:nvPicPr>
          <p:cNvPr id="4" name="Imagen 3" descr="Descripción: Imagen relacionada">
            <a:extLst>
              <a:ext uri="{FF2B5EF4-FFF2-40B4-BE49-F238E27FC236}">
                <a16:creationId xmlns:a16="http://schemas.microsoft.com/office/drawing/2014/main" id="{520ED979-6E77-4B81-A5DD-33F9240E34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917" t="6017" r="20833" b="12154"/>
          <a:stretch>
            <a:fillRect/>
          </a:stretch>
        </p:blipFill>
        <p:spPr bwMode="auto">
          <a:xfrm>
            <a:off x="345386" y="316988"/>
            <a:ext cx="925994" cy="1157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7608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a16="http://schemas.microsoft.com/office/drawing/2014/main"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a:t>
            </a:r>
            <a:r>
              <a:rPr lang="en-US" b="1" i="1" cap="all"/>
              <a:t>MY REFRIGERATOR</a:t>
            </a:r>
          </a:p>
          <a:p>
            <a:r>
              <a:rPr lang="en-US" sz="1200" b="1" i="1">
                <a:latin typeface="Arial" panose="020B0604020202020204" pitchFamily="34" charset="0"/>
                <a:cs typeface="Arial" panose="020B0604020202020204" pitchFamily="34" charset="0"/>
              </a:rPr>
              <a:t>Aim</a:t>
            </a:r>
            <a:r>
              <a:rPr lang="en-US" sz="1200" b="1" i="1" dirty="0">
                <a:latin typeface="Arial" panose="020B0604020202020204" pitchFamily="34" charset="0"/>
                <a:cs typeface="Arial" panose="020B0604020202020204" pitchFamily="34" charset="0"/>
              </a:rPr>
              <a:t>:</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a16="http://schemas.microsoft.com/office/drawing/2014/main" id="{28A3D4BB-5C29-430A-989A-658FAB3D5425}"/>
              </a:ext>
            </a:extLst>
          </p:cNvPr>
          <p:cNvSpPr>
            <a:spLocks noChangeArrowheads="1"/>
          </p:cNvSpPr>
          <p:nvPr/>
        </p:nvSpPr>
        <p:spPr bwMode="auto">
          <a:xfrm>
            <a:off x="496466" y="6894265"/>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a:solidFill>
                  <a:srgbClr val="000000"/>
                </a:solidFill>
                <a:ea typeface="SimSun" panose="02010600030101010101" pitchFamily="2" charset="-122"/>
                <a:cs typeface="Arial" panose="020B0604020202020204" pitchFamily="34" charset="0"/>
              </a:rPr>
              <a:t>PREPARE</a:t>
            </a:r>
            <a:r>
              <a:rPr lang="es-MX" altLang="es-MX" sz="1200" dirty="0">
                <a:cs typeface="Arial" panose="020B0604020202020204" pitchFamily="34" charset="0"/>
              </a:rPr>
              <a:t> </a:t>
            </a:r>
            <a:r>
              <a:rPr lang="en-US" altLang="es-MX" sz="1200" dirty="0">
                <a:ea typeface="SimSun" panose="02010600030101010101" pitchFamily="2" charset="-122"/>
                <a:cs typeface="Arial" panose="020B0604020202020204" pitchFamily="34" charset="0"/>
              </a:rPr>
              <a:t>individual</a:t>
            </a:r>
            <a:r>
              <a:rPr kumimoji="0" lang="en-US" altLang="es-MX" sz="1200" i="0" u="none" strike="noStrike" cap="none" normalizeH="0" baseline="0" dirty="0">
                <a:ln>
                  <a:noFill/>
                </a:ln>
                <a:effectLst/>
                <a:ea typeface="SimSun" panose="02010600030101010101" pitchFamily="2" charset="-122"/>
                <a:cs typeface="Arial" panose="020B0604020202020204" pitchFamily="34" charset="0"/>
              </a:rPr>
              <a:t> work </a:t>
            </a:r>
            <a:r>
              <a:rPr lang="en-US" altLang="es-MX" sz="1200" dirty="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ecord 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affirmative and negative sentences. Say what you have, what you need, include also expressions as there is and  there are.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a:ea typeface="SimSun" panose="02010600030101010101" pitchFamily="2" charset="-122"/>
                <a:cs typeface="Arial" panose="020B0604020202020204" pitchFamily="34" charset="0"/>
              </a:rPr>
              <a:t>PRESENT</a:t>
            </a:r>
            <a:r>
              <a:rPr lang="en-US" altLang="es-MX" sz="1200" b="1" dirty="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a16="http://schemas.microsoft.com/office/drawing/2014/main"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a16="http://schemas.microsoft.com/office/drawing/2014/main"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a16="http://schemas.microsoft.com/office/drawing/2014/main"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a16="http://schemas.microsoft.com/office/drawing/2014/main"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a16="http://schemas.microsoft.com/office/drawing/2014/main"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a16="http://schemas.microsoft.com/office/drawing/2014/main"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a16="http://schemas.microsoft.com/office/drawing/2014/main"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fish</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a16="http://schemas.microsoft.com/office/drawing/2014/main"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a16="http://schemas.microsoft.com/office/drawing/2014/main"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a16="http://schemas.microsoft.com/office/drawing/2014/main"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a16="http://schemas.microsoft.com/office/drawing/2014/main"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eggs</a:t>
            </a:r>
            <a:r>
              <a:rPr lang="es-MX" sz="700" dirty="0">
                <a:latin typeface="Arial" panose="020B0604020202020204" pitchFamily="34" charset="0"/>
                <a:cs typeface="Arial" panose="020B0604020202020204" pitchFamily="34" charset="0"/>
              </a:rPr>
              <a:t>, </a:t>
            </a: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chiken</a:t>
            </a:r>
            <a:r>
              <a:rPr lang="es-MX" sz="700" dirty="0">
                <a:latin typeface="Arial" panose="020B0604020202020204" pitchFamily="34" charset="0"/>
                <a:cs typeface="Arial" panose="020B0604020202020204" pitchFamily="34" charset="0"/>
              </a:rPr>
              <a:t>.</a:t>
            </a:r>
          </a:p>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a:latin typeface="Arial" panose="020B0604020202020204" pitchFamily="34" charset="0"/>
                <a:cs typeface="Arial" panose="020B0604020202020204" pitchFamily="34" charset="0"/>
              </a:rPr>
              <a:t>lettuce</a:t>
            </a:r>
            <a:r>
              <a:rPr lang="es-MX" sz="700" dirty="0">
                <a:latin typeface="Arial" panose="020B0604020202020204" pitchFamily="34" charset="0"/>
                <a:cs typeface="Arial" panose="020B0604020202020204" pitchFamily="34" charset="0"/>
              </a:rPr>
              <a:t>. 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any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milk</a:t>
            </a:r>
            <a:r>
              <a:rPr lang="es-MX" sz="700" dirty="0">
                <a:latin typeface="Arial" panose="020B0604020202020204" pitchFamily="34" charset="0"/>
                <a:cs typeface="Arial" panose="020B0604020202020204" pitchFamily="34" charset="0"/>
              </a:rPr>
              <a:t>  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a:t>Insert</a:t>
            </a:r>
            <a:r>
              <a:rPr lang="es-MX" dirty="0"/>
              <a:t> </a:t>
            </a:r>
            <a:r>
              <a:rPr lang="es-MX" dirty="0" err="1"/>
              <a:t>here</a:t>
            </a:r>
            <a:r>
              <a:rPr lang="es-MX" dirty="0"/>
              <a:t> </a:t>
            </a:r>
            <a:r>
              <a:rPr lang="es-MX" dirty="0" err="1"/>
              <a:t>your</a:t>
            </a:r>
            <a:r>
              <a:rPr lang="es-MX" dirty="0"/>
              <a:t> video:</a:t>
            </a:r>
          </a:p>
          <a:p>
            <a:r>
              <a:rPr lang="es-MX" sz="1600" dirty="0"/>
              <a:t>(</a:t>
            </a:r>
            <a:r>
              <a:rPr lang="es-MX" sz="1600" dirty="0" err="1"/>
              <a:t>make</a:t>
            </a:r>
            <a:r>
              <a:rPr lang="es-MX" sz="1600" dirty="0"/>
              <a:t> </a:t>
            </a:r>
            <a:r>
              <a:rPr lang="es-MX" sz="1600" dirty="0" err="1"/>
              <a:t>sure</a:t>
            </a:r>
            <a:r>
              <a:rPr lang="es-MX" sz="1600" dirty="0"/>
              <a:t> </a:t>
            </a:r>
            <a:r>
              <a:rPr lang="es-MX" sz="1600" dirty="0" err="1"/>
              <a:t>it</a:t>
            </a:r>
            <a:r>
              <a:rPr lang="es-MX" sz="1600" dirty="0"/>
              <a:t> Works </a:t>
            </a:r>
            <a:r>
              <a:rPr lang="es-MX" sz="1600" dirty="0" err="1"/>
              <a:t>perfectly</a:t>
            </a:r>
            <a:r>
              <a:rPr lang="es-MX" sz="1600" dirty="0"/>
              <a:t> </a:t>
            </a:r>
            <a:r>
              <a:rPr lang="es-MX" sz="1600" dirty="0" err="1"/>
              <a:t>before</a:t>
            </a:r>
            <a:r>
              <a:rPr lang="es-MX" sz="1600" dirty="0"/>
              <a:t> </a:t>
            </a:r>
            <a:r>
              <a:rPr lang="es-MX" sz="1600" dirty="0" err="1"/>
              <a:t>you</a:t>
            </a:r>
            <a:r>
              <a:rPr lang="es-MX" sz="1600" dirty="0"/>
              <a:t> </a:t>
            </a:r>
            <a:r>
              <a:rPr lang="es-MX" sz="1600" dirty="0" err="1"/>
              <a:t>upload</a:t>
            </a:r>
            <a:r>
              <a:rPr lang="es-MX" sz="1600" dirty="0"/>
              <a:t> </a:t>
            </a:r>
            <a:r>
              <a:rPr lang="es-MX" sz="1600" dirty="0" err="1"/>
              <a:t>your</a:t>
            </a:r>
            <a:r>
              <a:rPr lang="es-MX" sz="1600" dirty="0"/>
              <a:t> </a:t>
            </a:r>
            <a:r>
              <a:rPr lang="es-MX" sz="1600" dirty="0" err="1"/>
              <a:t>project</a:t>
            </a:r>
            <a:r>
              <a:rPr lang="es-MX" sz="1600" dirty="0"/>
              <a:t>)</a:t>
            </a:r>
          </a:p>
        </p:txBody>
      </p:sp>
      <p:sp>
        <p:nvSpPr>
          <p:cNvPr id="3" name="Flecha derecha 2"/>
          <p:cNvSpPr/>
          <p:nvPr/>
        </p:nvSpPr>
        <p:spPr>
          <a:xfrm>
            <a:off x="915456" y="1561671"/>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a:extLst>
              <a:ext uri="{FF2B5EF4-FFF2-40B4-BE49-F238E27FC236}">
                <a16:creationId xmlns:a16="http://schemas.microsoft.com/office/drawing/2014/main" id="{97A981A5-54FD-4EDE-AE03-B94E0DEC843B}"/>
              </a:ext>
            </a:extLst>
          </p:cNvPr>
          <p:cNvSpPr txBox="1"/>
          <p:nvPr/>
        </p:nvSpPr>
        <p:spPr>
          <a:xfrm>
            <a:off x="1598930" y="1561671"/>
            <a:ext cx="3429000" cy="369460"/>
          </a:xfrm>
          <a:prstGeom prst="rect">
            <a:avLst/>
          </a:prstGeom>
          <a:noFill/>
        </p:spPr>
        <p:txBody>
          <a:bodyPr wrap="square">
            <a:spAutoFit/>
          </a:bodyPr>
          <a:lstStyle/>
          <a:p>
            <a:r>
              <a:rPr lang="es-MX" dirty="0">
                <a:hlinkClick r:id="rId2"/>
              </a:rPr>
              <a:t>https://youtu.be/rl6n0sFbap4</a:t>
            </a:r>
            <a:r>
              <a:rPr lang="es-MX" dirty="0"/>
              <a:t> </a:t>
            </a:r>
          </a:p>
        </p:txBody>
      </p:sp>
      <p:pic>
        <p:nvPicPr>
          <p:cNvPr id="8" name="Imagen 7">
            <a:extLst>
              <a:ext uri="{FF2B5EF4-FFF2-40B4-BE49-F238E27FC236}">
                <a16:creationId xmlns:a16="http://schemas.microsoft.com/office/drawing/2014/main" id="{B3A7B377-DEC0-4630-B053-C0F477AD7E71}"/>
              </a:ext>
            </a:extLst>
          </p:cNvPr>
          <p:cNvPicPr>
            <a:picLocks noChangeAspect="1"/>
          </p:cNvPicPr>
          <p:nvPr/>
        </p:nvPicPr>
        <p:blipFill rotWithShape="1">
          <a:blip r:embed="rId3"/>
          <a:srcRect l="57667" t="35778" r="21222" b="38445"/>
          <a:stretch/>
        </p:blipFill>
        <p:spPr>
          <a:xfrm>
            <a:off x="1477331" y="2341407"/>
            <a:ext cx="3672198" cy="2522220"/>
          </a:xfrm>
          <a:prstGeom prst="rect">
            <a:avLst/>
          </a:prstGeom>
        </p:spPr>
      </p:pic>
    </p:spTree>
    <p:extLst>
      <p:ext uri="{BB962C8B-B14F-4D97-AF65-F5344CB8AC3E}">
        <p14:creationId xmlns:p14="http://schemas.microsoft.com/office/powerpoint/2010/main" val="1473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a16="http://schemas.microsoft.com/office/drawing/2014/main" val="20000"/>
                    </a:ext>
                  </a:extLst>
                </a:gridCol>
                <a:gridCol w="662801">
                  <a:extLst>
                    <a:ext uri="{9D8B030D-6E8A-4147-A177-3AD203B41FA5}">
                      <a16:colId xmlns:a16="http://schemas.microsoft.com/office/drawing/2014/main" val="20001"/>
                    </a:ext>
                  </a:extLst>
                </a:gridCol>
                <a:gridCol w="607568">
                  <a:extLst>
                    <a:ext uri="{9D8B030D-6E8A-4147-A177-3AD203B41FA5}">
                      <a16:colId xmlns:a16="http://schemas.microsoft.com/office/drawing/2014/main" val="20002"/>
                    </a:ext>
                  </a:extLst>
                </a:gridCol>
                <a:gridCol w="607567">
                  <a:extLst>
                    <a:ext uri="{9D8B030D-6E8A-4147-A177-3AD203B41FA5}">
                      <a16:colId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182419355"/>
              </p:ext>
            </p:extLst>
          </p:nvPr>
        </p:nvGraphicFramePr>
        <p:xfrm>
          <a:off x="998730" y="1002444"/>
          <a:ext cx="4860540" cy="3735363"/>
        </p:xfrm>
        <a:graphic>
          <a:graphicData uri="http://schemas.openxmlformats.org/drawingml/2006/table">
            <a:tbl>
              <a:tblPr firstRow="1" firstCol="1" bandRow="1">
                <a:tableStyleId>{5C22544A-7EE6-4342-B048-85BDC9FD1C3A}</a:tableStyleId>
              </a:tblPr>
              <a:tblGrid>
                <a:gridCol w="2970330">
                  <a:extLst>
                    <a:ext uri="{9D8B030D-6E8A-4147-A177-3AD203B41FA5}">
                      <a16:colId xmlns:a16="http://schemas.microsoft.com/office/drawing/2014/main" val="20000"/>
                    </a:ext>
                  </a:extLst>
                </a:gridCol>
                <a:gridCol w="972108">
                  <a:extLst>
                    <a:ext uri="{9D8B030D-6E8A-4147-A177-3AD203B41FA5}">
                      <a16:colId xmlns:a16="http://schemas.microsoft.com/office/drawing/2014/main" val="20001"/>
                    </a:ext>
                  </a:extLst>
                </a:gridCol>
                <a:gridCol w="918102">
                  <a:extLst>
                    <a:ext uri="{9D8B030D-6E8A-4147-A177-3AD203B41FA5}">
                      <a16:colId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1"/>
                  </a:ext>
                </a:extLst>
              </a:tr>
              <a:tr h="108307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1" kern="1200" baseline="0" dirty="0">
                          <a:solidFill>
                            <a:schemeClr val="dk1"/>
                          </a:solidFill>
                          <a:effectLst/>
                          <a:latin typeface="Arial" panose="020B0604020202020204" pitchFamily="34" charset="0"/>
                          <a:ea typeface="+mn-ea"/>
                          <a:cs typeface="Arial" panose="020B0604020202020204" pitchFamily="34" charset="0"/>
                        </a:rPr>
                        <a:t> (I have, I need, there is</a:t>
                      </a:r>
                      <a:r>
                        <a:rPr lang="en-US" sz="800" b="1" kern="1200" baseline="0">
                          <a:solidFill>
                            <a:schemeClr val="dk1"/>
                          </a:solidFill>
                          <a:effectLst/>
                          <a:latin typeface="Arial" panose="020B0604020202020204" pitchFamily="34" charset="0"/>
                          <a:ea typeface="+mn-ea"/>
                          <a:cs typeface="Arial" panose="020B0604020202020204" pitchFamily="34" charset="0"/>
                        </a:rPr>
                        <a:t>, there are)</a:t>
                      </a:r>
                      <a:endParaRPr lang="en-US" sz="800" b="0" kern="1200" dirty="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223</TotalTime>
  <Words>574</Words>
  <Application>Microsoft Office PowerPoint</Application>
  <PresentationFormat>Presentación en pantalla (4:3)</PresentationFormat>
  <Paragraphs>96</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Symbol</vt:lpstr>
      <vt:lpstr>Times New Roman</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Rocio Belmares</cp:lastModifiedBy>
  <cp:revision>17</cp:revision>
  <cp:lastPrinted>2021-05-28T22:41:52Z</cp:lastPrinted>
  <dcterms:created xsi:type="dcterms:W3CDTF">2020-02-28T15:55:09Z</dcterms:created>
  <dcterms:modified xsi:type="dcterms:W3CDTF">2021-05-29T00:26:55Z</dcterms:modified>
</cp:coreProperties>
</file>