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8" autoAdjust="0"/>
    <p:restoredTop sz="94660"/>
  </p:normalViewPr>
  <p:slideViewPr>
    <p:cSldViewPr snapToGrid="0">
      <p:cViewPr>
        <p:scale>
          <a:sx n="57" d="100"/>
          <a:sy n="57" d="100"/>
        </p:scale>
        <p:origin x="2004"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2NE8BttE16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xmlns=""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MY REFRIGERATOR</a:t>
            </a:r>
          </a:p>
          <a:p>
            <a:r>
              <a:rPr lang="en-US" sz="1200" b="1" i="1" dirty="0">
                <a:latin typeface="Arial" panose="020B0604020202020204" pitchFamily="34" charset="0"/>
                <a:cs typeface="Arial" panose="020B0604020202020204" pitchFamily="34" charset="0"/>
              </a:rPr>
              <a:t>Aim:</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xmlns=""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lang="en-US" altLang="es-MX" sz="1200" dirty="0" smtClean="0">
                <a:ea typeface="SimSun" panose="02010600030101010101" pitchFamily="2" charset="-122"/>
                <a:cs typeface="Arial" panose="020B0604020202020204" pitchFamily="34" charset="0"/>
              </a:rPr>
              <a:t>individual</a:t>
            </a:r>
            <a:r>
              <a:rPr kumimoji="0" lang="en-US" altLang="es-MX" sz="1200" i="0" u="none" strike="noStrike" cap="none" normalizeH="0" baseline="0" dirty="0" smtClean="0">
                <a:ln>
                  <a:noFill/>
                </a:ln>
                <a:effectLst/>
                <a:ea typeface="SimSun" panose="02010600030101010101" pitchFamily="2" charset="-122"/>
                <a:cs typeface="Arial" panose="020B0604020202020204" pitchFamily="34" charset="0"/>
              </a:rPr>
              <a:t> work </a:t>
            </a:r>
            <a:r>
              <a:rPr lang="en-US" altLang="es-MX" sz="1200" dirty="0" smtClean="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ecord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t>
            </a:r>
            <a:r>
              <a:rPr lang="en-US" altLang="es-MX" sz="1200" dirty="0" smtClean="0">
                <a:solidFill>
                  <a:srgbClr val="000000"/>
                </a:solidFill>
                <a:ea typeface="SimSun" panose="02010600030101010101" pitchFamily="2" charset="-122"/>
                <a:cs typeface="Arial" panose="020B0604020202020204" pitchFamily="34" charset="0"/>
              </a:rPr>
              <a:t>affirmative and negative sentences. Say what you have, what you need, include also expressions as there is and  there are. </a:t>
            </a:r>
            <a:endParaRPr lang="en-US" altLang="es-MX" sz="1200" dirty="0">
              <a:solidFill>
                <a:srgbClr val="000000"/>
              </a:solidFill>
              <a:ea typeface="SimSun" panose="02010600030101010101" pitchFamily="2" charset="-122"/>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smtClean="0">
                <a:ea typeface="SimSun" panose="02010600030101010101" pitchFamily="2" charset="-122"/>
                <a:cs typeface="Arial" panose="020B0604020202020204" pitchFamily="34" charset="0"/>
              </a:rPr>
              <a:t>PRESENT</a:t>
            </a:r>
            <a:r>
              <a:rPr lang="en-US" altLang="es-MX" sz="1200" b="1" dirty="0" smtClean="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xmlns=""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xmlns=""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xmlns=""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xmlns=""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xmlns=""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xmlns=""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xmlns=""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xmlns=""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xmlns=""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smtClean="0">
                <a:latin typeface="Arial" panose="020B0604020202020204" pitchFamily="34" charset="0"/>
                <a:cs typeface="Arial" panose="020B0604020202020204" pitchFamily="34" charset="0"/>
              </a:rPr>
              <a:t>fish</a:t>
            </a:r>
            <a:r>
              <a:rPr lang="es-MX" sz="800" dirty="0" smtClean="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xmlns=""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xmlns=""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xmlns=""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xmlns=""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smtClean="0">
                <a:latin typeface="Arial" panose="020B0604020202020204" pitchFamily="34" charset="0"/>
                <a:cs typeface="Arial" panose="020B0604020202020204" pitchFamily="34" charset="0"/>
              </a:rPr>
              <a:t>There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eggs</a:t>
            </a:r>
            <a:r>
              <a:rPr lang="es-MX" sz="700" dirty="0" smtClean="0">
                <a:latin typeface="Arial" panose="020B0604020202020204" pitchFamily="34" charset="0"/>
                <a:cs typeface="Arial" panose="020B0604020202020204" pitchFamily="34" charset="0"/>
              </a:rPr>
              <a:t>, </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chiken</a:t>
            </a:r>
            <a:r>
              <a:rPr lang="es-MX" sz="700" dirty="0" smtClean="0">
                <a:latin typeface="Arial" panose="020B0604020202020204" pitchFamily="34" charset="0"/>
                <a:cs typeface="Arial" panose="020B0604020202020204" pitchFamily="34" charset="0"/>
              </a:rPr>
              <a:t>.</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There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smtClean="0">
                <a:latin typeface="Arial" panose="020B0604020202020204" pitchFamily="34" charset="0"/>
                <a:cs typeface="Arial" panose="020B0604020202020204" pitchFamily="34" charset="0"/>
              </a:rPr>
              <a:t>lettuce</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any</a:t>
            </a:r>
            <a:r>
              <a:rPr lang="es-MX" sz="700" dirty="0" smtClean="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milk</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smtClean="0"/>
              <a:t>Insert</a:t>
            </a:r>
            <a:r>
              <a:rPr lang="es-MX" dirty="0" smtClean="0"/>
              <a:t> </a:t>
            </a:r>
            <a:r>
              <a:rPr lang="es-MX" dirty="0" err="1" smtClean="0"/>
              <a:t>here</a:t>
            </a:r>
            <a:r>
              <a:rPr lang="es-MX" dirty="0" smtClean="0"/>
              <a:t> </a:t>
            </a:r>
            <a:r>
              <a:rPr lang="es-MX" dirty="0" err="1" smtClean="0"/>
              <a:t>your</a:t>
            </a:r>
            <a:r>
              <a:rPr lang="es-MX" dirty="0" smtClean="0"/>
              <a:t> video:</a:t>
            </a:r>
          </a:p>
          <a:p>
            <a:r>
              <a:rPr lang="es-MX" sz="1600" dirty="0" smtClean="0"/>
              <a:t>(</a:t>
            </a:r>
            <a:r>
              <a:rPr lang="es-MX" sz="1600" dirty="0" err="1" smtClean="0"/>
              <a:t>make</a:t>
            </a:r>
            <a:r>
              <a:rPr lang="es-MX" sz="1600" dirty="0" smtClean="0"/>
              <a:t> </a:t>
            </a:r>
            <a:r>
              <a:rPr lang="es-MX" sz="1600" dirty="0" err="1" smtClean="0"/>
              <a:t>sure</a:t>
            </a:r>
            <a:r>
              <a:rPr lang="es-MX" sz="1600" dirty="0" smtClean="0"/>
              <a:t> </a:t>
            </a:r>
            <a:r>
              <a:rPr lang="es-MX" sz="1600" dirty="0" err="1" smtClean="0"/>
              <a:t>it</a:t>
            </a:r>
            <a:r>
              <a:rPr lang="es-MX" sz="1600" dirty="0" smtClean="0"/>
              <a:t> Works </a:t>
            </a:r>
            <a:r>
              <a:rPr lang="es-MX" sz="1600" dirty="0" err="1" smtClean="0"/>
              <a:t>perfectly</a:t>
            </a:r>
            <a:r>
              <a:rPr lang="es-MX" sz="1600" dirty="0" smtClean="0"/>
              <a:t> </a:t>
            </a:r>
            <a:r>
              <a:rPr lang="es-MX" sz="1600" dirty="0" err="1" smtClean="0"/>
              <a:t>before</a:t>
            </a:r>
            <a:r>
              <a:rPr lang="es-MX" sz="1600" dirty="0" smtClean="0"/>
              <a:t> </a:t>
            </a:r>
            <a:r>
              <a:rPr lang="es-MX" sz="1600" dirty="0" err="1" smtClean="0"/>
              <a:t>you</a:t>
            </a:r>
            <a:r>
              <a:rPr lang="es-MX" sz="1600" dirty="0" smtClean="0"/>
              <a:t> </a:t>
            </a:r>
            <a:r>
              <a:rPr lang="es-MX" sz="1600" dirty="0" err="1" smtClean="0"/>
              <a:t>upload</a:t>
            </a:r>
            <a:r>
              <a:rPr lang="es-MX" sz="1600" dirty="0" smtClean="0"/>
              <a:t> </a:t>
            </a:r>
            <a:r>
              <a:rPr lang="es-MX" sz="1600" dirty="0" err="1" smtClean="0"/>
              <a:t>your</a:t>
            </a:r>
            <a:r>
              <a:rPr lang="es-MX" sz="1600" dirty="0" smtClean="0"/>
              <a:t> </a:t>
            </a:r>
            <a:r>
              <a:rPr lang="es-MX" sz="1600" dirty="0" err="1" smtClean="0"/>
              <a:t>project</a:t>
            </a:r>
            <a:r>
              <a:rPr lang="es-MX" sz="1600" dirty="0" smtClean="0"/>
              <a:t>)</a:t>
            </a:r>
            <a:endParaRPr lang="es-MX" sz="1600" dirty="0"/>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CuadroTexto 4"/>
          <p:cNvSpPr txBox="1"/>
          <p:nvPr/>
        </p:nvSpPr>
        <p:spPr>
          <a:xfrm>
            <a:off x="570016" y="1755712"/>
            <a:ext cx="5465024" cy="646587"/>
          </a:xfrm>
          <a:prstGeom prst="rect">
            <a:avLst/>
          </a:prstGeom>
          <a:noFill/>
        </p:spPr>
        <p:txBody>
          <a:bodyPr wrap="square" rtlCol="0">
            <a:spAutoFit/>
          </a:bodyPr>
          <a:lstStyle/>
          <a:p>
            <a:r>
              <a:rPr lang="es-MX" dirty="0" smtClean="0"/>
              <a:t>Link del video:</a:t>
            </a:r>
          </a:p>
          <a:p>
            <a:r>
              <a:rPr lang="es-MX" dirty="0">
                <a:hlinkClick r:id="rId2"/>
              </a:rPr>
              <a:t>https://www.youtube.com/watch?v=2NE8BttE16s</a:t>
            </a:r>
            <a:endParaRPr lang="es-MX" dirty="0"/>
          </a:p>
        </p:txBody>
      </p:sp>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xmlns="" val="20000"/>
                    </a:ext>
                  </a:extLst>
                </a:gridCol>
                <a:gridCol w="662801">
                  <a:extLst>
                    <a:ext uri="{9D8B030D-6E8A-4147-A177-3AD203B41FA5}">
                      <a16:colId xmlns:a16="http://schemas.microsoft.com/office/drawing/2014/main" xmlns="" val="20001"/>
                    </a:ext>
                  </a:extLst>
                </a:gridCol>
                <a:gridCol w="607568">
                  <a:extLst>
                    <a:ext uri="{9D8B030D-6E8A-4147-A177-3AD203B41FA5}">
                      <a16:colId xmlns:a16="http://schemas.microsoft.com/office/drawing/2014/main" xmlns="" val="20002"/>
                    </a:ext>
                  </a:extLst>
                </a:gridCol>
                <a:gridCol w="607567">
                  <a:extLst>
                    <a:ext uri="{9D8B030D-6E8A-4147-A177-3AD203B41FA5}">
                      <a16:colId xmlns:a16="http://schemas.microsoft.com/office/drawing/2014/main" xmlns=""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xmlns=""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xmlns=""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xmlns=""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xmlns=""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xmlns=""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xmlns=""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xmlns=""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350284100"/>
              </p:ext>
            </p:extLst>
          </p:nvPr>
        </p:nvGraphicFramePr>
        <p:xfrm>
          <a:off x="998730" y="1002444"/>
          <a:ext cx="4860540" cy="3614257"/>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xmlns="" val="20000"/>
                    </a:ext>
                  </a:extLst>
                </a:gridCol>
                <a:gridCol w="972108">
                  <a:extLst>
                    <a:ext uri="{9D8B030D-6E8A-4147-A177-3AD203B41FA5}">
                      <a16:colId xmlns:a16="http://schemas.microsoft.com/office/drawing/2014/main" xmlns="" val="20001"/>
                    </a:ext>
                  </a:extLst>
                </a:gridCol>
                <a:gridCol w="918102">
                  <a:extLst>
                    <a:ext uri="{9D8B030D-6E8A-4147-A177-3AD203B41FA5}">
                      <a16:colId xmlns:a16="http://schemas.microsoft.com/office/drawing/2014/main" xmlns="" val="20002"/>
                    </a:ext>
                  </a:extLst>
                </a:gridCol>
              </a:tblGrid>
              <a:tr h="470756">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xmlns=""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1"/>
                  </a:ext>
                </a:extLst>
              </a:tr>
              <a:tr h="115570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0" kern="1200" dirty="0" smtClean="0">
                          <a:solidFill>
                            <a:schemeClr val="tx1"/>
                          </a:solidFill>
                          <a:effectLst/>
                          <a:latin typeface="Arial" panose="020B0604020202020204" pitchFamily="34" charset="0"/>
                          <a:ea typeface="+mn-ea"/>
                          <a:cs typeface="Arial" panose="020B0604020202020204" pitchFamily="34" charset="0"/>
                        </a:rPr>
                        <a:t>)</a:t>
                      </a:r>
                      <a:r>
                        <a:rPr lang="en-US" sz="800" b="1" kern="1200" baseline="0" dirty="0">
                          <a:solidFill>
                            <a:schemeClr val="dk1"/>
                          </a:solidFill>
                          <a:effectLst/>
                          <a:latin typeface="Arial" panose="020B0604020202020204" pitchFamily="34" charset="0"/>
                          <a:ea typeface="+mn-ea"/>
                          <a:cs typeface="Arial" panose="020B0604020202020204" pitchFamily="34" charset="0"/>
                        </a:rPr>
                        <a:t> </a:t>
                      </a:r>
                      <a:r>
                        <a:rPr lang="en-US" sz="800" b="1" kern="1200" baseline="0" dirty="0" smtClean="0">
                          <a:solidFill>
                            <a:schemeClr val="dk1"/>
                          </a:solidFill>
                          <a:effectLst/>
                          <a:latin typeface="Arial" panose="020B0604020202020204" pitchFamily="34" charset="0"/>
                          <a:ea typeface="+mn-ea"/>
                          <a:cs typeface="Arial" panose="020B0604020202020204" pitchFamily="34" charset="0"/>
                        </a:rPr>
                        <a:t>(I have, I need, there is, there are)</a:t>
                      </a:r>
                      <a:endParaRPr lang="en-US" sz="800" b="0" kern="1200" dirty="0" smtClean="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xmlns=""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415</TotalTime>
  <Words>475</Words>
  <Application>Microsoft Office PowerPoint</Application>
  <PresentationFormat>Presentación en pantalla (4:3)</PresentationFormat>
  <Paragraphs>78</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SimSun</vt:lpstr>
      <vt:lpstr>Arial</vt:lpstr>
      <vt:lpstr>Calibri</vt:lpstr>
      <vt:lpstr>Calibri Light</vt:lpstr>
      <vt:lpstr>Symbol</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FLOR</cp:lastModifiedBy>
  <cp:revision>22</cp:revision>
  <dcterms:created xsi:type="dcterms:W3CDTF">2020-02-28T15:55:09Z</dcterms:created>
  <dcterms:modified xsi:type="dcterms:W3CDTF">2021-05-29T06:04:50Z</dcterms:modified>
</cp:coreProperties>
</file>