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5" d="100"/>
          <a:sy n="55" d="100"/>
        </p:scale>
        <p:origin x="20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s://youtu.be/t4EbEKIBATQ"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smtClean="0">
                <a:latin typeface="Arial" panose="020B0604020202020204" pitchFamily="34" charset="0"/>
                <a:cs typeface="Arial" panose="020B0604020202020204" pitchFamily="34" charset="0"/>
              </a:rPr>
              <a:t>There</a:t>
            </a:r>
            <a:r>
              <a:rPr lang="es-MX" sz="700" dirty="0" smtClean="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1345223" y="1666073"/>
            <a:ext cx="3930162" cy="369332"/>
          </a:xfrm>
          <a:prstGeom prst="rect">
            <a:avLst/>
          </a:prstGeom>
        </p:spPr>
        <p:txBody>
          <a:bodyPr wrap="square">
            <a:spAutoFit/>
          </a:bodyPr>
          <a:lstStyle/>
          <a:p>
            <a:pPr algn="just"/>
            <a:r>
              <a:rPr lang="en-US" sz="1800" b="1" i="1" dirty="0">
                <a:solidFill>
                  <a:srgbClr val="000000"/>
                </a:solidFill>
                <a:latin typeface="Geneva"/>
                <a:hlinkClick r:id="rId2"/>
              </a:rPr>
              <a:t>https://</a:t>
            </a:r>
            <a:r>
              <a:rPr lang="en-US" sz="1800" b="1" i="1" dirty="0" smtClean="0">
                <a:solidFill>
                  <a:srgbClr val="000000"/>
                </a:solidFill>
                <a:latin typeface="Geneva"/>
                <a:hlinkClick r:id="rId2"/>
              </a:rPr>
              <a:t>youtu.be/t4EbEKIBATQ</a:t>
            </a:r>
            <a:r>
              <a:rPr lang="en-US" sz="1800" b="1" i="1" dirty="0" smtClean="0">
                <a:solidFill>
                  <a:srgbClr val="000000"/>
                </a:solidFill>
                <a:latin typeface="Geneva"/>
              </a:rPr>
              <a:t> </a:t>
            </a:r>
            <a:endParaRPr lang="en-US" sz="1800" b="1" i="1" dirty="0">
              <a:solidFill>
                <a:srgbClr val="000000"/>
              </a:solidFill>
              <a:effectLst/>
              <a:latin typeface="Geneva"/>
            </a:endParaRPr>
          </a:p>
        </p:txBody>
      </p:sp>
    </p:spTree>
    <p:extLst>
      <p:ext uri="{BB962C8B-B14F-4D97-AF65-F5344CB8AC3E}">
        <p14:creationId xmlns:p14="http://schemas.microsoft.com/office/powerpoint/2010/main" val="1473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a:t>
                      </a:r>
                      <a:r>
                        <a:rPr lang="en-US" sz="800" b="1" kern="1200" baseline="0" smtClean="0">
                          <a:solidFill>
                            <a:schemeClr val="dk1"/>
                          </a:solidFill>
                          <a:effectLst/>
                          <a:latin typeface="Arial" panose="020B0604020202020204" pitchFamily="34" charset="0"/>
                          <a:ea typeface="+mn-ea"/>
                          <a:cs typeface="Arial" panose="020B0604020202020204" pitchFamily="34" charset="0"/>
                        </a:rPr>
                        <a:t>,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471</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SimSun</vt:lpstr>
      <vt:lpstr>Arial</vt:lpstr>
      <vt:lpstr>Calibri</vt:lpstr>
      <vt:lpstr>Calibri Light</vt:lpstr>
      <vt:lpstr>Geneva</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Felipe y Vianney</cp:lastModifiedBy>
  <cp:revision>17</cp:revision>
  <dcterms:created xsi:type="dcterms:W3CDTF">2020-02-28T15:55:09Z</dcterms:created>
  <dcterms:modified xsi:type="dcterms:W3CDTF">2021-05-29T02:06:42Z</dcterms:modified>
</cp:coreProperties>
</file>