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40" d="100"/>
          <a:sy n="40" d="100"/>
        </p:scale>
        <p:origin x="1668"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MyIGQlpd2L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MY REFRIGERATOR</a:t>
            </a:r>
          </a:p>
          <a:p>
            <a:r>
              <a:rPr lang="en-US" sz="1200" b="1" i="1" dirty="0">
                <a:latin typeface="Arial" panose="020B0604020202020204" pitchFamily="34" charset="0"/>
                <a:cs typeface="Arial" panose="020B0604020202020204" pitchFamily="34" charset="0"/>
              </a:rPr>
              <a:t>Aim:</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a:solidFill>
                  <a:srgbClr val="000000"/>
                </a:solidFill>
                <a:ea typeface="SimSun" panose="02010600030101010101" pitchFamily="2" charset="-122"/>
                <a:cs typeface="Arial" panose="020B0604020202020204" pitchFamily="34" charset="0"/>
              </a:rPr>
              <a:t>PREPARE</a:t>
            </a:r>
            <a:r>
              <a:rPr lang="es-MX" altLang="es-MX" sz="1200" dirty="0">
                <a:cs typeface="Arial" panose="020B0604020202020204" pitchFamily="34" charset="0"/>
              </a:rPr>
              <a:t> </a:t>
            </a:r>
            <a:r>
              <a:rPr lang="en-US" altLang="es-MX" sz="1200" dirty="0">
                <a:ea typeface="SimSun" panose="02010600030101010101" pitchFamily="2" charset="-122"/>
                <a:cs typeface="Arial" panose="020B0604020202020204" pitchFamily="34" charset="0"/>
              </a:rPr>
              <a:t>individual</a:t>
            </a:r>
            <a:r>
              <a:rPr kumimoji="0" lang="en-US" altLang="es-MX" sz="1200" i="0" u="none" strike="noStrike" cap="none" normalizeH="0" baseline="0" dirty="0">
                <a:ln>
                  <a:noFill/>
                </a:ln>
                <a:effectLst/>
                <a:ea typeface="SimSun" panose="02010600030101010101" pitchFamily="2" charset="-122"/>
                <a:cs typeface="Arial" panose="020B0604020202020204" pitchFamily="34" charset="0"/>
              </a:rPr>
              <a:t> work </a:t>
            </a:r>
            <a:r>
              <a:rPr lang="en-US" altLang="es-MX" sz="1200" dirty="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ecord 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affirmative and negative sentences. Say what you have, what you need, include also expressions as there is and  there are.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a:ea typeface="SimSun" panose="02010600030101010101" pitchFamily="2" charset="-122"/>
                <a:cs typeface="Arial" panose="020B0604020202020204" pitchFamily="34" charset="0"/>
              </a:rPr>
              <a:t>PRESENT</a:t>
            </a:r>
            <a:r>
              <a:rPr lang="en-US" altLang="es-MX" sz="1200" b="1" dirty="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fish</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eggs</a:t>
            </a:r>
            <a:r>
              <a:rPr lang="es-MX" sz="700" dirty="0">
                <a:latin typeface="Arial" panose="020B0604020202020204" pitchFamily="34" charset="0"/>
                <a:cs typeface="Arial" panose="020B0604020202020204" pitchFamily="34" charset="0"/>
              </a:rPr>
              <a:t>, </a:t>
            </a: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chiken</a:t>
            </a:r>
            <a:r>
              <a:rPr lang="es-MX" sz="700" dirty="0">
                <a:latin typeface="Arial" panose="020B0604020202020204" pitchFamily="34" charset="0"/>
                <a:cs typeface="Arial" panose="020B0604020202020204" pitchFamily="34" charset="0"/>
              </a:rPr>
              <a:t>.</a:t>
            </a: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a:latin typeface="Arial" panose="020B0604020202020204" pitchFamily="34" charset="0"/>
                <a:cs typeface="Arial" panose="020B0604020202020204" pitchFamily="34" charset="0"/>
              </a:rPr>
              <a:t>lettuce</a:t>
            </a:r>
            <a:r>
              <a:rPr lang="es-MX" sz="700" dirty="0">
                <a:latin typeface="Arial" panose="020B0604020202020204" pitchFamily="34" charset="0"/>
                <a:cs typeface="Arial" panose="020B0604020202020204" pitchFamily="34" charset="0"/>
              </a:rPr>
              <a:t>. 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any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milk</a:t>
            </a:r>
            <a:r>
              <a:rPr lang="es-MX" sz="700" dirty="0">
                <a:latin typeface="Arial" panose="020B0604020202020204" pitchFamily="34" charset="0"/>
                <a:cs typeface="Arial" panose="020B0604020202020204" pitchFamily="34" charset="0"/>
              </a:rPr>
              <a:t>  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a:t>Insert</a:t>
            </a:r>
            <a:r>
              <a:rPr lang="es-MX" dirty="0"/>
              <a:t> </a:t>
            </a:r>
            <a:r>
              <a:rPr lang="es-MX" dirty="0" err="1"/>
              <a:t>here</a:t>
            </a:r>
            <a:r>
              <a:rPr lang="es-MX" dirty="0"/>
              <a:t> </a:t>
            </a:r>
            <a:r>
              <a:rPr lang="es-MX" dirty="0" err="1"/>
              <a:t>your</a:t>
            </a:r>
            <a:r>
              <a:rPr lang="es-MX" dirty="0"/>
              <a:t> video:</a:t>
            </a:r>
          </a:p>
          <a:p>
            <a:r>
              <a:rPr lang="es-MX" sz="1600" dirty="0"/>
              <a:t>(</a:t>
            </a:r>
            <a:r>
              <a:rPr lang="es-MX" sz="1600" dirty="0" err="1"/>
              <a:t>make</a:t>
            </a:r>
            <a:r>
              <a:rPr lang="es-MX" sz="1600" dirty="0"/>
              <a:t> </a:t>
            </a:r>
            <a:r>
              <a:rPr lang="es-MX" sz="1600" dirty="0" err="1"/>
              <a:t>sure</a:t>
            </a:r>
            <a:r>
              <a:rPr lang="es-MX" sz="1600" dirty="0"/>
              <a:t> </a:t>
            </a:r>
            <a:r>
              <a:rPr lang="es-MX" sz="1600" dirty="0" err="1"/>
              <a:t>it</a:t>
            </a:r>
            <a:r>
              <a:rPr lang="es-MX" sz="1600" dirty="0"/>
              <a:t> Works </a:t>
            </a:r>
            <a:r>
              <a:rPr lang="es-MX" sz="1600" dirty="0" err="1"/>
              <a:t>perfectly</a:t>
            </a:r>
            <a:r>
              <a:rPr lang="es-MX" sz="1600" dirty="0"/>
              <a:t> </a:t>
            </a:r>
            <a:r>
              <a:rPr lang="es-MX" sz="1600" dirty="0" err="1"/>
              <a:t>before</a:t>
            </a:r>
            <a:r>
              <a:rPr lang="es-MX" sz="1600" dirty="0"/>
              <a:t> </a:t>
            </a:r>
            <a:r>
              <a:rPr lang="es-MX" sz="1600" dirty="0" err="1"/>
              <a:t>you</a:t>
            </a:r>
            <a:r>
              <a:rPr lang="es-MX" sz="1600" dirty="0"/>
              <a:t> </a:t>
            </a:r>
            <a:r>
              <a:rPr lang="es-MX" sz="1600" dirty="0" err="1"/>
              <a:t>upload</a:t>
            </a:r>
            <a:r>
              <a:rPr lang="es-MX" sz="1600" dirty="0"/>
              <a:t> </a:t>
            </a:r>
            <a:r>
              <a:rPr lang="es-MX" sz="1600" dirty="0" err="1"/>
              <a:t>your</a:t>
            </a:r>
            <a:r>
              <a:rPr lang="es-MX" sz="1600" dirty="0"/>
              <a:t> </a:t>
            </a:r>
            <a:r>
              <a:rPr lang="es-MX" sz="1600" dirty="0" err="1"/>
              <a:t>project</a:t>
            </a:r>
            <a:r>
              <a:rPr lang="es-MX" sz="1600" dirty="0"/>
              <a:t>)</a:t>
            </a:r>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2F3DE517-298C-4868-A6CD-8E0E4EFC558A}"/>
              </a:ext>
            </a:extLst>
          </p:cNvPr>
          <p:cNvSpPr txBox="1"/>
          <p:nvPr/>
        </p:nvSpPr>
        <p:spPr>
          <a:xfrm>
            <a:off x="263486" y="5371008"/>
            <a:ext cx="5792971" cy="369460"/>
          </a:xfrm>
          <a:prstGeom prst="rect">
            <a:avLst/>
          </a:prstGeom>
          <a:noFill/>
        </p:spPr>
        <p:txBody>
          <a:bodyPr wrap="square">
            <a:spAutoFit/>
          </a:bodyPr>
          <a:lstStyle/>
          <a:p>
            <a:r>
              <a:rPr lang="es-MX" dirty="0">
                <a:hlinkClick r:id="rId2"/>
              </a:rPr>
              <a:t>https://www.youtube.com/watch?v=MyIGQlpd2LY</a:t>
            </a:r>
            <a:r>
              <a:rPr lang="es-MX" dirty="0"/>
              <a:t>  </a:t>
            </a:r>
          </a:p>
        </p:txBody>
      </p:sp>
      <p:pic>
        <p:nvPicPr>
          <p:cNvPr id="13" name="Imagen 12" descr="Captura de pantalla de computadora&#10;&#10;Descripción generada automáticamente">
            <a:hlinkClick r:id="rId2"/>
            <a:extLst>
              <a:ext uri="{FF2B5EF4-FFF2-40B4-BE49-F238E27FC236}">
                <a16:creationId xmlns:a16="http://schemas.microsoft.com/office/drawing/2014/main" id="{15D6E6AE-961B-4EEA-AF4E-06BC151F32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86" y="1531917"/>
            <a:ext cx="6520027" cy="3665725"/>
          </a:xfrm>
          <a:prstGeom prst="rect">
            <a:avLst/>
          </a:prstGeom>
        </p:spPr>
      </p:pic>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1" kern="1200" baseline="0" dirty="0">
                          <a:solidFill>
                            <a:schemeClr val="dk1"/>
                          </a:solidFill>
                          <a:effectLst/>
                          <a:latin typeface="Arial" panose="020B0604020202020204" pitchFamily="34" charset="0"/>
                          <a:ea typeface="+mn-ea"/>
                          <a:cs typeface="Arial" panose="020B0604020202020204" pitchFamily="34" charset="0"/>
                        </a:rPr>
                        <a:t> (I have, I need, there is</a:t>
                      </a:r>
                      <a:r>
                        <a:rPr lang="en-US" sz="800" b="1" kern="1200" baseline="0">
                          <a:solidFill>
                            <a:schemeClr val="dk1"/>
                          </a:solidFill>
                          <a:effectLst/>
                          <a:latin typeface="Arial" panose="020B0604020202020204" pitchFamily="34" charset="0"/>
                          <a:ea typeface="+mn-ea"/>
                          <a:cs typeface="Arial" panose="020B0604020202020204" pitchFamily="34" charset="0"/>
                        </a:rPr>
                        <a:t>, there are)</a:t>
                      </a:r>
                      <a:endParaRPr lang="en-US" sz="800" b="0" kern="1200" dirty="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TotalTime>
  <Words>527</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Symbol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Valeria Torres</cp:lastModifiedBy>
  <cp:revision>16</cp:revision>
  <dcterms:created xsi:type="dcterms:W3CDTF">2020-02-28T15:55:09Z</dcterms:created>
  <dcterms:modified xsi:type="dcterms:W3CDTF">2021-05-29T03:11:48Z</dcterms:modified>
</cp:coreProperties>
</file>