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701DA-3ED9-426E-B2BF-F6000294F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B2C3CF-B9B2-4F26-B2C3-A392A98A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43DD65-37AE-47E5-B9B2-53B8E5E7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042B1-4F43-4D1B-9CD5-14A61831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EED10D-F88E-419A-9DBD-08D074C7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33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3BE7E-D1D5-4887-815E-89934BD5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91DCF3-8AF1-4ABD-90B7-190EA2EBB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CF2E61-1C80-4C02-8906-CF85DFD3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8AD641-C200-427A-91B7-5B7A11596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8500F-5D7C-4945-908E-C64B9E4E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33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44830F-04F9-47E8-B907-A79D47573E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7C745B-F50F-4607-8CDD-04E7A828E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C6CE29-CD3C-400A-AFEE-6381CC4C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10886-27AE-40D3-B59E-2EFA454F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2B59A-01B1-4333-900B-A2FE8CDD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41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D48C3-ED09-4F2B-A9B2-0121707A0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6E54C6-1596-4F27-830A-F4D9D948A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870637-B2BB-4CDC-9DE0-D11A8BCD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D82C51-1F5F-4B60-B2F0-E182BD9A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9EBF0-CB70-4335-BB28-72DA3531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86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529A3-9DED-4B54-AE26-66C63B146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BA1002-D8AA-42DC-BCF5-96069B841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D99B6C-84E2-4083-A5C8-1267FD41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326A2C-8298-4E86-BB10-14F8A501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0435D8-6CF7-41E8-B59D-E07B5207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71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21793-EBB7-44BA-A64C-3E4A955C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478BCE-EB4A-4A4A-9083-BBD76ED8E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8D25B0-97D8-4C61-8AF9-1B04AA790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453288-65C2-4935-A57C-168B0887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8D4DD8-5B4A-4D68-AC2E-E49C2B3D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18A755-9EF6-4941-867E-5C152580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48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8D6B8-38D3-4946-AB93-B4F8162B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ECCBE3-583A-4B3D-BE9D-69D3281DA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8080C7-4383-447B-AC6B-07FD5A9E3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C99F71-B08F-4284-BC9F-E6D5B28B2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E871CB-B91D-4736-963E-8D233CEB0C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D5EEC15-61DF-4248-9A46-E2F5BAB06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898E5F-653F-4D17-AC8F-71759888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AFF713-D6F4-417D-B9D5-217459CF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95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FDCF8-D53B-46B5-BD80-6D7A8A37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C51F8D-477F-4AEA-B0B2-344DC316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DA247B-B66C-40D6-A50D-5743EA06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CE66AF-EE3C-41C9-B84B-DF98BBB9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42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CCF266-5FC6-4BF0-B3F7-EDC039F0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DA8AA5-1C37-468C-AE3B-8BBADEA7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53D6B0-76CF-422F-9EF8-D1C5DD48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75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2041A-64B4-4486-AC54-AFEE7891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063F8-9002-47BD-86C8-7A81E98F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E41482-68DF-4996-BC2E-9A9EF7AC4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91F740-F147-47F9-BD0F-D135FA7C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0493AF-BF12-4D97-8C43-121C5C948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E6B211-EF8A-480C-A372-F1F616AB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C8B1D-0F86-49D7-98E7-43162A5C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E8959A-54D0-4085-B837-0F99ACA0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5D8D7E-793C-4B2C-A5A1-97753D1E1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4D3F38-8E56-49F0-8503-5BE54635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553A45-95EC-4D19-AEA6-60498847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98414D-816D-4B1D-A151-468BDA58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52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0C19BA-9FF3-4434-A7AA-89807848B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B076C0-7FF0-4098-83BC-C13DD057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480913-9E3D-4BC8-A488-A11FB295E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CC84-6F80-4F1C-A6A1-5EF76EA7BD9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F0E471-F81D-493F-BC06-19029B4E2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79C46-4E55-4FE6-A648-D59D41CDF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423D8-2439-439E-B642-5E11DF582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95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0C83097-58A7-4E2D-B791-21BACA097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3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FC91310-CA9F-43D9-B026-B0EA89AA3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260F83E-5EB7-4615-AC63-6765EFDB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BFF19B3-1A2B-4C12-B20D-6C3CEA5A8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9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CAD1B1A-DD55-47D4-997F-AFC0C25D0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258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ximena avalos flores</dc:creator>
  <cp:lastModifiedBy>maria ximena avalos flores</cp:lastModifiedBy>
  <cp:revision>2</cp:revision>
  <dcterms:created xsi:type="dcterms:W3CDTF">2021-06-01T23:21:47Z</dcterms:created>
  <dcterms:modified xsi:type="dcterms:W3CDTF">2021-06-01T23:38:52Z</dcterms:modified>
</cp:coreProperties>
</file>