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2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03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69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07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47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21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66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26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053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73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0617-1DB8-47FA-86F7-0DDF8E4A1BE7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FB7BD-574A-4F18-8F2E-54D209E5BE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08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CuadroTexto">
            <a:extLst>
              <a:ext uri="{FF2B5EF4-FFF2-40B4-BE49-F238E27FC236}">
                <a16:creationId xmlns:a16="http://schemas.microsoft.com/office/drawing/2014/main" id="{9CB6426B-BA6D-4284-97A9-15D5CB0EF2E3}"/>
              </a:ext>
            </a:extLst>
          </p:cNvPr>
          <p:cNvSpPr txBox="1"/>
          <p:nvPr/>
        </p:nvSpPr>
        <p:spPr>
          <a:xfrm flipH="1">
            <a:off x="1259632" y="889843"/>
            <a:ext cx="66247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latin typeface="Berlin Sans FB" pitchFamily="34" charset="0"/>
              </a:rPr>
              <a:t>Reporte plataforma</a:t>
            </a:r>
          </a:p>
          <a:p>
            <a:pPr algn="ctr"/>
            <a:r>
              <a:rPr lang="es-MX" sz="5400" dirty="0" err="1">
                <a:latin typeface="Berlin Sans FB" pitchFamily="34" charset="0"/>
              </a:rPr>
              <a:t>Unit</a:t>
            </a:r>
            <a:r>
              <a:rPr lang="es-MX" sz="5400" dirty="0">
                <a:latin typeface="Berlin Sans FB" pitchFamily="34" charset="0"/>
              </a:rPr>
              <a:t> #8 and #9</a:t>
            </a:r>
          </a:p>
          <a:p>
            <a:pPr algn="ctr"/>
            <a:r>
              <a:rPr lang="es-MX" sz="5400" dirty="0">
                <a:latin typeface="Berlin Sans FB" pitchFamily="34" charset="0"/>
              </a:rPr>
              <a:t>Rocío Lucio Belmares</a:t>
            </a:r>
          </a:p>
          <a:p>
            <a:pPr algn="ctr"/>
            <a:endParaRPr lang="es-MX" sz="5400" dirty="0">
              <a:latin typeface="Berlin Sans FB" pitchFamily="34" charset="0"/>
            </a:endParaRPr>
          </a:p>
          <a:p>
            <a:pPr algn="ctr"/>
            <a:r>
              <a:rPr lang="es-MX" sz="5400" dirty="0">
                <a:latin typeface="Berlin Sans FB" pitchFamily="34" charset="0"/>
              </a:rPr>
              <a:t> 1 semestre ¨B¨</a:t>
            </a:r>
          </a:p>
          <a:p>
            <a:pPr algn="ctr"/>
            <a:r>
              <a:rPr lang="es-MX" sz="5400" dirty="0">
                <a:latin typeface="Berlin Sans FB" pitchFamily="34" charset="0"/>
              </a:rPr>
              <a:t>Ingles A1.2</a:t>
            </a:r>
          </a:p>
        </p:txBody>
      </p:sp>
    </p:spTree>
    <p:extLst>
      <p:ext uri="{BB962C8B-B14F-4D97-AF65-F5344CB8AC3E}">
        <p14:creationId xmlns:p14="http://schemas.microsoft.com/office/powerpoint/2010/main" val="151173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4CAF292-2E26-4BDE-BDF4-E3878FB8AA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58" t="16991" r="25728" b="15868"/>
          <a:stretch/>
        </p:blipFill>
        <p:spPr>
          <a:xfrm>
            <a:off x="661386" y="446199"/>
            <a:ext cx="7821227" cy="596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79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63184BD-21CF-47C0-8772-9D8E7F08B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80" b="25696"/>
          <a:stretch/>
        </p:blipFill>
        <p:spPr>
          <a:xfrm>
            <a:off x="2002334" y="242651"/>
            <a:ext cx="5139331" cy="637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6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0E1CCDF-93D9-4FC4-9615-5E91E10FAE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46" t="18369" r="25930" b="17949"/>
          <a:stretch/>
        </p:blipFill>
        <p:spPr>
          <a:xfrm>
            <a:off x="803429" y="675331"/>
            <a:ext cx="7537142" cy="550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21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5DCA9CF-E409-454B-B8BB-96075C90CB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511" b="25049"/>
          <a:stretch/>
        </p:blipFill>
        <p:spPr>
          <a:xfrm>
            <a:off x="1980140" y="422032"/>
            <a:ext cx="5183719" cy="601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11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19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Belmares</dc:creator>
  <cp:lastModifiedBy>Rocio Belmares</cp:lastModifiedBy>
  <cp:revision>2</cp:revision>
  <dcterms:created xsi:type="dcterms:W3CDTF">2021-06-01T23:20:02Z</dcterms:created>
  <dcterms:modified xsi:type="dcterms:W3CDTF">2021-06-02T03:09:01Z</dcterms:modified>
</cp:coreProperties>
</file>