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B7074E-5EFB-4A96-B0B1-20CDD7F636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9AA22EA-CCC9-4A79-82D8-85A2A31E95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917EDA-CB4B-48F4-980B-BD31E4E1B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A63E0-D6BB-418C-B7DE-D26B6F013842}" type="datetimeFigureOut">
              <a:rPr lang="es-MX" smtClean="0"/>
              <a:t>22/05/2021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2D61CB-781C-4A74-A536-6B210D67C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EA76F7-6C68-435D-B69A-686C058B5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5973D-6725-4BCD-84AC-7BACFC7BC6D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7200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42476F-5A73-4127-8AC2-911E2F918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7DEB40E-8F9B-498D-B454-E9F6CEC6AA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2531CA-FD65-4506-84FB-E68909A7B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A63E0-D6BB-418C-B7DE-D26B6F013842}" type="datetimeFigureOut">
              <a:rPr lang="es-MX" smtClean="0"/>
              <a:t>22/05/2021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C43BBD-CC13-493C-98F7-6F9392AB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3EEA3C-E061-4D23-B9A6-F7340074E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5973D-6725-4BCD-84AC-7BACFC7BC6D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3982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5FFB41D-B477-42EA-81EB-B781F6CB36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F0BA110-6CE2-4573-8BA6-07842C31F4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20326D-8149-445B-A4E7-115A28DFA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A63E0-D6BB-418C-B7DE-D26B6F013842}" type="datetimeFigureOut">
              <a:rPr lang="es-MX" smtClean="0"/>
              <a:t>22/05/2021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95E5ED1-A737-447B-A08B-047F23CBA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C4D51E2-74D7-421B-B4AA-9BC447B88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5973D-6725-4BCD-84AC-7BACFC7BC6D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7094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E51377-2B8F-4877-AB21-CEC21B88A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AA342F-55B1-493A-93D5-F791C4AACD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2F3D88-35A7-4E24-8C44-0183732D0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A63E0-D6BB-418C-B7DE-D26B6F013842}" type="datetimeFigureOut">
              <a:rPr lang="es-MX" smtClean="0"/>
              <a:t>22/05/2021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B55D74-75A9-46BC-A1FF-D7380B914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7EDE2D-749B-4622-820F-091CC5B6F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5973D-6725-4BCD-84AC-7BACFC7BC6D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10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19EC32-3506-47BF-A5F2-5896C2103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EC7AFC7-9BB0-4F88-845A-6E6F5F306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B7D4EC-EBAC-4AA5-B69E-64CBA9AE7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A63E0-D6BB-418C-B7DE-D26B6F013842}" type="datetimeFigureOut">
              <a:rPr lang="es-MX" smtClean="0"/>
              <a:t>22/05/2021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77D125-62A0-4C88-B3C3-58D2061C3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A84033-DBBB-46B1-9A60-6A9F76F84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5973D-6725-4BCD-84AC-7BACFC7BC6D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6529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8D32A6-4553-41FA-8488-1CD7E6DA7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A5D920-08D8-4637-8B58-1E5A83EE68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817A298-984D-4753-8CAA-0F08958827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8AA2976-5585-46E0-877D-363C21C2D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A63E0-D6BB-418C-B7DE-D26B6F013842}" type="datetimeFigureOut">
              <a:rPr lang="es-MX" smtClean="0"/>
              <a:t>22/05/2021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13ED6B5-0520-4082-8B5B-F29ADAFF9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43E3FD0-9B7B-4A4C-9A70-125CFEC60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5973D-6725-4BCD-84AC-7BACFC7BC6D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2941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93D21E-107B-4BBB-BF03-1A706C41F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FF57434-EA5D-4064-A3DA-EE7338848B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E351BB7-86D3-410A-B4AC-A71A5C3DA2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2806C72-1DB4-4EC2-AC40-8FB752F3D6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C522D0B-D8B3-434F-AA7D-1CB08BA8BE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63629C4-9D48-4CE9-9324-23B3B1088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A63E0-D6BB-418C-B7DE-D26B6F013842}" type="datetimeFigureOut">
              <a:rPr lang="es-MX" smtClean="0"/>
              <a:t>22/05/2021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91FF5DD-26FE-40AE-9E69-6922BA811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1F55231-CC83-439D-A2A3-0DCF0E681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5973D-6725-4BCD-84AC-7BACFC7BC6D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793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E10870-3833-4368-99D5-910911DF8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27AF69A-6A94-42BC-B918-88EF8C46A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A63E0-D6BB-418C-B7DE-D26B6F013842}" type="datetimeFigureOut">
              <a:rPr lang="es-MX" smtClean="0"/>
              <a:t>22/05/2021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5938B83-D4AA-4011-AEF6-215D0C86D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E91A44D-D117-47A1-A2C6-EF0DCB69D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5973D-6725-4BCD-84AC-7BACFC7BC6D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5551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E70B530-B41F-4E6B-9838-84DF35EE2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A63E0-D6BB-418C-B7DE-D26B6F013842}" type="datetimeFigureOut">
              <a:rPr lang="es-MX" smtClean="0"/>
              <a:t>22/05/2021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679E84A-3F53-4FD6-8F11-CCE6E27E8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4F5CB4F-6E66-4151-B388-C0320F15E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5973D-6725-4BCD-84AC-7BACFC7BC6D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3531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A8246A-1D64-4877-9706-C422BDFEF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81988A-AD85-4CF4-A789-2F800A532A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E3CE705-6750-46DB-995E-57EF1309FF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FF7E1DB-3497-4775-B768-7E9D65EC1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A63E0-D6BB-418C-B7DE-D26B6F013842}" type="datetimeFigureOut">
              <a:rPr lang="es-MX" smtClean="0"/>
              <a:t>22/05/2021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4E4BB97-BF40-447E-883A-EEDE6242B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C40B449-BDD8-4F05-A524-CE7A9D0E7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5973D-6725-4BCD-84AC-7BACFC7BC6D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0002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B1BE4B-9A86-4CF1-BE15-3EB7235F2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1E55E0C-D86C-4290-80E0-F780E1A092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0CD9FC4-889C-41AF-840E-04BD2CE972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B70A13-0EF4-4B4F-A12C-60B1BCF5B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A63E0-D6BB-418C-B7DE-D26B6F013842}" type="datetimeFigureOut">
              <a:rPr lang="es-MX" smtClean="0"/>
              <a:t>22/05/2021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1003E62-2DBE-459A-988C-429D49BC9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30C31B7-F803-4482-BD57-2D367096D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5973D-6725-4BCD-84AC-7BACFC7BC6D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747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1F33C8D-4BD4-44C2-91D2-9B698C98D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A1FC2B0-F0E7-4152-841F-756C587F27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E61286-1180-4CF9-B8EE-5D08AD9E7C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A63E0-D6BB-418C-B7DE-D26B6F013842}" type="datetimeFigureOut">
              <a:rPr lang="es-MX" smtClean="0"/>
              <a:t>22/05/2021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471860-CB46-42F1-BB40-3D44A7AF13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18B6FE-53D8-4687-8A3D-FED124FD1F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5973D-6725-4BCD-84AC-7BACFC7BC6D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4745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87AC0E2-BD10-4B8E-94D9-3BA1DE6659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1342" y="0"/>
            <a:ext cx="890931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292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3B37C6E-694E-4480-A083-310F3518FD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930" y="0"/>
            <a:ext cx="938413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6202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Aide Patricia Machorro</dc:creator>
  <cp:lastModifiedBy>Aide Patricia Machorro</cp:lastModifiedBy>
  <cp:revision>1</cp:revision>
  <dcterms:created xsi:type="dcterms:W3CDTF">2021-05-23T02:09:35Z</dcterms:created>
  <dcterms:modified xsi:type="dcterms:W3CDTF">2021-05-23T02:11:28Z</dcterms:modified>
</cp:coreProperties>
</file>