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7074E-5EFB-4A96-B0B1-20CDD7F63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AA22EA-CCC9-4A79-82D8-85A2A31E9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17EDA-CB4B-48F4-980B-BD31E4E1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2D61CB-781C-4A74-A536-6B210D67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EA76F7-6C68-435D-B69A-686C058B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20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2476F-5A73-4127-8AC2-911E2F91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DEB40E-8F9B-498D-B454-E9F6CEC6A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2531CA-FD65-4506-84FB-E68909A7B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43BBD-CC13-493C-98F7-6F9392AB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EA3C-E061-4D23-B9A6-F7340074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9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FFB41D-B477-42EA-81EB-B781F6CB3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0BA110-6CE2-4573-8BA6-07842C31F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0326D-8149-445B-A4E7-115A28DF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5E5ED1-A737-447B-A08B-047F23CB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4D51E2-74D7-421B-B4AA-9BC447B8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09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51377-2B8F-4877-AB21-CEC21B88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A342F-55B1-493A-93D5-F791C4AAC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F3D88-35A7-4E24-8C44-0183732D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B55D74-75A9-46BC-A1FF-D7380B91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7EDE2D-749B-4622-820F-091CC5B6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0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9EC32-3506-47BF-A5F2-5896C210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C7AFC7-9BB0-4F88-845A-6E6F5F306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B7D4EC-EBAC-4AA5-B69E-64CBA9AE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7D125-62A0-4C88-B3C3-58D2061C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A84033-DBBB-46B1-9A60-6A9F76F8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5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D32A6-4553-41FA-8488-1CD7E6DA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A5D920-08D8-4637-8B58-1E5A83EE6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17A298-984D-4753-8CAA-0F0895882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AA2976-5585-46E0-877D-363C21C2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3ED6B5-0520-4082-8B5B-F29ADAFF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3E3FD0-9B7B-4A4C-9A70-125CFEC6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94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3D21E-107B-4BBB-BF03-1A706C41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F57434-EA5D-4064-A3DA-EE7338848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351BB7-86D3-410A-B4AC-A71A5C3DA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806C72-1DB4-4EC2-AC40-8FB752F3D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522D0B-D8B3-434F-AA7D-1CB08BA8B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3629C4-9D48-4CE9-9324-23B3B108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1FF5DD-26FE-40AE-9E69-6922BA81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F55231-CC83-439D-A2A3-0DCF0E6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9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10870-3833-4368-99D5-910911DF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7AF69A-6A94-42BC-B918-88EF8C46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938B83-D4AA-4011-AEF6-215D0C86D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91A44D-D117-47A1-A2C6-EF0DCB69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555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70B530-B41F-4E6B-9838-84DF35EE2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79E84A-3F53-4FD6-8F11-CCE6E27E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F5CB4F-6E66-4151-B388-C0320F15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53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8246A-1D64-4877-9706-C422BDFE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1988A-AD85-4CF4-A789-2F800A532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3CE705-6750-46DB-995E-57EF1309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7E1DB-3497-4775-B768-7E9D65EC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E4BB97-BF40-447E-883A-EEDE6242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40B449-BDD8-4F05-A524-CE7A9D0E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0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1BE4B-9A86-4CF1-BE15-3EB7235F2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E55E0C-D86C-4290-80E0-F780E1A09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CD9FC4-889C-41AF-840E-04BD2CE97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B70A13-0EF4-4B4F-A12C-60B1BCF5B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003E62-2DBE-459A-988C-429D49BC9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0C31B7-F803-4482-BD57-2D367096D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4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F33C8D-4BD4-44C2-91D2-9B698C98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1FC2B0-F0E7-4152-841F-756C587F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E61286-1180-4CF9-B8EE-5D08AD9E7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A63E0-D6BB-418C-B7DE-D26B6F013842}" type="datetimeFigureOut">
              <a:rPr lang="es-MX" smtClean="0"/>
              <a:t>22/05/2021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71860-CB46-42F1-BB40-3D44A7AF1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18B6FE-53D8-4687-8A3D-FED124FD1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973D-6725-4BCD-84AC-7BACFC7BC6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4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87AC0E2-BD10-4B8E-94D9-3BA1DE665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342" y="0"/>
            <a:ext cx="89093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9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3B37C6E-694E-4480-A083-310F3518F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930" y="0"/>
            <a:ext cx="93841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20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Aide Patricia Machorro</dc:creator>
  <cp:lastModifiedBy>Aide Patricia Machorro</cp:lastModifiedBy>
  <cp:revision>1</cp:revision>
  <dcterms:created xsi:type="dcterms:W3CDTF">2021-05-23T02:09:35Z</dcterms:created>
  <dcterms:modified xsi:type="dcterms:W3CDTF">2021-05-23T02:11:28Z</dcterms:modified>
</cp:coreProperties>
</file>