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7" d="100"/>
          <a:sy n="17" d="100"/>
        </p:scale>
        <p:origin x="60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638E8-B29C-47A1-BE18-D0D42A476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AB83A6-9900-4141-9158-ABC6E2BD2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09120F-E879-47E3-BF5D-0CC83C564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A3E098-3181-47C0-81E8-A65D7ED78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C24247-6670-4CF2-9827-DA07E96CF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103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773D7-E6B6-4BA2-A77F-0AF03BA37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CB717F-4541-49EF-8803-CC20280F0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38513C-FD6B-42C0-9B93-20002ABE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2D4FA2-889B-45E5-9393-43F470816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B436B5-F2F9-4FFE-B67C-ECF7EC1CB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12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3CB5A81-FA3A-4EB5-B8BD-CEDB97BD9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B2F595-C15D-4419-91FA-A44637721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21EB4B-E569-4F8F-A9CC-E61FFB2FA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DCEC1E-4462-4147-A50C-E28C3BF22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D075EE-B5AE-4325-9C7B-6C13BB022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41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1D515-E62E-45A1-9BD1-6E8F8A928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17AF85-E3C2-443D-96E4-6F53691D2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3E236B-DAAE-495B-9648-4569C706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10494F-013E-48FB-9E4F-AA2083D97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0DDE5C-150D-49F1-A778-E2FB74BC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251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55ECC0-8CE6-40B6-8C29-283C3DE3E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7B84A3-B8CD-4073-82ED-A20798C69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9CCEBF-B6F0-43B0-94F2-151CEEE4A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DD811E-CFCC-404F-B648-6EF48149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6A890E-D05B-48B0-B46A-F38B12296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7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2FB5F9-09E0-4357-B520-9B715F7B2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43D3EE-620A-4D61-B713-758B3E85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D444FDE-6610-4FF3-A12D-2174645D4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435F45-E5FA-4843-8F1B-41DB3E8A8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85F541-04C6-4457-8805-0C5886C30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76F76D-AE5F-4B18-8773-C12BCED00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218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8CB65F-8A87-47A5-8AE3-5FE76C95E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1B26A3-D54B-432B-8758-B9B973B06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12A7F5-3EEF-494E-A40F-0D07A2FD7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0A87C6-9D75-457F-80AB-276B44362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451D385-F78F-46D4-B416-8F152B7A24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06E5EEE-C755-42BC-9CC1-EFC6B5291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2E9012-1746-4463-B48E-2AB66183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473208-3E41-4081-B118-BFBC63855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77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67ACF3-61B1-4E5B-B1B6-70DCAC50C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CB0C2BE-ADF5-4B7B-AE54-4C6530B8F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E05E2D5-CAE6-4EFA-9681-1DA6F687C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E437EDB-3950-4EFD-A74B-32879120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07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2F52E33-44BC-486B-B711-E5378075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39EBF32-2002-4314-9502-DCD94287C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019FA0-6A5E-4D70-BC68-2C8FB88EF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998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22E5EA-0D74-4B47-925F-A3AAB874E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FF3AAF-E8A0-44D3-A88E-195C78436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7194D6-9F09-4F73-BAD4-BD55D0F21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44E84E-3EDF-4456-AABF-539D9D8C8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39274B-B451-41AE-B150-6DA50B567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F18FFA-89AB-45F5-A243-BEBED0668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511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69866-ABE6-42CC-B978-2B197FB34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EE15E95-9EC4-4361-927E-1F66172C6D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6B07C2-BA45-4CEA-876B-D10BF14AB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43BB41-E713-433A-936F-06B100734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78AE22-1BF1-4136-806F-3B081497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CCC89D-7E26-4E5B-84FD-FE8BC4C13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959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051646C-C750-4FC4-A580-AFF4824BA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A890FF-CEFB-4BB4-B19E-B68D0B600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CD2BD6-A8AE-41E1-A14B-BA7AA3468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31F79-81A9-4099-AB81-92D928288A6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881CBF-4583-452A-8754-E06A30B8AE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3243AF-71AE-4449-A4D5-1AD0721C3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05330-1D7F-4C2B-8255-B8B2F3FEFA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454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4B4E4EF-D0F0-41F5-BC1E-7D3F80B07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21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988417D-69D7-41E0-AF7C-9B7DBB358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30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Torres</dc:creator>
  <cp:lastModifiedBy>Valeria Torres</cp:lastModifiedBy>
  <cp:revision>1</cp:revision>
  <dcterms:created xsi:type="dcterms:W3CDTF">2021-06-02T00:18:44Z</dcterms:created>
  <dcterms:modified xsi:type="dcterms:W3CDTF">2021-06-02T00:19:27Z</dcterms:modified>
</cp:coreProperties>
</file>