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C01798-21C1-4BEC-9689-8D235F045611}" v="7" dt="2021-06-01T05:54:59.4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trujillo329@gmail.com" userId="04b9ae5f7eb05838" providerId="LiveId" clId="{DFC01798-21C1-4BEC-9689-8D235F045611}"/>
    <pc:docChg chg="undo custSel addSld modSld">
      <pc:chgData name="danielatrujillo329@gmail.com" userId="04b9ae5f7eb05838" providerId="LiveId" clId="{DFC01798-21C1-4BEC-9689-8D235F045611}" dt="2021-06-01T05:55:04.273" v="102" actId="14100"/>
      <pc:docMkLst>
        <pc:docMk/>
      </pc:docMkLst>
      <pc:sldChg chg="addSp delSp modSp mod">
        <pc:chgData name="danielatrujillo329@gmail.com" userId="04b9ae5f7eb05838" providerId="LiveId" clId="{DFC01798-21C1-4BEC-9689-8D235F045611}" dt="2021-06-01T05:50:08.914" v="26" actId="1076"/>
        <pc:sldMkLst>
          <pc:docMk/>
          <pc:sldMk cId="1478795728" sldId="257"/>
        </pc:sldMkLst>
        <pc:spChg chg="mod">
          <ac:chgData name="danielatrujillo329@gmail.com" userId="04b9ae5f7eb05838" providerId="LiveId" clId="{DFC01798-21C1-4BEC-9689-8D235F045611}" dt="2021-06-01T04:09:32.951" v="13" actId="122"/>
          <ac:spMkLst>
            <pc:docMk/>
            <pc:sldMk cId="1478795728" sldId="257"/>
            <ac:spMk id="2" creationId="{689FF97F-60C5-450B-BE69-49B3A31291FD}"/>
          </ac:spMkLst>
        </pc:spChg>
        <pc:spChg chg="del">
          <ac:chgData name="danielatrujillo329@gmail.com" userId="04b9ae5f7eb05838" providerId="LiveId" clId="{DFC01798-21C1-4BEC-9689-8D235F045611}" dt="2021-06-01T04:09:59.447" v="17" actId="478"/>
          <ac:spMkLst>
            <pc:docMk/>
            <pc:sldMk cId="1478795728" sldId="257"/>
            <ac:spMk id="3" creationId="{56B862A8-C793-453B-B9F4-5877C2731D8D}"/>
          </ac:spMkLst>
        </pc:spChg>
        <pc:picChg chg="add mod modCrop">
          <ac:chgData name="danielatrujillo329@gmail.com" userId="04b9ae5f7eb05838" providerId="LiveId" clId="{DFC01798-21C1-4BEC-9689-8D235F045611}" dt="2021-06-01T05:50:08.914" v="26" actId="1076"/>
          <ac:picMkLst>
            <pc:docMk/>
            <pc:sldMk cId="1478795728" sldId="257"/>
            <ac:picMk id="5" creationId="{F646BBD6-F7C4-450C-80DC-FD59834637D8}"/>
          </ac:picMkLst>
        </pc:picChg>
      </pc:sldChg>
      <pc:sldChg chg="addSp delSp modSp add mod">
        <pc:chgData name="danielatrujillo329@gmail.com" userId="04b9ae5f7eb05838" providerId="LiveId" clId="{DFC01798-21C1-4BEC-9689-8D235F045611}" dt="2021-06-01T05:51:51.617" v="40" actId="1076"/>
        <pc:sldMkLst>
          <pc:docMk/>
          <pc:sldMk cId="262780570" sldId="258"/>
        </pc:sldMkLst>
        <pc:spChg chg="mod">
          <ac:chgData name="danielatrujillo329@gmail.com" userId="04b9ae5f7eb05838" providerId="LiveId" clId="{DFC01798-21C1-4BEC-9689-8D235F045611}" dt="2021-06-01T04:09:44.793" v="16" actId="20577"/>
          <ac:spMkLst>
            <pc:docMk/>
            <pc:sldMk cId="262780570" sldId="258"/>
            <ac:spMk id="2" creationId="{689FF97F-60C5-450B-BE69-49B3A31291FD}"/>
          </ac:spMkLst>
        </pc:spChg>
        <pc:spChg chg="del">
          <ac:chgData name="danielatrujillo329@gmail.com" userId="04b9ae5f7eb05838" providerId="LiveId" clId="{DFC01798-21C1-4BEC-9689-8D235F045611}" dt="2021-06-01T04:10:04.279" v="18" actId="478"/>
          <ac:spMkLst>
            <pc:docMk/>
            <pc:sldMk cId="262780570" sldId="258"/>
            <ac:spMk id="3" creationId="{56B862A8-C793-453B-B9F4-5877C2731D8D}"/>
          </ac:spMkLst>
        </pc:spChg>
        <pc:picChg chg="add mod modCrop">
          <ac:chgData name="danielatrujillo329@gmail.com" userId="04b9ae5f7eb05838" providerId="LiveId" clId="{DFC01798-21C1-4BEC-9689-8D235F045611}" dt="2021-06-01T05:51:51.617" v="40" actId="1076"/>
          <ac:picMkLst>
            <pc:docMk/>
            <pc:sldMk cId="262780570" sldId="258"/>
            <ac:picMk id="5" creationId="{63B08BD6-DB33-4A93-B180-BE1FA3D7FF58}"/>
          </ac:picMkLst>
        </pc:picChg>
      </pc:sldChg>
      <pc:sldChg chg="addSp delSp modSp new mod">
        <pc:chgData name="danielatrujillo329@gmail.com" userId="04b9ae5f7eb05838" providerId="LiveId" clId="{DFC01798-21C1-4BEC-9689-8D235F045611}" dt="2021-06-01T05:55:04.273" v="102" actId="14100"/>
        <pc:sldMkLst>
          <pc:docMk/>
          <pc:sldMk cId="1403296313" sldId="259"/>
        </pc:sldMkLst>
        <pc:spChg chg="mod">
          <ac:chgData name="danielatrujillo329@gmail.com" userId="04b9ae5f7eb05838" providerId="LiveId" clId="{DFC01798-21C1-4BEC-9689-8D235F045611}" dt="2021-06-01T05:55:01.762" v="101" actId="1076"/>
          <ac:spMkLst>
            <pc:docMk/>
            <pc:sldMk cId="1403296313" sldId="259"/>
            <ac:spMk id="2" creationId="{6255C906-97AD-4D26-ADE9-F33DAC109B8E}"/>
          </ac:spMkLst>
        </pc:spChg>
        <pc:picChg chg="add del mod modCrop">
          <ac:chgData name="danielatrujillo329@gmail.com" userId="04b9ae5f7eb05838" providerId="LiveId" clId="{DFC01798-21C1-4BEC-9689-8D235F045611}" dt="2021-06-01T05:54:16.218" v="98" actId="478"/>
          <ac:picMkLst>
            <pc:docMk/>
            <pc:sldMk cId="1403296313" sldId="259"/>
            <ac:picMk id="4" creationId="{8AD278DE-F5EF-4D2F-93F6-9F5FFCD5FDF1}"/>
          </ac:picMkLst>
        </pc:picChg>
        <pc:picChg chg="add mod">
          <ac:chgData name="danielatrujillo329@gmail.com" userId="04b9ae5f7eb05838" providerId="LiveId" clId="{DFC01798-21C1-4BEC-9689-8D235F045611}" dt="2021-06-01T05:55:04.273" v="102" actId="14100"/>
          <ac:picMkLst>
            <pc:docMk/>
            <pc:sldMk cId="1403296313" sldId="259"/>
            <ac:picMk id="6" creationId="{1207A3F4-B466-4D28-AB07-B3250D70A67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BE38A-7D15-48D1-A3DC-474A74476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BA6D3C4-9E5C-465D-8FBA-8DE8146F14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11F8C2-1596-4BA7-BC78-1A67EB64D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A74D-AF4C-41FD-A39A-FB2B5BCBC24B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C1A465-9E8A-4D51-B49E-DFD18898B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81A916-6407-49E9-9573-3D00A3CA7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4438-FD46-4447-A441-3F31293595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5550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376434-6F0A-4027-BD98-1A5D66632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2799224-2C60-44B3-9E9A-D513DC155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659FAC-2983-4369-9701-A7B5C3D34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A74D-AF4C-41FD-A39A-FB2B5BCBC24B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6892CA-ECB5-4AE5-BE1E-E03F7EBD6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8D2060-2B72-4FB6-AE59-1B5355581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4438-FD46-4447-A441-3F31293595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682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8B8F6DA-041E-4643-A373-2C78A16C14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3EFA2F-6E79-4D08-BE5D-99D07D6EB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11009F-ED79-4BE2-ACC1-0ACA6D2E1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A74D-AF4C-41FD-A39A-FB2B5BCBC24B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55C43E-63B0-4322-97ED-970F8566A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6D216-3D90-42AC-9D91-D344CBE05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4438-FD46-4447-A441-3F31293595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571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E6F5C-FEFD-46AB-A87C-B0554AC40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BA9120-EAE8-4A17-983A-9C95D4F6B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FC17A9-41EA-4F09-B88F-CDF98DBAC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A74D-AF4C-41FD-A39A-FB2B5BCBC24B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2F5FE9-0698-44C8-8FBA-179BE8504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C518D7-C529-48EF-834E-3944E885F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4438-FD46-4447-A441-3F31293595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894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D01D49-912A-44F6-81B5-743A3B0EB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1AA0B7-3EF4-4F70-91B7-6CA0E806B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CB7064-4CD5-4F6C-8C92-59F1B757C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A74D-AF4C-41FD-A39A-FB2B5BCBC24B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AFE23D-B021-4F2F-A4A6-FC0E1E36D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C4DE0D-910E-47C0-B411-8710215FA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4438-FD46-4447-A441-3F31293595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309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57F35A-FD3C-4855-B909-6131CC9FB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5A3CE3-174E-4A2E-A2E3-35E654412D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22F078-56D3-4C72-90F0-68322CA443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7C9363A-CEA6-48B9-A922-E9A14060F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A74D-AF4C-41FD-A39A-FB2B5BCBC24B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8E92A7-EE4B-431C-9675-8B8F5BEC9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043C5A-7840-4390-A25E-A1FDE1452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4438-FD46-4447-A441-3F31293595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954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A5579D-C876-41B4-9708-82AB319A9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A88F84-42CE-4128-B5B4-A8B8F59F3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8663621-4AA8-424B-A786-C96B82ABD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3C39131-A2CB-4CF7-94FB-2806346A78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7D87E5B-37B0-4A2B-9016-D29CF7AB48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570ADEC-D0FE-4F93-A82E-750A9CA7D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A74D-AF4C-41FD-A39A-FB2B5BCBC24B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0ABF174-88C8-4A94-A99B-BA5C6B142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F75B724-ED62-4EBE-8A19-D41CE1FBA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4438-FD46-4447-A441-3F31293595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50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5C8BB3-BAC9-4278-BC7E-CEBBB8A5C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ED5B11F-9BCD-4F64-8CDF-9AC36AFB4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A74D-AF4C-41FD-A39A-FB2B5BCBC24B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595ADC5-C40E-4DFD-BDB0-713044788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407E2C4-227B-42C9-A2BC-616046451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4438-FD46-4447-A441-3F31293595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884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A162167-71A3-4BFE-8974-6B1A22DD2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A74D-AF4C-41FD-A39A-FB2B5BCBC24B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8646918-4A8A-46D6-87E7-738B059F4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D8992A3-D64F-4A75-A7B6-00B13BF0D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4438-FD46-4447-A441-3F31293595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3823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9EF9CA-6D16-4770-8B6C-5FE848C78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E7362D-0BB7-4E0F-A73E-1CA830414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E432AE9-27E3-4A17-9AEA-A02988EF05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64CA4F-13D1-41B3-A450-BCAA0902F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A74D-AF4C-41FD-A39A-FB2B5BCBC24B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2BEE7D-34EF-40FD-813D-1F5235D06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C82949-DAF2-4B2A-B804-AE9F44B4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4438-FD46-4447-A441-3F31293595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986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608F4E-DA03-4D2F-A243-F331E3150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236B86-6888-4C93-AFCF-2C95680179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E4E6E8-BAC1-4821-B25C-ADD816E7D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BBAF2C-81BC-431A-9925-DAB155AE9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A74D-AF4C-41FD-A39A-FB2B5BCBC24B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0839348-907B-4E8F-B13F-B832A6632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6B8A4C-B600-412B-8B21-5F3DE7C86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4438-FD46-4447-A441-3F31293595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808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FC0CB0D-3477-4A98-90E8-1C0EC96DB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61124B-1148-42F4-93D1-6BBEE0252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03EF1E-1DA7-48A2-9C67-6E2E0EAEE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6A74D-AF4C-41FD-A39A-FB2B5BCBC24B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455A91-0511-4248-A894-F2264E27D6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B8D272-1B0E-47CA-BEAD-742DA3DB3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54438-FD46-4447-A441-3F31293595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1381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633EA726-ECD3-487B-9C02-66A67B9AD132}"/>
              </a:ext>
            </a:extLst>
          </p:cNvPr>
          <p:cNvSpPr txBox="1"/>
          <p:nvPr/>
        </p:nvSpPr>
        <p:spPr>
          <a:xfrm>
            <a:off x="3090200" y="671197"/>
            <a:ext cx="6380382" cy="5586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alt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 Licenciatura en Educación Preescolar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Ciclo escolar 2020-2021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Segundo Semestre</a:t>
            </a:r>
          </a:p>
          <a:p>
            <a:pPr algn="ctr">
              <a:lnSpc>
                <a:spcPct val="150000"/>
              </a:lnSpc>
            </a:pPr>
            <a:r>
              <a:rPr lang="es-MX" alt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600" b="1" i="1" dirty="0">
                <a:solidFill>
                  <a:srgbClr val="000000"/>
                </a:solidFill>
                <a:effectLst/>
                <a:latin typeface="Geneva"/>
              </a:rPr>
              <a:t>CAMBRIDGE PLATFORM UNIT # 8 AND #9 PRACTICE EVIDENCE </a:t>
            </a:r>
            <a:r>
              <a:rPr lang="es-MX" alt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Curso: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Inglés A1.2</a:t>
            </a:r>
          </a:p>
          <a:p>
            <a:pPr algn="ctr">
              <a:lnSpc>
                <a:spcPct val="150000"/>
              </a:lnSpc>
            </a:pPr>
            <a:r>
              <a:rPr lang="es-MX" altLang="es-MX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es-MX" alt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6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Give students practice </a:t>
            </a:r>
            <a:r>
              <a:rPr lang="es-MX" sz="16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units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alt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Alumna: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Daniela Lizeth Trujillo Morales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Maestra: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Mayela Alejandra del Carmen Gaona García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Saltillo, Coahuila. A 01 de junio de 2021.</a:t>
            </a:r>
            <a:endParaRPr lang="es-MX" alt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 descr="Una señal con letras y números&#10;&#10;Descripción generada automáticamente con confianza baja">
            <a:extLst>
              <a:ext uri="{FF2B5EF4-FFF2-40B4-BE49-F238E27FC236}">
                <a16:creationId xmlns:a16="http://schemas.microsoft.com/office/drawing/2014/main" id="{A617735E-0B7B-4BF6-9650-860CF83AD73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89" r="16175"/>
          <a:stretch/>
        </p:blipFill>
        <p:spPr>
          <a:xfrm>
            <a:off x="2628112" y="805418"/>
            <a:ext cx="754235" cy="89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47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9FF97F-60C5-450B-BE69-49B3A3129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/>
            <a:r>
              <a:rPr lang="es-MX" sz="7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ernard MT Condensed" panose="02050806060905020404" pitchFamily="18" charset="0"/>
              </a:rPr>
              <a:t>UNIT 8 </a:t>
            </a:r>
          </a:p>
        </p:txBody>
      </p:sp>
      <p:pic>
        <p:nvPicPr>
          <p:cNvPr id="5" name="Imagen 4" descr="Interfaz de usuario gráfica, Aplicación, Tabla&#10;&#10;Descripción generada automáticamente">
            <a:extLst>
              <a:ext uri="{FF2B5EF4-FFF2-40B4-BE49-F238E27FC236}">
                <a16:creationId xmlns:a16="http://schemas.microsoft.com/office/drawing/2014/main" id="{F646BBD6-F7C4-450C-80DC-FD59834637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5" t="14767" r="37903" b="7239"/>
          <a:stretch/>
        </p:blipFill>
        <p:spPr>
          <a:xfrm>
            <a:off x="2608006" y="1406012"/>
            <a:ext cx="6732639" cy="534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795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9FF97F-60C5-450B-BE69-49B3A3129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/>
            <a:r>
              <a:rPr lang="es-MX" sz="7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ernard MT Condensed" panose="02050806060905020404" pitchFamily="18" charset="0"/>
              </a:rPr>
              <a:t>UNIT 9 </a:t>
            </a:r>
          </a:p>
        </p:txBody>
      </p:sp>
      <p:pic>
        <p:nvPicPr>
          <p:cNvPr id="5" name="Imagen 4" descr="Interfaz de usuario gráfica, Aplicación, Tabla&#10;&#10;Descripción generada automáticamente">
            <a:extLst>
              <a:ext uri="{FF2B5EF4-FFF2-40B4-BE49-F238E27FC236}">
                <a16:creationId xmlns:a16="http://schemas.microsoft.com/office/drawing/2014/main" id="{63B08BD6-DB33-4A93-B180-BE1FA3D7FF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6" t="19641" r="40565" b="14982"/>
          <a:stretch/>
        </p:blipFill>
        <p:spPr>
          <a:xfrm>
            <a:off x="2547198" y="1396433"/>
            <a:ext cx="7097604" cy="53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8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55C906-97AD-4D26-ADE9-F33DAC109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109"/>
            <a:ext cx="10515600" cy="1325563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/>
            <a:r>
              <a:rPr lang="es-MX" sz="7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ernard MT Condensed" panose="02050806060905020404" pitchFamily="18" charset="0"/>
              </a:rPr>
              <a:t>PRACTICE EVIDENCE</a:t>
            </a:r>
          </a:p>
        </p:txBody>
      </p:sp>
      <p:pic>
        <p:nvPicPr>
          <p:cNvPr id="6" name="Imagen 5" descr="Interfaz de usuario gráfica, Aplicación, Tabla&#10;&#10;Descripción generada automáticamente">
            <a:extLst>
              <a:ext uri="{FF2B5EF4-FFF2-40B4-BE49-F238E27FC236}">
                <a16:creationId xmlns:a16="http://schemas.microsoft.com/office/drawing/2014/main" id="{1207A3F4-B466-4D28-AB07-B3250D70A6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9633"/>
            <a:ext cx="12192000" cy="559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2963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73</Words>
  <Application>Microsoft Office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Bernard MT Condensed</vt:lpstr>
      <vt:lpstr>Calibri</vt:lpstr>
      <vt:lpstr>Calibri Light</vt:lpstr>
      <vt:lpstr>Geneva</vt:lpstr>
      <vt:lpstr>Tema de Office</vt:lpstr>
      <vt:lpstr>Presentación de PowerPoint</vt:lpstr>
      <vt:lpstr>UNIT 8 </vt:lpstr>
      <vt:lpstr>UNIT 9 </vt:lpstr>
      <vt:lpstr>PRACTICE EVIDENCE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danielatrujillo329@gmail.com</dc:creator>
  <cp:lastModifiedBy>danielatrujillo329@gmail.com</cp:lastModifiedBy>
  <cp:revision>2</cp:revision>
  <dcterms:created xsi:type="dcterms:W3CDTF">2021-06-01T04:01:27Z</dcterms:created>
  <dcterms:modified xsi:type="dcterms:W3CDTF">2021-06-01T05:55:56Z</dcterms:modified>
</cp:coreProperties>
</file>