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81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037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7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97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999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97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79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093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665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45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7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CD4EC-C4E3-4C5E-90E2-6569985D348F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C7499-E984-42A5-8A06-E9E1870B46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815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310" l="9744" r="8974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97913" y="536551"/>
            <a:ext cx="1393868" cy="103646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94541" y="770072"/>
            <a:ext cx="6842231" cy="879475"/>
          </a:xfrm>
        </p:spPr>
        <p:txBody>
          <a:bodyPr>
            <a:noAutofit/>
          </a:bodyPr>
          <a:lstStyle/>
          <a:p>
            <a:r>
              <a:rPr lang="es-MX" sz="3600" b="1" dirty="0" smtClean="0">
                <a:latin typeface="Agency FB" panose="020B0503020202020204" pitchFamily="34" charset="0"/>
              </a:rPr>
              <a:t>Escuela Normal de Educación Preescolar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2800" b="1" dirty="0" smtClean="0">
                <a:latin typeface="Agency FB" panose="020B0503020202020204" pitchFamily="34" charset="0"/>
              </a:rPr>
              <a:t>Lic. en Educación Preescolar. </a:t>
            </a:r>
            <a:r>
              <a:rPr lang="es-MX" sz="3200" b="1" dirty="0" smtClean="0">
                <a:latin typeface="Agency FB" panose="020B0503020202020204" pitchFamily="34" charset="0"/>
              </a:rPr>
              <a:t> </a:t>
            </a:r>
            <a:endParaRPr lang="es-MX" sz="3600" b="1" dirty="0">
              <a:latin typeface="Agency FB" panose="020B0503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92469" y="1649547"/>
            <a:ext cx="9207062" cy="3133324"/>
          </a:xfrm>
        </p:spPr>
        <p:txBody>
          <a:bodyPr>
            <a:normAutofit lnSpcReduction="10000"/>
          </a:bodyPr>
          <a:lstStyle/>
          <a:p>
            <a:r>
              <a:rPr lang="es-MX" dirty="0" smtClean="0">
                <a:latin typeface="Agency FB" panose="020B0503020202020204" pitchFamily="34" charset="0"/>
              </a:rPr>
              <a:t>Materia: Planeación y Evaluación de la Enseñanza y el Aprendizaje.    </a:t>
            </a:r>
          </a:p>
          <a:p>
            <a:r>
              <a:rPr lang="es-MX" dirty="0" smtClean="0">
                <a:latin typeface="Agency FB" panose="020B0503020202020204" pitchFamily="34" charset="0"/>
              </a:rPr>
              <a:t>Maestra: Eva Fabiola Ruiz Pradis </a:t>
            </a:r>
          </a:p>
          <a:p>
            <a:pPr algn="l"/>
            <a:r>
              <a:rPr lang="es-MX" dirty="0" smtClean="0">
                <a:latin typeface="Agency FB" panose="020B0503020202020204" pitchFamily="34" charset="0"/>
              </a:rPr>
              <a:t>Alumna: Alondra Esmeralda Cortes Albizo                    Trabajo: Revisión de Planeaciones.</a:t>
            </a:r>
          </a:p>
          <a:p>
            <a:pPr algn="l"/>
            <a:r>
              <a:rPr lang="es-MX" dirty="0" smtClean="0">
                <a:latin typeface="Agency FB" panose="020B0503020202020204" pitchFamily="34" charset="0"/>
              </a:rPr>
              <a:t>Competencias de la unidad: </a:t>
            </a:r>
            <a:r>
              <a:rPr lang="es-MX" sz="2000" dirty="0" smtClean="0">
                <a:latin typeface="Agency FB" panose="020B0503020202020204" pitchFamily="34" charset="0"/>
              </a:rPr>
              <a:t>Elabora </a:t>
            </a:r>
            <a:r>
              <a:rPr lang="es-MX" sz="2000" dirty="0">
                <a:latin typeface="Agency FB" panose="020B0503020202020204" pitchFamily="34" charset="0"/>
              </a:rPr>
              <a:t>diagnósticos de los intereses, motivaciones y necesidades formativas de los alumnos para organizar las actividades de aprendizaje, así como las adecuaciones curriculares y didácticas pertinentes.</a:t>
            </a:r>
            <a:r>
              <a:rPr lang="es-MX" sz="2000" dirty="0" smtClean="0">
                <a:latin typeface="Agency FB" panose="020B0503020202020204" pitchFamily="34" charset="0"/>
              </a:rPr>
              <a:t> </a:t>
            </a:r>
            <a:r>
              <a:rPr lang="es-MX" sz="2000" dirty="0">
                <a:latin typeface="Agency FB" panose="020B0503020202020204" pitchFamily="34" charset="0"/>
              </a:rPr>
              <a:t>Selecciona estrategias que favorecen el desarrollo intelectual, físico, social y emocional de los alumnos para procurar el logro de los aprendizajes</a:t>
            </a:r>
            <a:r>
              <a:rPr lang="es-MX" dirty="0" smtClean="0">
                <a:latin typeface="Agency FB" panose="020B0503020202020204" pitchFamily="34" charset="0"/>
              </a:rPr>
              <a:t>. </a:t>
            </a:r>
            <a:r>
              <a:rPr lang="es-MX" sz="2000" dirty="0">
                <a:latin typeface="Agency FB" panose="020B0503020202020204" pitchFamily="34" charset="0"/>
              </a:rPr>
              <a:t>Evalúa el aprendizaje de sus alumnos mediante la aplicación de distintas teorías, métodos e instrumentos considerando las áreas, campos y ámbitos de conocimiento, así como los saberes correspondientes al grado y nivel educativo.</a:t>
            </a:r>
            <a:endParaRPr lang="es-MX" sz="1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41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7187" y="617374"/>
            <a:ext cx="6642538" cy="779462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gency FB" panose="020B0503020202020204" pitchFamily="34" charset="0"/>
              </a:rPr>
              <a:t>Cuestionario de Planeaciones</a:t>
            </a:r>
            <a:endParaRPr lang="es-MX" dirty="0">
              <a:latin typeface="Agency FB" panose="020B0503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18896" y="1579151"/>
            <a:ext cx="9122979" cy="3959800"/>
          </a:xfrm>
        </p:spPr>
        <p:txBody>
          <a:bodyPr>
            <a:normAutofit lnSpcReduction="10000"/>
          </a:bodyPr>
          <a:lstStyle/>
          <a:p>
            <a:r>
              <a:rPr lang="es-MX" dirty="0" smtClean="0">
                <a:latin typeface="Agency FB" panose="020B0503020202020204" pitchFamily="34" charset="0"/>
              </a:rPr>
              <a:t>¿Qué elementos comunes encuentro en las planeaciones revisadas? </a:t>
            </a:r>
          </a:p>
          <a:p>
            <a:pPr marL="0" indent="0">
              <a:buNone/>
            </a:pPr>
            <a:r>
              <a:rPr lang="es-MX" sz="2400" dirty="0" smtClean="0">
                <a:latin typeface="Agency FB" panose="020B0503020202020204" pitchFamily="34" charset="0"/>
              </a:rPr>
              <a:t>Propósitos de Jornada de Práctica, y de la Situación Didáctica, horario de las actividades, la secuencia didáctica donde encantaramos las actividades y organización de consignas (Inicio, Desarrollo, Cierre), adecuaciones curriculares, observaciones, y la evaluación.</a:t>
            </a:r>
          </a:p>
          <a:p>
            <a:r>
              <a:rPr lang="es-MX" sz="2400" dirty="0" smtClean="0">
                <a:latin typeface="Agency FB" panose="020B0503020202020204" pitchFamily="34" charset="0"/>
              </a:rPr>
              <a:t>¿Qué elementos se requiere para elaborar el plan de clase?</a:t>
            </a:r>
          </a:p>
          <a:p>
            <a:pPr marL="0" indent="0">
              <a:buNone/>
            </a:pPr>
            <a:r>
              <a:rPr lang="es-MX" sz="2400" dirty="0" smtClean="0">
                <a:latin typeface="Agency FB" panose="020B0503020202020204" pitchFamily="34" charset="0"/>
              </a:rPr>
              <a:t>Objetivos de la clase, objetivo general y específicos, los contenidos que se abordaran en la clase, estrategias didácticas, actividades, recursos, la evaluación, estimación del tiempo para completar actividades. </a:t>
            </a:r>
            <a:endParaRPr lang="es-MX" sz="2000" dirty="0" smtClean="0">
              <a:latin typeface="Agency FB" panose="020B0503020202020204" pitchFamily="34" charset="0"/>
            </a:endParaRPr>
          </a:p>
          <a:p>
            <a:endParaRPr lang="es-MX" sz="2400" dirty="0" smtClean="0"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s-MX" sz="2000" dirty="0" smtClean="0">
                <a:latin typeface="Agency FB" panose="020B0503020202020204" pitchFamily="34" charset="0"/>
              </a:rPr>
              <a:t> </a:t>
            </a:r>
            <a:endParaRPr lang="es-MX" sz="20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3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47800" y="1037348"/>
            <a:ext cx="9115097" cy="4351338"/>
          </a:xfrm>
        </p:spPr>
        <p:txBody>
          <a:bodyPr/>
          <a:lstStyle/>
          <a:p>
            <a:r>
              <a:rPr lang="es-MX" sz="2400" dirty="0" smtClean="0">
                <a:latin typeface="Agency FB" panose="020B0503020202020204" pitchFamily="34" charset="0"/>
              </a:rPr>
              <a:t>¿Cuáles fueron las incidencias mas comunes? </a:t>
            </a:r>
          </a:p>
          <a:p>
            <a:pPr marL="0" indent="0">
              <a:buNone/>
            </a:pPr>
            <a:r>
              <a:rPr lang="es-MX" sz="2400" dirty="0" smtClean="0">
                <a:latin typeface="Agency FB" panose="020B0503020202020204" pitchFamily="34" charset="0"/>
              </a:rPr>
              <a:t>En lo personal unos de los erres que e cometido al realizar la planeación es no tener claro el aprendizaje, al igual que realizar las actividades con la creencia de que sean “atractivas a los niños”, si pensar en sus necesidades.</a:t>
            </a:r>
          </a:p>
          <a:p>
            <a:r>
              <a:rPr lang="es-MX" sz="2400" dirty="0" smtClean="0">
                <a:latin typeface="Agency FB" panose="020B0503020202020204" pitchFamily="34" charset="0"/>
              </a:rPr>
              <a:t>¿Técnicas e instrumentos de evaluación utilizadas?</a:t>
            </a:r>
          </a:p>
          <a:p>
            <a:pPr marL="0" indent="0">
              <a:buNone/>
            </a:pPr>
            <a:r>
              <a:rPr lang="es-MX" sz="2400" dirty="0" smtClean="0">
                <a:latin typeface="Agency FB" panose="020B0503020202020204" pitchFamily="34" charset="0"/>
              </a:rPr>
              <a:t>Con base a los aprendizajes esperados, participación de alumnos, la curiosidad que muestran los alumnos, para esto se utiliza una lista de chequeo o lista de cotejo. </a:t>
            </a:r>
          </a:p>
          <a:p>
            <a:r>
              <a:rPr lang="es-MX" sz="2400" dirty="0">
                <a:latin typeface="Agency FB" panose="020B0503020202020204" pitchFamily="34" charset="0"/>
              </a:rPr>
              <a:t>¿Con cuales campos se </a:t>
            </a:r>
            <a:r>
              <a:rPr lang="es-MX" sz="2400" dirty="0" smtClean="0">
                <a:latin typeface="Agency FB" panose="020B0503020202020204" pitchFamily="34" charset="0"/>
              </a:rPr>
              <a:t>relacionan? Exploración y comprensión del mundo natural y social, lenguaje y comunicación, educación socioemocional, Pensamiento matemático.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7285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361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Agency FB</vt:lpstr>
      <vt:lpstr>Arial</vt:lpstr>
      <vt:lpstr>Calibri</vt:lpstr>
      <vt:lpstr>Calibri Light</vt:lpstr>
      <vt:lpstr>Tema de Office</vt:lpstr>
      <vt:lpstr>Escuela Normal de Educación Preescolar Lic. en Educación Preescolar.  </vt:lpstr>
      <vt:lpstr>Cuestionario de Planeaciones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Lic. en Educación Preescolar.</dc:title>
  <dc:creator>Victor Alejandro Picon Macias</dc:creator>
  <cp:lastModifiedBy>Victor Alejandro Picon Macias</cp:lastModifiedBy>
  <cp:revision>5</cp:revision>
  <dcterms:created xsi:type="dcterms:W3CDTF">2021-05-21T04:38:28Z</dcterms:created>
  <dcterms:modified xsi:type="dcterms:W3CDTF">2021-05-21T05:13:00Z</dcterms:modified>
</cp:coreProperties>
</file>