
<file path=[Content_Types].xml><?xml version="1.0" encoding="utf-8"?>
<Types xmlns="http://schemas.openxmlformats.org/package/2006/content-types">
  <Default Extension="gif" ContentType="image/gi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4"/>
  </p:notesMasterIdLst>
  <p:sldIdLst>
    <p:sldId id="256" r:id="rId2"/>
    <p:sldId id="258" r:id="rId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81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
        <p:cNvGrpSpPr/>
        <p:nvPr/>
      </p:nvGrpSpPr>
      <p:grpSpPr>
        <a:xfrm>
          <a:off x="0" y="0"/>
          <a:ext cx="0" cy="0"/>
          <a:chOff x="0" y="0"/>
          <a:chExt cx="0" cy="0"/>
        </a:xfrm>
      </p:grpSpPr>
      <p:sp>
        <p:nvSpPr>
          <p:cNvPr id="55" name="Google Shape;5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 name="Google Shape;5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9398a5af16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9398a5af16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457200" y="744575"/>
            <a:ext cx="8229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Font typeface="Fira Sans"/>
              <a:buNone/>
              <a:defRPr sz="5200">
                <a:latin typeface="Fira Sans"/>
                <a:ea typeface="Fira Sans"/>
                <a:cs typeface="Fira Sans"/>
                <a:sym typeface="Fira Sans"/>
              </a:defRPr>
            </a:lvl1pPr>
            <a:lvl2pPr lvl="1" algn="ctr">
              <a:spcBef>
                <a:spcPts val="0"/>
              </a:spcBef>
              <a:spcAft>
                <a:spcPts val="0"/>
              </a:spcAft>
              <a:buSzPts val="5200"/>
              <a:buFont typeface="Fira Sans"/>
              <a:buNone/>
              <a:defRPr sz="5200">
                <a:latin typeface="Fira Sans"/>
                <a:ea typeface="Fira Sans"/>
                <a:cs typeface="Fira Sans"/>
                <a:sym typeface="Fira Sans"/>
              </a:defRPr>
            </a:lvl2pPr>
            <a:lvl3pPr lvl="2" algn="ctr">
              <a:spcBef>
                <a:spcPts val="0"/>
              </a:spcBef>
              <a:spcAft>
                <a:spcPts val="0"/>
              </a:spcAft>
              <a:buSzPts val="5200"/>
              <a:buFont typeface="Fira Sans"/>
              <a:buNone/>
              <a:defRPr sz="5200">
                <a:latin typeface="Fira Sans"/>
                <a:ea typeface="Fira Sans"/>
                <a:cs typeface="Fira Sans"/>
                <a:sym typeface="Fira Sans"/>
              </a:defRPr>
            </a:lvl3pPr>
            <a:lvl4pPr lvl="3" algn="ctr">
              <a:spcBef>
                <a:spcPts val="0"/>
              </a:spcBef>
              <a:spcAft>
                <a:spcPts val="0"/>
              </a:spcAft>
              <a:buSzPts val="5200"/>
              <a:buFont typeface="Fira Sans"/>
              <a:buNone/>
              <a:defRPr sz="5200">
                <a:latin typeface="Fira Sans"/>
                <a:ea typeface="Fira Sans"/>
                <a:cs typeface="Fira Sans"/>
                <a:sym typeface="Fira Sans"/>
              </a:defRPr>
            </a:lvl4pPr>
            <a:lvl5pPr lvl="4" algn="ctr">
              <a:spcBef>
                <a:spcPts val="0"/>
              </a:spcBef>
              <a:spcAft>
                <a:spcPts val="0"/>
              </a:spcAft>
              <a:buSzPts val="5200"/>
              <a:buFont typeface="Fira Sans"/>
              <a:buNone/>
              <a:defRPr sz="5200">
                <a:latin typeface="Fira Sans"/>
                <a:ea typeface="Fira Sans"/>
                <a:cs typeface="Fira Sans"/>
                <a:sym typeface="Fira Sans"/>
              </a:defRPr>
            </a:lvl5pPr>
            <a:lvl6pPr lvl="5" algn="ctr">
              <a:spcBef>
                <a:spcPts val="0"/>
              </a:spcBef>
              <a:spcAft>
                <a:spcPts val="0"/>
              </a:spcAft>
              <a:buSzPts val="5200"/>
              <a:buFont typeface="Fira Sans"/>
              <a:buNone/>
              <a:defRPr sz="5200">
                <a:latin typeface="Fira Sans"/>
                <a:ea typeface="Fira Sans"/>
                <a:cs typeface="Fira Sans"/>
                <a:sym typeface="Fira Sans"/>
              </a:defRPr>
            </a:lvl6pPr>
            <a:lvl7pPr lvl="6" algn="ctr">
              <a:spcBef>
                <a:spcPts val="0"/>
              </a:spcBef>
              <a:spcAft>
                <a:spcPts val="0"/>
              </a:spcAft>
              <a:buSzPts val="5200"/>
              <a:buFont typeface="Fira Sans"/>
              <a:buNone/>
              <a:defRPr sz="5200">
                <a:latin typeface="Fira Sans"/>
                <a:ea typeface="Fira Sans"/>
                <a:cs typeface="Fira Sans"/>
                <a:sym typeface="Fira Sans"/>
              </a:defRPr>
            </a:lvl7pPr>
            <a:lvl8pPr lvl="7" algn="ctr">
              <a:spcBef>
                <a:spcPts val="0"/>
              </a:spcBef>
              <a:spcAft>
                <a:spcPts val="0"/>
              </a:spcAft>
              <a:buSzPts val="5200"/>
              <a:buFont typeface="Fira Sans"/>
              <a:buNone/>
              <a:defRPr sz="5200">
                <a:latin typeface="Fira Sans"/>
                <a:ea typeface="Fira Sans"/>
                <a:cs typeface="Fira Sans"/>
                <a:sym typeface="Fira Sans"/>
              </a:defRPr>
            </a:lvl8pPr>
            <a:lvl9pPr lvl="8" algn="ctr">
              <a:spcBef>
                <a:spcPts val="0"/>
              </a:spcBef>
              <a:spcAft>
                <a:spcPts val="0"/>
              </a:spcAft>
              <a:buSzPts val="5200"/>
              <a:buFont typeface="Fira Sans"/>
              <a:buNone/>
              <a:defRPr sz="5200">
                <a:latin typeface="Fira Sans"/>
                <a:ea typeface="Fira Sans"/>
                <a:cs typeface="Fira Sans"/>
                <a:sym typeface="Fira Sans"/>
              </a:defRPr>
            </a:lvl9pPr>
          </a:lstStyle>
          <a:p>
            <a:endParaRPr/>
          </a:p>
        </p:txBody>
      </p:sp>
      <p:sp>
        <p:nvSpPr>
          <p:cNvPr id="11" name="Google Shape;11;p2"/>
          <p:cNvSpPr txBox="1">
            <a:spLocks noGrp="1"/>
          </p:cNvSpPr>
          <p:nvPr>
            <p:ph type="subTitle" idx="1"/>
          </p:nvPr>
        </p:nvSpPr>
        <p:spPr>
          <a:xfrm>
            <a:off x="457200" y="2834125"/>
            <a:ext cx="8229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Font typeface="Fira Sans"/>
              <a:buNone/>
              <a:defRPr sz="2800">
                <a:latin typeface="Fira Sans"/>
                <a:ea typeface="Fira Sans"/>
                <a:cs typeface="Fira Sans"/>
                <a:sym typeface="Fira Sans"/>
              </a:defRPr>
            </a:lvl1pPr>
            <a:lvl2pPr lvl="1" algn="ctr">
              <a:lnSpc>
                <a:spcPct val="100000"/>
              </a:lnSpc>
              <a:spcBef>
                <a:spcPts val="0"/>
              </a:spcBef>
              <a:spcAft>
                <a:spcPts val="0"/>
              </a:spcAft>
              <a:buSzPts val="2800"/>
              <a:buFont typeface="Fira Sans"/>
              <a:buNone/>
              <a:defRPr sz="2800">
                <a:latin typeface="Fira Sans"/>
                <a:ea typeface="Fira Sans"/>
                <a:cs typeface="Fira Sans"/>
                <a:sym typeface="Fira Sans"/>
              </a:defRPr>
            </a:lvl2pPr>
            <a:lvl3pPr lvl="2" algn="ctr">
              <a:lnSpc>
                <a:spcPct val="100000"/>
              </a:lnSpc>
              <a:spcBef>
                <a:spcPts val="0"/>
              </a:spcBef>
              <a:spcAft>
                <a:spcPts val="0"/>
              </a:spcAft>
              <a:buSzPts val="2800"/>
              <a:buFont typeface="Fira Sans"/>
              <a:buNone/>
              <a:defRPr sz="2800">
                <a:latin typeface="Fira Sans"/>
                <a:ea typeface="Fira Sans"/>
                <a:cs typeface="Fira Sans"/>
                <a:sym typeface="Fira Sans"/>
              </a:defRPr>
            </a:lvl3pPr>
            <a:lvl4pPr lvl="3" algn="ctr">
              <a:lnSpc>
                <a:spcPct val="100000"/>
              </a:lnSpc>
              <a:spcBef>
                <a:spcPts val="0"/>
              </a:spcBef>
              <a:spcAft>
                <a:spcPts val="0"/>
              </a:spcAft>
              <a:buSzPts val="2800"/>
              <a:buFont typeface="Fira Sans"/>
              <a:buNone/>
              <a:defRPr sz="2800">
                <a:latin typeface="Fira Sans"/>
                <a:ea typeface="Fira Sans"/>
                <a:cs typeface="Fira Sans"/>
                <a:sym typeface="Fira Sans"/>
              </a:defRPr>
            </a:lvl4pPr>
            <a:lvl5pPr lvl="4" algn="ctr">
              <a:lnSpc>
                <a:spcPct val="100000"/>
              </a:lnSpc>
              <a:spcBef>
                <a:spcPts val="0"/>
              </a:spcBef>
              <a:spcAft>
                <a:spcPts val="0"/>
              </a:spcAft>
              <a:buSzPts val="2800"/>
              <a:buFont typeface="Fira Sans"/>
              <a:buNone/>
              <a:defRPr sz="2800">
                <a:latin typeface="Fira Sans"/>
                <a:ea typeface="Fira Sans"/>
                <a:cs typeface="Fira Sans"/>
                <a:sym typeface="Fira Sans"/>
              </a:defRPr>
            </a:lvl5pPr>
            <a:lvl6pPr lvl="5" algn="ctr">
              <a:lnSpc>
                <a:spcPct val="100000"/>
              </a:lnSpc>
              <a:spcBef>
                <a:spcPts val="0"/>
              </a:spcBef>
              <a:spcAft>
                <a:spcPts val="0"/>
              </a:spcAft>
              <a:buSzPts val="2800"/>
              <a:buFont typeface="Fira Sans"/>
              <a:buNone/>
              <a:defRPr sz="2800">
                <a:latin typeface="Fira Sans"/>
                <a:ea typeface="Fira Sans"/>
                <a:cs typeface="Fira Sans"/>
                <a:sym typeface="Fira Sans"/>
              </a:defRPr>
            </a:lvl6pPr>
            <a:lvl7pPr lvl="6" algn="ctr">
              <a:lnSpc>
                <a:spcPct val="100000"/>
              </a:lnSpc>
              <a:spcBef>
                <a:spcPts val="0"/>
              </a:spcBef>
              <a:spcAft>
                <a:spcPts val="0"/>
              </a:spcAft>
              <a:buSzPts val="2800"/>
              <a:buFont typeface="Fira Sans"/>
              <a:buNone/>
              <a:defRPr sz="2800">
                <a:latin typeface="Fira Sans"/>
                <a:ea typeface="Fira Sans"/>
                <a:cs typeface="Fira Sans"/>
                <a:sym typeface="Fira Sans"/>
              </a:defRPr>
            </a:lvl7pPr>
            <a:lvl8pPr lvl="7" algn="ctr">
              <a:lnSpc>
                <a:spcPct val="100000"/>
              </a:lnSpc>
              <a:spcBef>
                <a:spcPts val="0"/>
              </a:spcBef>
              <a:spcAft>
                <a:spcPts val="0"/>
              </a:spcAft>
              <a:buSzPts val="2800"/>
              <a:buFont typeface="Fira Sans"/>
              <a:buNone/>
              <a:defRPr sz="2800">
                <a:latin typeface="Fira Sans"/>
                <a:ea typeface="Fira Sans"/>
                <a:cs typeface="Fira Sans"/>
                <a:sym typeface="Fira Sans"/>
              </a:defRPr>
            </a:lvl8pPr>
            <a:lvl9pPr lvl="8" algn="ctr">
              <a:lnSpc>
                <a:spcPct val="100000"/>
              </a:lnSpc>
              <a:spcBef>
                <a:spcPts val="0"/>
              </a:spcBef>
              <a:spcAft>
                <a:spcPts val="0"/>
              </a:spcAft>
              <a:buSzPts val="2800"/>
              <a:buFont typeface="Fira Sans"/>
              <a:buNone/>
              <a:defRPr sz="2800">
                <a:latin typeface="Fira Sans"/>
                <a:ea typeface="Fira Sans"/>
                <a:cs typeface="Fira Sans"/>
                <a:sym typeface="Fira Sans"/>
              </a:defRPr>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457200" y="1106125"/>
            <a:ext cx="8229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457200" y="3152225"/>
            <a:ext cx="8229600" cy="1300800"/>
          </a:xfrm>
          <a:prstGeom prst="rect">
            <a:avLst/>
          </a:prstGeom>
        </p:spPr>
        <p:txBody>
          <a:bodyPr spcFirstLastPara="1" wrap="square" lIns="91425" tIns="91425" rIns="91425" bIns="91425" anchor="t" anchorCtr="0">
            <a:noAutofit/>
          </a:bodyPr>
          <a:lstStyle>
            <a:lvl1pPr marL="457200" lvl="0" indent="-304800" algn="ctr">
              <a:spcBef>
                <a:spcPts val="0"/>
              </a:spcBef>
              <a:spcAft>
                <a:spcPts val="0"/>
              </a:spcAft>
              <a:buSzPts val="1200"/>
              <a:buChar char="●"/>
              <a:defRPr/>
            </a:lvl1pPr>
            <a:lvl2pPr marL="914400" lvl="1" indent="-304800" algn="ctr">
              <a:spcBef>
                <a:spcPts val="1600"/>
              </a:spcBef>
              <a:spcAft>
                <a:spcPts val="0"/>
              </a:spcAft>
              <a:buSzPts val="1200"/>
              <a:buChar char="○"/>
              <a:defRPr/>
            </a:lvl2pPr>
            <a:lvl3pPr marL="1371600" lvl="2" indent="-304800" algn="ctr">
              <a:spcBef>
                <a:spcPts val="1600"/>
              </a:spcBef>
              <a:spcAft>
                <a:spcPts val="0"/>
              </a:spcAft>
              <a:buSzPts val="1200"/>
              <a:buChar char="■"/>
              <a:defRPr/>
            </a:lvl3pPr>
            <a:lvl4pPr marL="1828800" lvl="3" indent="-304800" algn="ctr">
              <a:spcBef>
                <a:spcPts val="1600"/>
              </a:spcBef>
              <a:spcAft>
                <a:spcPts val="0"/>
              </a:spcAft>
              <a:buSzPts val="1200"/>
              <a:buChar char="●"/>
              <a:defRPr/>
            </a:lvl4pPr>
            <a:lvl5pPr marL="2286000" lvl="4" indent="-304800" algn="ctr">
              <a:spcBef>
                <a:spcPts val="1600"/>
              </a:spcBef>
              <a:spcAft>
                <a:spcPts val="0"/>
              </a:spcAft>
              <a:buSzPts val="1200"/>
              <a:buChar char="○"/>
              <a:defRPr/>
            </a:lvl5pPr>
            <a:lvl6pPr marL="2743200" lvl="5" indent="-304800" algn="ctr">
              <a:spcBef>
                <a:spcPts val="1600"/>
              </a:spcBef>
              <a:spcAft>
                <a:spcPts val="0"/>
              </a:spcAft>
              <a:buSzPts val="1200"/>
              <a:buChar char="■"/>
              <a:defRPr/>
            </a:lvl6pPr>
            <a:lvl7pPr marL="3200400" lvl="6" indent="-304800" algn="ctr">
              <a:spcBef>
                <a:spcPts val="1600"/>
              </a:spcBef>
              <a:spcAft>
                <a:spcPts val="0"/>
              </a:spcAft>
              <a:buSzPts val="1200"/>
              <a:buChar char="●"/>
              <a:defRPr/>
            </a:lvl7pPr>
            <a:lvl8pPr marL="3657600" lvl="7" indent="-304800" algn="ctr">
              <a:spcBef>
                <a:spcPts val="1600"/>
              </a:spcBef>
              <a:spcAft>
                <a:spcPts val="0"/>
              </a:spcAft>
              <a:buSzPts val="1200"/>
              <a:buChar char="○"/>
              <a:defRPr/>
            </a:lvl8pPr>
            <a:lvl9pPr marL="4114800" lvl="8" indent="-304800" algn="ctr">
              <a:spcBef>
                <a:spcPts val="1600"/>
              </a:spcBef>
              <a:spcAft>
                <a:spcPts val="1600"/>
              </a:spcAft>
              <a:buSzPts val="12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457200" y="2150850"/>
            <a:ext cx="8229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457200" y="383050"/>
            <a:ext cx="8229600" cy="572700"/>
          </a:xfrm>
          <a:prstGeom prst="rect">
            <a:avLst/>
          </a:prstGeom>
        </p:spPr>
        <p:txBody>
          <a:bodyPr spcFirstLastPara="1" wrap="square" lIns="91425" tIns="91425" rIns="91425" bIns="91425" anchor="t" anchorCtr="0">
            <a:noAutofit/>
          </a:bodyPr>
          <a:lstStyle>
            <a:lvl1pPr lvl="0">
              <a:spcBef>
                <a:spcPts val="0"/>
              </a:spcBef>
              <a:spcAft>
                <a:spcPts val="0"/>
              </a:spcAft>
              <a:buSzPts val="2500"/>
              <a:buNone/>
              <a:defRPr/>
            </a:lvl1pPr>
            <a:lvl2pPr lvl="1">
              <a:spcBef>
                <a:spcPts val="0"/>
              </a:spcBef>
              <a:spcAft>
                <a:spcPts val="0"/>
              </a:spcAft>
              <a:buSzPts val="2500"/>
              <a:buNone/>
              <a:defRPr/>
            </a:lvl2pPr>
            <a:lvl3pPr lvl="2">
              <a:spcBef>
                <a:spcPts val="0"/>
              </a:spcBef>
              <a:spcAft>
                <a:spcPts val="0"/>
              </a:spcAft>
              <a:buSzPts val="2500"/>
              <a:buNone/>
              <a:defRPr/>
            </a:lvl3pPr>
            <a:lvl4pPr lvl="3">
              <a:spcBef>
                <a:spcPts val="0"/>
              </a:spcBef>
              <a:spcAft>
                <a:spcPts val="0"/>
              </a:spcAft>
              <a:buSzPts val="2500"/>
              <a:buNone/>
              <a:defRPr/>
            </a:lvl4pPr>
            <a:lvl5pPr lvl="4">
              <a:spcBef>
                <a:spcPts val="0"/>
              </a:spcBef>
              <a:spcAft>
                <a:spcPts val="0"/>
              </a:spcAft>
              <a:buSzPts val="2500"/>
              <a:buNone/>
              <a:defRPr/>
            </a:lvl5pPr>
            <a:lvl6pPr lvl="5">
              <a:spcBef>
                <a:spcPts val="0"/>
              </a:spcBef>
              <a:spcAft>
                <a:spcPts val="0"/>
              </a:spcAft>
              <a:buSzPts val="2500"/>
              <a:buNone/>
              <a:defRPr/>
            </a:lvl6pPr>
            <a:lvl7pPr lvl="6">
              <a:spcBef>
                <a:spcPts val="0"/>
              </a:spcBef>
              <a:spcAft>
                <a:spcPts val="0"/>
              </a:spcAft>
              <a:buSzPts val="2500"/>
              <a:buNone/>
              <a:defRPr/>
            </a:lvl7pPr>
            <a:lvl8pPr lvl="7">
              <a:spcBef>
                <a:spcPts val="0"/>
              </a:spcBef>
              <a:spcAft>
                <a:spcPts val="0"/>
              </a:spcAft>
              <a:buSzPts val="2500"/>
              <a:buNone/>
              <a:defRPr/>
            </a:lvl8pPr>
            <a:lvl9pPr lvl="8">
              <a:spcBef>
                <a:spcPts val="0"/>
              </a:spcBef>
              <a:spcAft>
                <a:spcPts val="0"/>
              </a:spcAft>
              <a:buSzPts val="2500"/>
              <a:buNone/>
              <a:defRPr/>
            </a:lvl9pPr>
          </a:lstStyle>
          <a:p>
            <a:endParaRPr/>
          </a:p>
        </p:txBody>
      </p:sp>
      <p:sp>
        <p:nvSpPr>
          <p:cNvPr id="18" name="Google Shape;18;p4"/>
          <p:cNvSpPr txBox="1">
            <a:spLocks noGrp="1"/>
          </p:cNvSpPr>
          <p:nvPr>
            <p:ph type="body" idx="1"/>
          </p:nvPr>
        </p:nvSpPr>
        <p:spPr>
          <a:xfrm>
            <a:off x="457200" y="1152475"/>
            <a:ext cx="8229600" cy="3416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a:lvl1pPr>
            <a:lvl2pPr marL="914400" lvl="1" indent="-304800">
              <a:spcBef>
                <a:spcPts val="1600"/>
              </a:spcBef>
              <a:spcAft>
                <a:spcPts val="0"/>
              </a:spcAft>
              <a:buSzPts val="1200"/>
              <a:buChar char="○"/>
              <a:defRPr/>
            </a:lvl2pPr>
            <a:lvl3pPr marL="1371600" lvl="2" indent="-304800">
              <a:spcBef>
                <a:spcPts val="1600"/>
              </a:spcBef>
              <a:spcAft>
                <a:spcPts val="0"/>
              </a:spcAft>
              <a:buSzPts val="1200"/>
              <a:buChar char="■"/>
              <a:defRPr/>
            </a:lvl3pPr>
            <a:lvl4pPr marL="1828800" lvl="3" indent="-304800">
              <a:spcBef>
                <a:spcPts val="1600"/>
              </a:spcBef>
              <a:spcAft>
                <a:spcPts val="0"/>
              </a:spcAft>
              <a:buSzPts val="1200"/>
              <a:buChar char="●"/>
              <a:defRPr/>
            </a:lvl4pPr>
            <a:lvl5pPr marL="2286000" lvl="4" indent="-304800">
              <a:spcBef>
                <a:spcPts val="1600"/>
              </a:spcBef>
              <a:spcAft>
                <a:spcPts val="0"/>
              </a:spcAft>
              <a:buSzPts val="1200"/>
              <a:buChar char="○"/>
              <a:defRPr/>
            </a:lvl5pPr>
            <a:lvl6pPr marL="2743200" lvl="5" indent="-304800">
              <a:spcBef>
                <a:spcPts val="1600"/>
              </a:spcBef>
              <a:spcAft>
                <a:spcPts val="0"/>
              </a:spcAft>
              <a:buSzPts val="1200"/>
              <a:buChar char="■"/>
              <a:defRPr/>
            </a:lvl6pPr>
            <a:lvl7pPr marL="3200400" lvl="6" indent="-304800">
              <a:spcBef>
                <a:spcPts val="1600"/>
              </a:spcBef>
              <a:spcAft>
                <a:spcPts val="0"/>
              </a:spcAft>
              <a:buSzPts val="1200"/>
              <a:buChar char="●"/>
              <a:defRPr/>
            </a:lvl7pPr>
            <a:lvl8pPr marL="3657600" lvl="7" indent="-304800">
              <a:spcBef>
                <a:spcPts val="1600"/>
              </a:spcBef>
              <a:spcAft>
                <a:spcPts val="0"/>
              </a:spcAft>
              <a:buSzPts val="1200"/>
              <a:buChar char="○"/>
              <a:defRPr/>
            </a:lvl8pPr>
            <a:lvl9pPr marL="4114800" lvl="8" indent="-304800">
              <a:spcBef>
                <a:spcPts val="1600"/>
              </a:spcBef>
              <a:spcAft>
                <a:spcPts val="1600"/>
              </a:spcAft>
              <a:buSzPts val="12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457200" y="383050"/>
            <a:ext cx="8229600" cy="572700"/>
          </a:xfrm>
          <a:prstGeom prst="rect">
            <a:avLst/>
          </a:prstGeom>
        </p:spPr>
        <p:txBody>
          <a:bodyPr spcFirstLastPara="1" wrap="square" lIns="91425" tIns="91425" rIns="91425" bIns="91425" anchor="t" anchorCtr="0">
            <a:noAutofit/>
          </a:bodyPr>
          <a:lstStyle>
            <a:lvl1pPr lvl="0">
              <a:spcBef>
                <a:spcPts val="0"/>
              </a:spcBef>
              <a:spcAft>
                <a:spcPts val="0"/>
              </a:spcAft>
              <a:buSzPts val="2500"/>
              <a:buNone/>
              <a:defRPr/>
            </a:lvl1pPr>
            <a:lvl2pPr lvl="1">
              <a:spcBef>
                <a:spcPts val="0"/>
              </a:spcBef>
              <a:spcAft>
                <a:spcPts val="0"/>
              </a:spcAft>
              <a:buSzPts val="2500"/>
              <a:buNone/>
              <a:defRPr/>
            </a:lvl2pPr>
            <a:lvl3pPr lvl="2">
              <a:spcBef>
                <a:spcPts val="0"/>
              </a:spcBef>
              <a:spcAft>
                <a:spcPts val="0"/>
              </a:spcAft>
              <a:buSzPts val="2500"/>
              <a:buNone/>
              <a:defRPr/>
            </a:lvl3pPr>
            <a:lvl4pPr lvl="3">
              <a:spcBef>
                <a:spcPts val="0"/>
              </a:spcBef>
              <a:spcAft>
                <a:spcPts val="0"/>
              </a:spcAft>
              <a:buSzPts val="2500"/>
              <a:buNone/>
              <a:defRPr/>
            </a:lvl4pPr>
            <a:lvl5pPr lvl="4">
              <a:spcBef>
                <a:spcPts val="0"/>
              </a:spcBef>
              <a:spcAft>
                <a:spcPts val="0"/>
              </a:spcAft>
              <a:buSzPts val="2500"/>
              <a:buNone/>
              <a:defRPr/>
            </a:lvl5pPr>
            <a:lvl6pPr lvl="5">
              <a:spcBef>
                <a:spcPts val="0"/>
              </a:spcBef>
              <a:spcAft>
                <a:spcPts val="0"/>
              </a:spcAft>
              <a:buSzPts val="2500"/>
              <a:buNone/>
              <a:defRPr/>
            </a:lvl6pPr>
            <a:lvl7pPr lvl="6">
              <a:spcBef>
                <a:spcPts val="0"/>
              </a:spcBef>
              <a:spcAft>
                <a:spcPts val="0"/>
              </a:spcAft>
              <a:buSzPts val="2500"/>
              <a:buNone/>
              <a:defRPr/>
            </a:lvl7pPr>
            <a:lvl8pPr lvl="7">
              <a:spcBef>
                <a:spcPts val="0"/>
              </a:spcBef>
              <a:spcAft>
                <a:spcPts val="0"/>
              </a:spcAft>
              <a:buSzPts val="2500"/>
              <a:buNone/>
              <a:defRPr/>
            </a:lvl8pPr>
            <a:lvl9pPr lvl="8">
              <a:spcBef>
                <a:spcPts val="0"/>
              </a:spcBef>
              <a:spcAft>
                <a:spcPts val="0"/>
              </a:spcAft>
              <a:buSzPts val="2500"/>
              <a:buNone/>
              <a:defRPr/>
            </a:lvl9pPr>
          </a:lstStyle>
          <a:p>
            <a:endParaRPr/>
          </a:p>
        </p:txBody>
      </p:sp>
      <p:sp>
        <p:nvSpPr>
          <p:cNvPr id="22" name="Google Shape;22;p5"/>
          <p:cNvSpPr txBox="1">
            <a:spLocks noGrp="1"/>
          </p:cNvSpPr>
          <p:nvPr>
            <p:ph type="body" idx="1"/>
          </p:nvPr>
        </p:nvSpPr>
        <p:spPr>
          <a:xfrm>
            <a:off x="457200" y="1344050"/>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686900" y="1344050"/>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457200" y="383050"/>
            <a:ext cx="8229600" cy="572700"/>
          </a:xfrm>
          <a:prstGeom prst="rect">
            <a:avLst/>
          </a:prstGeom>
        </p:spPr>
        <p:txBody>
          <a:bodyPr spcFirstLastPara="1" wrap="square" lIns="91425" tIns="91425" rIns="91425" bIns="91425" anchor="t" anchorCtr="0">
            <a:noAutofit/>
          </a:bodyPr>
          <a:lstStyle>
            <a:lvl1pPr lvl="0">
              <a:spcBef>
                <a:spcPts val="0"/>
              </a:spcBef>
              <a:spcAft>
                <a:spcPts val="0"/>
              </a:spcAft>
              <a:buSzPts val="2500"/>
              <a:buNone/>
              <a:defRPr/>
            </a:lvl1pPr>
            <a:lvl2pPr lvl="1">
              <a:spcBef>
                <a:spcPts val="0"/>
              </a:spcBef>
              <a:spcAft>
                <a:spcPts val="0"/>
              </a:spcAft>
              <a:buSzPts val="2500"/>
              <a:buNone/>
              <a:defRPr/>
            </a:lvl2pPr>
            <a:lvl3pPr lvl="2">
              <a:spcBef>
                <a:spcPts val="0"/>
              </a:spcBef>
              <a:spcAft>
                <a:spcPts val="0"/>
              </a:spcAft>
              <a:buSzPts val="2500"/>
              <a:buNone/>
              <a:defRPr/>
            </a:lvl3pPr>
            <a:lvl4pPr lvl="3">
              <a:spcBef>
                <a:spcPts val="0"/>
              </a:spcBef>
              <a:spcAft>
                <a:spcPts val="0"/>
              </a:spcAft>
              <a:buSzPts val="2500"/>
              <a:buNone/>
              <a:defRPr/>
            </a:lvl4pPr>
            <a:lvl5pPr lvl="4">
              <a:spcBef>
                <a:spcPts val="0"/>
              </a:spcBef>
              <a:spcAft>
                <a:spcPts val="0"/>
              </a:spcAft>
              <a:buSzPts val="2500"/>
              <a:buNone/>
              <a:defRPr/>
            </a:lvl5pPr>
            <a:lvl6pPr lvl="5">
              <a:spcBef>
                <a:spcPts val="0"/>
              </a:spcBef>
              <a:spcAft>
                <a:spcPts val="0"/>
              </a:spcAft>
              <a:buSzPts val="2500"/>
              <a:buNone/>
              <a:defRPr/>
            </a:lvl6pPr>
            <a:lvl7pPr lvl="6">
              <a:spcBef>
                <a:spcPts val="0"/>
              </a:spcBef>
              <a:spcAft>
                <a:spcPts val="0"/>
              </a:spcAft>
              <a:buSzPts val="2500"/>
              <a:buNone/>
              <a:defRPr/>
            </a:lvl7pPr>
            <a:lvl8pPr lvl="7">
              <a:spcBef>
                <a:spcPts val="0"/>
              </a:spcBef>
              <a:spcAft>
                <a:spcPts val="0"/>
              </a:spcAft>
              <a:buSzPts val="2500"/>
              <a:buNone/>
              <a:defRPr/>
            </a:lvl8pPr>
            <a:lvl9pPr lvl="8">
              <a:spcBef>
                <a:spcPts val="0"/>
              </a:spcBef>
              <a:spcAft>
                <a:spcPts val="0"/>
              </a:spcAft>
              <a:buSzPts val="25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457200" y="38305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4572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457200" y="1144775"/>
            <a:ext cx="38370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457200" y="2783450"/>
            <a:ext cx="38370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849800" y="724075"/>
            <a:ext cx="3837000" cy="3695100"/>
          </a:xfrm>
          <a:prstGeom prst="rect">
            <a:avLst/>
          </a:prstGeom>
        </p:spPr>
        <p:txBody>
          <a:bodyPr spcFirstLastPara="1" wrap="square" lIns="91425" tIns="91425" rIns="91425" bIns="91425" anchor="ctr" anchorCtr="0">
            <a:noAutofit/>
          </a:bodyPr>
          <a:lstStyle>
            <a:lvl1pPr marL="457200" lvl="0" indent="-304800">
              <a:spcBef>
                <a:spcPts val="0"/>
              </a:spcBef>
              <a:spcAft>
                <a:spcPts val="0"/>
              </a:spcAft>
              <a:buSzPts val="1200"/>
              <a:buChar char="●"/>
              <a:defRPr/>
            </a:lvl1pPr>
            <a:lvl2pPr marL="914400" lvl="1" indent="-304800">
              <a:spcBef>
                <a:spcPts val="1600"/>
              </a:spcBef>
              <a:spcAft>
                <a:spcPts val="0"/>
              </a:spcAft>
              <a:buSzPts val="1200"/>
              <a:buChar char="○"/>
              <a:defRPr/>
            </a:lvl2pPr>
            <a:lvl3pPr marL="1371600" lvl="2" indent="-304800">
              <a:spcBef>
                <a:spcPts val="1600"/>
              </a:spcBef>
              <a:spcAft>
                <a:spcPts val="0"/>
              </a:spcAft>
              <a:buSzPts val="1200"/>
              <a:buChar char="■"/>
              <a:defRPr/>
            </a:lvl3pPr>
            <a:lvl4pPr marL="1828800" lvl="3" indent="-304800">
              <a:spcBef>
                <a:spcPts val="1600"/>
              </a:spcBef>
              <a:spcAft>
                <a:spcPts val="0"/>
              </a:spcAft>
              <a:buSzPts val="1200"/>
              <a:buChar char="●"/>
              <a:defRPr/>
            </a:lvl4pPr>
            <a:lvl5pPr marL="2286000" lvl="4" indent="-304800">
              <a:spcBef>
                <a:spcPts val="1600"/>
              </a:spcBef>
              <a:spcAft>
                <a:spcPts val="0"/>
              </a:spcAft>
              <a:buSzPts val="1200"/>
              <a:buChar char="○"/>
              <a:defRPr/>
            </a:lvl5pPr>
            <a:lvl6pPr marL="2743200" lvl="5" indent="-304800">
              <a:spcBef>
                <a:spcPts val="1600"/>
              </a:spcBef>
              <a:spcAft>
                <a:spcPts val="0"/>
              </a:spcAft>
              <a:buSzPts val="1200"/>
              <a:buChar char="■"/>
              <a:defRPr/>
            </a:lvl6pPr>
            <a:lvl7pPr marL="3200400" lvl="6" indent="-304800">
              <a:spcBef>
                <a:spcPts val="1600"/>
              </a:spcBef>
              <a:spcAft>
                <a:spcPts val="0"/>
              </a:spcAft>
              <a:buSzPts val="1200"/>
              <a:buChar char="●"/>
              <a:defRPr/>
            </a:lvl7pPr>
            <a:lvl8pPr marL="3657600" lvl="7" indent="-304800">
              <a:spcBef>
                <a:spcPts val="1600"/>
              </a:spcBef>
              <a:spcAft>
                <a:spcPts val="0"/>
              </a:spcAft>
              <a:buSzPts val="1200"/>
              <a:buChar char="○"/>
              <a:defRPr/>
            </a:lvl8pPr>
            <a:lvl9pPr marL="4114800" lvl="8" indent="-304800">
              <a:spcBef>
                <a:spcPts val="1600"/>
              </a:spcBef>
              <a:spcAft>
                <a:spcPts val="1600"/>
              </a:spcAft>
              <a:buSzPts val="12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457200" y="4155350"/>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2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383050"/>
            <a:ext cx="8229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SzPts val="2500"/>
              <a:buFont typeface="Fira Sans Extra Condensed Medium"/>
              <a:buNone/>
              <a:defRPr sz="2500">
                <a:latin typeface="Fira Sans Extra Condensed Medium"/>
                <a:ea typeface="Fira Sans Extra Condensed Medium"/>
                <a:cs typeface="Fira Sans Extra Condensed Medium"/>
                <a:sym typeface="Fira Sans Extra Condensed Medium"/>
              </a:defRPr>
            </a:lvl1pPr>
            <a:lvl2pPr lvl="1">
              <a:spcBef>
                <a:spcPts val="0"/>
              </a:spcBef>
              <a:spcAft>
                <a:spcPts val="0"/>
              </a:spcAft>
              <a:buSzPts val="2500"/>
              <a:buFont typeface="Fira Sans Extra Condensed Medium"/>
              <a:buNone/>
              <a:defRPr sz="2500">
                <a:latin typeface="Fira Sans Extra Condensed Medium"/>
                <a:ea typeface="Fira Sans Extra Condensed Medium"/>
                <a:cs typeface="Fira Sans Extra Condensed Medium"/>
                <a:sym typeface="Fira Sans Extra Condensed Medium"/>
              </a:defRPr>
            </a:lvl2pPr>
            <a:lvl3pPr lvl="2">
              <a:spcBef>
                <a:spcPts val="0"/>
              </a:spcBef>
              <a:spcAft>
                <a:spcPts val="0"/>
              </a:spcAft>
              <a:buSzPts val="2500"/>
              <a:buFont typeface="Fira Sans Extra Condensed Medium"/>
              <a:buNone/>
              <a:defRPr sz="2500">
                <a:latin typeface="Fira Sans Extra Condensed Medium"/>
                <a:ea typeface="Fira Sans Extra Condensed Medium"/>
                <a:cs typeface="Fira Sans Extra Condensed Medium"/>
                <a:sym typeface="Fira Sans Extra Condensed Medium"/>
              </a:defRPr>
            </a:lvl3pPr>
            <a:lvl4pPr lvl="3">
              <a:spcBef>
                <a:spcPts val="0"/>
              </a:spcBef>
              <a:spcAft>
                <a:spcPts val="0"/>
              </a:spcAft>
              <a:buSzPts val="2500"/>
              <a:buFont typeface="Fira Sans Extra Condensed Medium"/>
              <a:buNone/>
              <a:defRPr sz="2500">
                <a:latin typeface="Fira Sans Extra Condensed Medium"/>
                <a:ea typeface="Fira Sans Extra Condensed Medium"/>
                <a:cs typeface="Fira Sans Extra Condensed Medium"/>
                <a:sym typeface="Fira Sans Extra Condensed Medium"/>
              </a:defRPr>
            </a:lvl4pPr>
            <a:lvl5pPr lvl="4">
              <a:spcBef>
                <a:spcPts val="0"/>
              </a:spcBef>
              <a:spcAft>
                <a:spcPts val="0"/>
              </a:spcAft>
              <a:buSzPts val="2500"/>
              <a:buFont typeface="Fira Sans Extra Condensed Medium"/>
              <a:buNone/>
              <a:defRPr sz="2500">
                <a:latin typeface="Fira Sans Extra Condensed Medium"/>
                <a:ea typeface="Fira Sans Extra Condensed Medium"/>
                <a:cs typeface="Fira Sans Extra Condensed Medium"/>
                <a:sym typeface="Fira Sans Extra Condensed Medium"/>
              </a:defRPr>
            </a:lvl5pPr>
            <a:lvl6pPr lvl="5">
              <a:spcBef>
                <a:spcPts val="0"/>
              </a:spcBef>
              <a:spcAft>
                <a:spcPts val="0"/>
              </a:spcAft>
              <a:buSzPts val="2500"/>
              <a:buFont typeface="Fira Sans Extra Condensed Medium"/>
              <a:buNone/>
              <a:defRPr sz="2500">
                <a:latin typeface="Fira Sans Extra Condensed Medium"/>
                <a:ea typeface="Fira Sans Extra Condensed Medium"/>
                <a:cs typeface="Fira Sans Extra Condensed Medium"/>
                <a:sym typeface="Fira Sans Extra Condensed Medium"/>
              </a:defRPr>
            </a:lvl6pPr>
            <a:lvl7pPr lvl="6">
              <a:spcBef>
                <a:spcPts val="0"/>
              </a:spcBef>
              <a:spcAft>
                <a:spcPts val="0"/>
              </a:spcAft>
              <a:buSzPts val="2500"/>
              <a:buFont typeface="Fira Sans Extra Condensed Medium"/>
              <a:buNone/>
              <a:defRPr sz="2500">
                <a:latin typeface="Fira Sans Extra Condensed Medium"/>
                <a:ea typeface="Fira Sans Extra Condensed Medium"/>
                <a:cs typeface="Fira Sans Extra Condensed Medium"/>
                <a:sym typeface="Fira Sans Extra Condensed Medium"/>
              </a:defRPr>
            </a:lvl7pPr>
            <a:lvl8pPr lvl="7">
              <a:spcBef>
                <a:spcPts val="0"/>
              </a:spcBef>
              <a:spcAft>
                <a:spcPts val="0"/>
              </a:spcAft>
              <a:buSzPts val="2500"/>
              <a:buFont typeface="Fira Sans Extra Condensed Medium"/>
              <a:buNone/>
              <a:defRPr sz="2500">
                <a:latin typeface="Fira Sans Extra Condensed Medium"/>
                <a:ea typeface="Fira Sans Extra Condensed Medium"/>
                <a:cs typeface="Fira Sans Extra Condensed Medium"/>
                <a:sym typeface="Fira Sans Extra Condensed Medium"/>
              </a:defRPr>
            </a:lvl8pPr>
            <a:lvl9pPr lvl="8">
              <a:spcBef>
                <a:spcPts val="0"/>
              </a:spcBef>
              <a:spcAft>
                <a:spcPts val="0"/>
              </a:spcAft>
              <a:buSzPts val="2500"/>
              <a:buFont typeface="Fira Sans Extra Condensed Medium"/>
              <a:buNone/>
              <a:defRPr sz="2500">
                <a:latin typeface="Fira Sans Extra Condensed Medium"/>
                <a:ea typeface="Fira Sans Extra Condensed Medium"/>
                <a:cs typeface="Fira Sans Extra Condensed Medium"/>
                <a:sym typeface="Fira Sans Extra Condensed Medium"/>
              </a:defRPr>
            </a:lvl9pPr>
          </a:lstStyle>
          <a:p>
            <a:endParaRPr/>
          </a:p>
        </p:txBody>
      </p:sp>
      <p:sp>
        <p:nvSpPr>
          <p:cNvPr id="7" name="Google Shape;7;p1"/>
          <p:cNvSpPr txBox="1">
            <a:spLocks noGrp="1"/>
          </p:cNvSpPr>
          <p:nvPr>
            <p:ph type="body" idx="1"/>
          </p:nvPr>
        </p:nvSpPr>
        <p:spPr>
          <a:xfrm>
            <a:off x="457200" y="1152475"/>
            <a:ext cx="8229600" cy="3416400"/>
          </a:xfrm>
          <a:prstGeom prst="rect">
            <a:avLst/>
          </a:prstGeom>
          <a:noFill/>
          <a:ln>
            <a:noFill/>
          </a:ln>
        </p:spPr>
        <p:txBody>
          <a:bodyPr spcFirstLastPara="1" wrap="square" lIns="91425" tIns="91425" rIns="91425" bIns="91425" anchor="t" anchorCtr="0">
            <a:noAutofit/>
          </a:bodyPr>
          <a:lstStyle>
            <a:lvl1pPr marL="457200" lvl="0" indent="-304800">
              <a:lnSpc>
                <a:spcPct val="115000"/>
              </a:lnSpc>
              <a:spcBef>
                <a:spcPts val="0"/>
              </a:spcBef>
              <a:spcAft>
                <a:spcPts val="0"/>
              </a:spcAft>
              <a:buSzPts val="1200"/>
              <a:buFont typeface="Roboto"/>
              <a:buChar char="●"/>
              <a:defRPr sz="1200">
                <a:latin typeface="Roboto"/>
                <a:ea typeface="Roboto"/>
                <a:cs typeface="Roboto"/>
                <a:sym typeface="Roboto"/>
              </a:defRPr>
            </a:lvl1pPr>
            <a:lvl2pPr marL="914400" lvl="1" indent="-304800">
              <a:lnSpc>
                <a:spcPct val="115000"/>
              </a:lnSpc>
              <a:spcBef>
                <a:spcPts val="1600"/>
              </a:spcBef>
              <a:spcAft>
                <a:spcPts val="0"/>
              </a:spcAft>
              <a:buSzPts val="1200"/>
              <a:buFont typeface="Roboto"/>
              <a:buChar char="○"/>
              <a:defRPr sz="1200">
                <a:latin typeface="Roboto"/>
                <a:ea typeface="Roboto"/>
                <a:cs typeface="Roboto"/>
                <a:sym typeface="Roboto"/>
              </a:defRPr>
            </a:lvl2pPr>
            <a:lvl3pPr marL="1371600" lvl="2" indent="-304800">
              <a:lnSpc>
                <a:spcPct val="115000"/>
              </a:lnSpc>
              <a:spcBef>
                <a:spcPts val="1600"/>
              </a:spcBef>
              <a:spcAft>
                <a:spcPts val="0"/>
              </a:spcAft>
              <a:buSzPts val="1200"/>
              <a:buFont typeface="Roboto"/>
              <a:buChar char="■"/>
              <a:defRPr sz="1200">
                <a:latin typeface="Roboto"/>
                <a:ea typeface="Roboto"/>
                <a:cs typeface="Roboto"/>
                <a:sym typeface="Roboto"/>
              </a:defRPr>
            </a:lvl3pPr>
            <a:lvl4pPr marL="1828800" lvl="3" indent="-304800">
              <a:lnSpc>
                <a:spcPct val="115000"/>
              </a:lnSpc>
              <a:spcBef>
                <a:spcPts val="1600"/>
              </a:spcBef>
              <a:spcAft>
                <a:spcPts val="0"/>
              </a:spcAft>
              <a:buSzPts val="1200"/>
              <a:buFont typeface="Roboto"/>
              <a:buChar char="●"/>
              <a:defRPr sz="1200">
                <a:latin typeface="Roboto"/>
                <a:ea typeface="Roboto"/>
                <a:cs typeface="Roboto"/>
                <a:sym typeface="Roboto"/>
              </a:defRPr>
            </a:lvl4pPr>
            <a:lvl5pPr marL="2286000" lvl="4" indent="-304800">
              <a:lnSpc>
                <a:spcPct val="115000"/>
              </a:lnSpc>
              <a:spcBef>
                <a:spcPts val="1600"/>
              </a:spcBef>
              <a:spcAft>
                <a:spcPts val="0"/>
              </a:spcAft>
              <a:buSzPts val="1200"/>
              <a:buFont typeface="Roboto"/>
              <a:buChar char="○"/>
              <a:defRPr sz="1200">
                <a:latin typeface="Roboto"/>
                <a:ea typeface="Roboto"/>
                <a:cs typeface="Roboto"/>
                <a:sym typeface="Roboto"/>
              </a:defRPr>
            </a:lvl5pPr>
            <a:lvl6pPr marL="2743200" lvl="5" indent="-304800">
              <a:lnSpc>
                <a:spcPct val="115000"/>
              </a:lnSpc>
              <a:spcBef>
                <a:spcPts val="1600"/>
              </a:spcBef>
              <a:spcAft>
                <a:spcPts val="0"/>
              </a:spcAft>
              <a:buSzPts val="1200"/>
              <a:buFont typeface="Roboto"/>
              <a:buChar char="■"/>
              <a:defRPr sz="1200">
                <a:latin typeface="Roboto"/>
                <a:ea typeface="Roboto"/>
                <a:cs typeface="Roboto"/>
                <a:sym typeface="Roboto"/>
              </a:defRPr>
            </a:lvl6pPr>
            <a:lvl7pPr marL="3200400" lvl="6" indent="-304800">
              <a:lnSpc>
                <a:spcPct val="115000"/>
              </a:lnSpc>
              <a:spcBef>
                <a:spcPts val="1600"/>
              </a:spcBef>
              <a:spcAft>
                <a:spcPts val="0"/>
              </a:spcAft>
              <a:buSzPts val="1200"/>
              <a:buFont typeface="Roboto"/>
              <a:buChar char="●"/>
              <a:defRPr sz="1200">
                <a:latin typeface="Roboto"/>
                <a:ea typeface="Roboto"/>
                <a:cs typeface="Roboto"/>
                <a:sym typeface="Roboto"/>
              </a:defRPr>
            </a:lvl7pPr>
            <a:lvl8pPr marL="3657600" lvl="7" indent="-304800">
              <a:lnSpc>
                <a:spcPct val="115000"/>
              </a:lnSpc>
              <a:spcBef>
                <a:spcPts val="1600"/>
              </a:spcBef>
              <a:spcAft>
                <a:spcPts val="0"/>
              </a:spcAft>
              <a:buSzPts val="1200"/>
              <a:buFont typeface="Roboto"/>
              <a:buChar char="○"/>
              <a:defRPr sz="1200">
                <a:latin typeface="Roboto"/>
                <a:ea typeface="Roboto"/>
                <a:cs typeface="Roboto"/>
                <a:sym typeface="Roboto"/>
              </a:defRPr>
            </a:lvl8pPr>
            <a:lvl9pPr marL="4114800" lvl="8" indent="-304800">
              <a:lnSpc>
                <a:spcPct val="115000"/>
              </a:lnSpc>
              <a:spcBef>
                <a:spcPts val="1600"/>
              </a:spcBef>
              <a:spcAft>
                <a:spcPts val="1600"/>
              </a:spcAft>
              <a:buSzPts val="1200"/>
              <a:buFont typeface="Roboto"/>
              <a:buChar char="■"/>
              <a:defRPr sz="1200">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7"/>
        <p:cNvGrpSpPr/>
        <p:nvPr/>
      </p:nvGrpSpPr>
      <p:grpSpPr>
        <a:xfrm>
          <a:off x="0" y="0"/>
          <a:ext cx="0" cy="0"/>
          <a:chOff x="0" y="0"/>
          <a:chExt cx="0" cy="0"/>
        </a:xfrm>
      </p:grpSpPr>
      <p:sp>
        <p:nvSpPr>
          <p:cNvPr id="6" name="Rectángulo 5">
            <a:extLst>
              <a:ext uri="{FF2B5EF4-FFF2-40B4-BE49-F238E27FC236}">
                <a16:creationId xmlns:a16="http://schemas.microsoft.com/office/drawing/2014/main" id="{9191401D-8A04-428C-844B-5D70BC2F3938}"/>
              </a:ext>
            </a:extLst>
          </p:cNvPr>
          <p:cNvSpPr/>
          <p:nvPr/>
        </p:nvSpPr>
        <p:spPr>
          <a:xfrm>
            <a:off x="529855" y="398337"/>
            <a:ext cx="8084289" cy="4346825"/>
          </a:xfrm>
          <a:prstGeom prst="rect">
            <a:avLst/>
          </a:prstGeom>
          <a:solidFill>
            <a:schemeClr val="accent5">
              <a:lumMod val="20000"/>
              <a:lumOff val="80000"/>
            </a:schemeClr>
          </a:solidFill>
          <a:ln>
            <a:noFill/>
          </a:ln>
          <a:effectLst>
            <a:glow rad="228600">
              <a:schemeClr val="accent5">
                <a:satMod val="175000"/>
                <a:alpha val="40000"/>
              </a:schemeClr>
            </a:glow>
            <a:outerShdw blurRad="149987" dist="250190" dir="8460000" algn="ctr">
              <a:srgbClr val="000000">
                <a:alpha val="28000"/>
              </a:srgbClr>
            </a:outerShdw>
            <a:softEdge rad="635000"/>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2800" b="1" dirty="0">
                <a:ln w="0"/>
                <a:solidFill>
                  <a:schemeClr val="tx1"/>
                </a:solidFill>
                <a:effectLst>
                  <a:outerShdw blurRad="38100" dist="19050" dir="2700000" algn="tl" rotWithShape="0">
                    <a:schemeClr val="dk1">
                      <a:alpha val="40000"/>
                    </a:schemeClr>
                  </a:outerShdw>
                </a:effectLst>
              </a:rPr>
              <a:t>   Escuela Normal de educación Preescolar</a:t>
            </a:r>
            <a:endParaRPr lang="es-ES" b="1" dirty="0">
              <a:ln w="0"/>
              <a:solidFill>
                <a:schemeClr val="tx1"/>
              </a:solidFill>
              <a:effectLst>
                <a:outerShdw blurRad="38100" dist="19050" dir="2700000" algn="tl" rotWithShape="0">
                  <a:schemeClr val="dk1">
                    <a:alpha val="40000"/>
                  </a:schemeClr>
                </a:outerShdw>
              </a:effectLst>
            </a:endParaRPr>
          </a:p>
          <a:p>
            <a:pPr algn="ctr"/>
            <a:r>
              <a:rPr lang="es-ES" sz="1800" dirty="0">
                <a:ln w="0"/>
                <a:solidFill>
                  <a:schemeClr val="tx1"/>
                </a:solidFill>
                <a:effectLst>
                  <a:outerShdw blurRad="38100" dist="19050" dir="2700000" algn="tl" rotWithShape="0">
                    <a:schemeClr val="dk1">
                      <a:alpha val="40000"/>
                    </a:schemeClr>
                  </a:outerShdw>
                </a:effectLst>
              </a:rPr>
              <a:t>Licenciatura en educación preescolar</a:t>
            </a:r>
          </a:p>
          <a:p>
            <a:pPr algn="ctr"/>
            <a:r>
              <a:rPr lang="es-ES" sz="1800" dirty="0">
                <a:ln w="0"/>
                <a:solidFill>
                  <a:schemeClr val="tx1"/>
                </a:solidFill>
                <a:effectLst>
                  <a:outerShdw blurRad="38100" dist="19050" dir="2700000" algn="tl" rotWithShape="0">
                    <a:schemeClr val="dk1">
                      <a:alpha val="40000"/>
                    </a:schemeClr>
                  </a:outerShdw>
                </a:effectLst>
              </a:rPr>
              <a:t>Ciclo escolar 2020- 2021</a:t>
            </a:r>
          </a:p>
          <a:p>
            <a:pPr algn="ctr"/>
            <a:r>
              <a:rPr lang="es-ES" sz="1800" dirty="0">
                <a:ln w="0"/>
                <a:solidFill>
                  <a:schemeClr val="tx1"/>
                </a:solidFill>
                <a:effectLst>
                  <a:outerShdw blurRad="38100" dist="19050" dir="2700000" algn="tl" rotWithShape="0">
                    <a:schemeClr val="dk1">
                      <a:alpha val="40000"/>
                    </a:schemeClr>
                  </a:outerShdw>
                </a:effectLst>
              </a:rPr>
              <a:t>Grado: 2do Sección: C</a:t>
            </a:r>
          </a:p>
          <a:p>
            <a:pPr algn="ctr"/>
            <a:r>
              <a:rPr lang="es-ES" sz="1800" dirty="0">
                <a:ln w="0"/>
                <a:solidFill>
                  <a:schemeClr val="tx1"/>
                </a:solidFill>
                <a:effectLst>
                  <a:outerShdw blurRad="38100" dist="19050" dir="2700000" algn="tl" rotWithShape="0">
                    <a:schemeClr val="dk1">
                      <a:alpha val="40000"/>
                    </a:schemeClr>
                  </a:outerShdw>
                </a:effectLst>
              </a:rPr>
              <a:t>Docente: Carlos Armando Balderas </a:t>
            </a:r>
            <a:r>
              <a:rPr lang="es-ES" sz="1800" dirty="0" err="1">
                <a:ln w="0"/>
                <a:solidFill>
                  <a:schemeClr val="tx1"/>
                </a:solidFill>
                <a:effectLst>
                  <a:outerShdw blurRad="38100" dist="19050" dir="2700000" algn="tl" rotWithShape="0">
                    <a:schemeClr val="dk1">
                      <a:alpha val="40000"/>
                    </a:schemeClr>
                  </a:outerShdw>
                </a:effectLst>
              </a:rPr>
              <a:t>Valdes</a:t>
            </a:r>
            <a:endParaRPr lang="es-ES" sz="1800" dirty="0">
              <a:ln w="0"/>
              <a:solidFill>
                <a:schemeClr val="tx1"/>
              </a:solidFill>
              <a:effectLst>
                <a:outerShdw blurRad="38100" dist="19050" dir="2700000" algn="tl" rotWithShape="0">
                  <a:schemeClr val="dk1">
                    <a:alpha val="40000"/>
                  </a:schemeClr>
                </a:outerShdw>
              </a:effectLst>
            </a:endParaRPr>
          </a:p>
          <a:p>
            <a:pPr algn="ctr"/>
            <a:r>
              <a:rPr lang="es-ES" sz="1800" dirty="0">
                <a:ln w="0"/>
                <a:solidFill>
                  <a:schemeClr val="tx1"/>
                </a:solidFill>
                <a:effectLst>
                  <a:outerShdw blurRad="38100" dist="19050" dir="2700000" algn="tl" rotWithShape="0">
                    <a:schemeClr val="dk1">
                      <a:alpha val="40000"/>
                    </a:schemeClr>
                  </a:outerShdw>
                </a:effectLst>
              </a:rPr>
              <a:t>UNIDAD DE APRENDIZAJE II. EL SENTIDO Y LOS FINES DE LA EDUCACIÓN</a:t>
            </a:r>
          </a:p>
          <a:p>
            <a:pPr algn="ctr"/>
            <a:r>
              <a:rPr lang="es-ES" sz="1800" dirty="0">
                <a:ln w="0"/>
                <a:solidFill>
                  <a:schemeClr val="tx1"/>
                </a:solidFill>
                <a:effectLst>
                  <a:outerShdw blurRad="38100" dist="19050" dir="2700000" algn="tl" rotWithShape="0">
                    <a:schemeClr val="dk1">
                      <a:alpha val="40000"/>
                    </a:schemeClr>
                  </a:outerShdw>
                </a:effectLst>
              </a:rPr>
              <a:t>. LA FUNCIÓN REPRODUCTIVA DE LA EDUCACIÓN BOURDIEU</a:t>
            </a:r>
          </a:p>
          <a:p>
            <a:pPr algn="ctr"/>
            <a:r>
              <a:rPr lang="es-ES" sz="1800" dirty="0">
                <a:ln w="0"/>
                <a:solidFill>
                  <a:schemeClr val="tx1"/>
                </a:solidFill>
                <a:effectLst>
                  <a:outerShdw blurRad="38100" dist="19050" dir="2700000" algn="tl" rotWithShape="0">
                    <a:schemeClr val="dk1">
                      <a:alpha val="40000"/>
                    </a:schemeClr>
                  </a:outerShdw>
                </a:effectLst>
              </a:rPr>
              <a:t>Alumna: Brenda Guadalupe Ibarra Cepeda </a:t>
            </a:r>
          </a:p>
          <a:p>
            <a:pPr algn="r"/>
            <a:r>
              <a:rPr lang="es-ES" dirty="0">
                <a:ln w="0"/>
                <a:solidFill>
                  <a:schemeClr val="tx1"/>
                </a:solidFill>
                <a:effectLst>
                  <a:outerShdw blurRad="38100" dist="19050" dir="2700000" algn="tl" rotWithShape="0">
                    <a:schemeClr val="dk1">
                      <a:alpha val="40000"/>
                    </a:schemeClr>
                  </a:outerShdw>
                </a:effectLst>
              </a:rPr>
              <a:t>25/05/ 2021</a:t>
            </a:r>
          </a:p>
          <a:p>
            <a:pPr algn="r"/>
            <a:r>
              <a:rPr lang="es-ES" dirty="0">
                <a:ln w="0"/>
                <a:solidFill>
                  <a:schemeClr val="tx1"/>
                </a:solidFill>
                <a:effectLst>
                  <a:outerShdw blurRad="38100" dist="19050" dir="2700000" algn="tl" rotWithShape="0">
                    <a:schemeClr val="dk1">
                      <a:alpha val="40000"/>
                    </a:schemeClr>
                  </a:outerShdw>
                </a:effectLst>
              </a:rPr>
              <a:t>Saltillo Coahuila</a:t>
            </a:r>
            <a:endParaRPr lang="es-MX" dirty="0"/>
          </a:p>
        </p:txBody>
      </p:sp>
      <p:pic>
        <p:nvPicPr>
          <p:cNvPr id="8" name="Imagen 7">
            <a:extLst>
              <a:ext uri="{FF2B5EF4-FFF2-40B4-BE49-F238E27FC236}">
                <a16:creationId xmlns:a16="http://schemas.microsoft.com/office/drawing/2014/main" id="{338F128E-E82D-4592-8E65-5B98CCAE816F}"/>
              </a:ext>
            </a:extLst>
          </p:cNvPr>
          <p:cNvPicPr>
            <a:picLocks noChangeAspect="1"/>
          </p:cNvPicPr>
          <p:nvPr/>
        </p:nvPicPr>
        <p:blipFill>
          <a:blip r:embed="rId3"/>
          <a:stretch>
            <a:fillRect/>
          </a:stretch>
        </p:blipFill>
        <p:spPr>
          <a:xfrm>
            <a:off x="-398833" y="94917"/>
            <a:ext cx="1857375" cy="138112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grpSp>
        <p:nvGrpSpPr>
          <p:cNvPr id="133" name="Google Shape;133;p17"/>
          <p:cNvGrpSpPr/>
          <p:nvPr/>
        </p:nvGrpSpPr>
        <p:grpSpPr>
          <a:xfrm>
            <a:off x="2774459" y="225027"/>
            <a:ext cx="3595064" cy="715382"/>
            <a:chOff x="1464251" y="2166425"/>
            <a:chExt cx="2008199" cy="715382"/>
          </a:xfrm>
        </p:grpSpPr>
        <p:sp>
          <p:nvSpPr>
            <p:cNvPr id="134" name="Google Shape;134;p17"/>
            <p:cNvSpPr/>
            <p:nvPr/>
          </p:nvSpPr>
          <p:spPr>
            <a:xfrm rot="5400000">
              <a:off x="1152547" y="2478129"/>
              <a:ext cx="664007" cy="40599"/>
            </a:xfrm>
            <a:custGeom>
              <a:avLst/>
              <a:gdLst/>
              <a:ahLst/>
              <a:cxnLst/>
              <a:rect l="l" t="t" r="r" b="b"/>
              <a:pathLst>
                <a:path w="19026" h="1148" extrusionOk="0">
                  <a:moveTo>
                    <a:pt x="257" y="0"/>
                  </a:moveTo>
                  <a:cubicBezTo>
                    <a:pt x="1" y="0"/>
                    <a:pt x="29" y="342"/>
                    <a:pt x="257" y="370"/>
                  </a:cubicBezTo>
                  <a:cubicBezTo>
                    <a:pt x="5613" y="928"/>
                    <a:pt x="11128" y="1147"/>
                    <a:pt x="16559" y="1147"/>
                  </a:cubicBezTo>
                  <a:cubicBezTo>
                    <a:pt x="17212" y="1147"/>
                    <a:pt x="17863" y="1144"/>
                    <a:pt x="18513" y="1138"/>
                  </a:cubicBezTo>
                  <a:cubicBezTo>
                    <a:pt x="19025" y="1138"/>
                    <a:pt x="19025" y="398"/>
                    <a:pt x="18513" y="370"/>
                  </a:cubicBezTo>
                  <a:cubicBezTo>
                    <a:pt x="15470" y="313"/>
                    <a:pt x="12428" y="342"/>
                    <a:pt x="9385" y="285"/>
                  </a:cubicBezTo>
                  <a:cubicBezTo>
                    <a:pt x="6342" y="199"/>
                    <a:pt x="3300" y="29"/>
                    <a:pt x="257" y="0"/>
                  </a:cubicBezTo>
                  <a:close/>
                </a:path>
              </a:pathLst>
            </a:custGeom>
            <a:solidFill>
              <a:srgbClr val="B13053"/>
            </a:solidFill>
            <a:ln w="19050" cap="flat" cmpd="sng">
              <a:solidFill>
                <a:srgbClr val="B1305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17"/>
            <p:cNvSpPr/>
            <p:nvPr/>
          </p:nvSpPr>
          <p:spPr>
            <a:xfrm>
              <a:off x="1504850" y="2166425"/>
              <a:ext cx="1927003" cy="68175"/>
            </a:xfrm>
            <a:custGeom>
              <a:avLst/>
              <a:gdLst/>
              <a:ahLst/>
              <a:cxnLst/>
              <a:rect l="l" t="t" r="r" b="b"/>
              <a:pathLst>
                <a:path w="46153" h="2727" extrusionOk="0">
                  <a:moveTo>
                    <a:pt x="20167" y="1"/>
                  </a:moveTo>
                  <a:cubicBezTo>
                    <a:pt x="14533" y="1"/>
                    <a:pt x="8899" y="147"/>
                    <a:pt x="3265" y="147"/>
                  </a:cubicBezTo>
                  <a:cubicBezTo>
                    <a:pt x="2243" y="147"/>
                    <a:pt x="1221" y="142"/>
                    <a:pt x="199" y="131"/>
                  </a:cubicBezTo>
                  <a:cubicBezTo>
                    <a:pt x="0" y="131"/>
                    <a:pt x="0" y="443"/>
                    <a:pt x="199" y="443"/>
                  </a:cubicBezTo>
                  <a:cubicBezTo>
                    <a:pt x="7735" y="898"/>
                    <a:pt x="15271" y="728"/>
                    <a:pt x="22807" y="813"/>
                  </a:cubicBezTo>
                  <a:cubicBezTo>
                    <a:pt x="26532" y="841"/>
                    <a:pt x="30257" y="955"/>
                    <a:pt x="33954" y="1240"/>
                  </a:cubicBezTo>
                  <a:cubicBezTo>
                    <a:pt x="37850" y="1524"/>
                    <a:pt x="41688" y="2178"/>
                    <a:pt x="45556" y="2718"/>
                  </a:cubicBezTo>
                  <a:cubicBezTo>
                    <a:pt x="45583" y="2724"/>
                    <a:pt x="45609" y="2726"/>
                    <a:pt x="45634" y="2726"/>
                  </a:cubicBezTo>
                  <a:cubicBezTo>
                    <a:pt x="46005" y="2726"/>
                    <a:pt x="46153" y="2171"/>
                    <a:pt x="45726" y="2064"/>
                  </a:cubicBezTo>
                  <a:cubicBezTo>
                    <a:pt x="42200" y="1126"/>
                    <a:pt x="38447" y="813"/>
                    <a:pt x="34835" y="500"/>
                  </a:cubicBezTo>
                  <a:cubicBezTo>
                    <a:pt x="30968" y="187"/>
                    <a:pt x="27100" y="74"/>
                    <a:pt x="23233" y="17"/>
                  </a:cubicBezTo>
                  <a:cubicBezTo>
                    <a:pt x="22211" y="5"/>
                    <a:pt x="21189" y="1"/>
                    <a:pt x="20167" y="1"/>
                  </a:cubicBezTo>
                  <a:close/>
                </a:path>
              </a:pathLst>
            </a:custGeom>
            <a:solidFill>
              <a:srgbClr val="B13053"/>
            </a:solidFill>
            <a:ln w="19050" cap="flat" cmpd="sng">
              <a:solidFill>
                <a:srgbClr val="B1305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17"/>
            <p:cNvSpPr/>
            <p:nvPr/>
          </p:nvSpPr>
          <p:spPr>
            <a:xfrm rot="10800000">
              <a:off x="1504850" y="2813625"/>
              <a:ext cx="1927003" cy="68175"/>
            </a:xfrm>
            <a:custGeom>
              <a:avLst/>
              <a:gdLst/>
              <a:ahLst/>
              <a:cxnLst/>
              <a:rect l="l" t="t" r="r" b="b"/>
              <a:pathLst>
                <a:path w="46153" h="2727" extrusionOk="0">
                  <a:moveTo>
                    <a:pt x="20167" y="1"/>
                  </a:moveTo>
                  <a:cubicBezTo>
                    <a:pt x="14533" y="1"/>
                    <a:pt x="8899" y="147"/>
                    <a:pt x="3265" y="147"/>
                  </a:cubicBezTo>
                  <a:cubicBezTo>
                    <a:pt x="2243" y="147"/>
                    <a:pt x="1221" y="142"/>
                    <a:pt x="199" y="131"/>
                  </a:cubicBezTo>
                  <a:cubicBezTo>
                    <a:pt x="0" y="131"/>
                    <a:pt x="0" y="443"/>
                    <a:pt x="199" y="443"/>
                  </a:cubicBezTo>
                  <a:cubicBezTo>
                    <a:pt x="7735" y="898"/>
                    <a:pt x="15271" y="728"/>
                    <a:pt x="22807" y="813"/>
                  </a:cubicBezTo>
                  <a:cubicBezTo>
                    <a:pt x="26532" y="841"/>
                    <a:pt x="30257" y="955"/>
                    <a:pt x="33954" y="1240"/>
                  </a:cubicBezTo>
                  <a:cubicBezTo>
                    <a:pt x="37850" y="1524"/>
                    <a:pt x="41688" y="2178"/>
                    <a:pt x="45556" y="2718"/>
                  </a:cubicBezTo>
                  <a:cubicBezTo>
                    <a:pt x="45583" y="2724"/>
                    <a:pt x="45609" y="2726"/>
                    <a:pt x="45634" y="2726"/>
                  </a:cubicBezTo>
                  <a:cubicBezTo>
                    <a:pt x="46005" y="2726"/>
                    <a:pt x="46153" y="2171"/>
                    <a:pt x="45726" y="2064"/>
                  </a:cubicBezTo>
                  <a:cubicBezTo>
                    <a:pt x="42200" y="1126"/>
                    <a:pt x="38447" y="813"/>
                    <a:pt x="34835" y="500"/>
                  </a:cubicBezTo>
                  <a:cubicBezTo>
                    <a:pt x="30968" y="187"/>
                    <a:pt x="27100" y="74"/>
                    <a:pt x="23233" y="17"/>
                  </a:cubicBezTo>
                  <a:cubicBezTo>
                    <a:pt x="22211" y="5"/>
                    <a:pt x="21189" y="1"/>
                    <a:pt x="20167" y="1"/>
                  </a:cubicBezTo>
                  <a:close/>
                </a:path>
              </a:pathLst>
            </a:custGeom>
            <a:solidFill>
              <a:srgbClr val="B13053"/>
            </a:solidFill>
            <a:ln w="19050" cap="flat" cmpd="sng">
              <a:solidFill>
                <a:srgbClr val="B1305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17"/>
            <p:cNvSpPr/>
            <p:nvPr/>
          </p:nvSpPr>
          <p:spPr>
            <a:xfrm rot="-5400000">
              <a:off x="3120147" y="2529504"/>
              <a:ext cx="664007" cy="40599"/>
            </a:xfrm>
            <a:custGeom>
              <a:avLst/>
              <a:gdLst/>
              <a:ahLst/>
              <a:cxnLst/>
              <a:rect l="l" t="t" r="r" b="b"/>
              <a:pathLst>
                <a:path w="19026" h="1148" extrusionOk="0">
                  <a:moveTo>
                    <a:pt x="257" y="0"/>
                  </a:moveTo>
                  <a:cubicBezTo>
                    <a:pt x="1" y="0"/>
                    <a:pt x="29" y="342"/>
                    <a:pt x="257" y="370"/>
                  </a:cubicBezTo>
                  <a:cubicBezTo>
                    <a:pt x="5613" y="928"/>
                    <a:pt x="11128" y="1147"/>
                    <a:pt x="16559" y="1147"/>
                  </a:cubicBezTo>
                  <a:cubicBezTo>
                    <a:pt x="17212" y="1147"/>
                    <a:pt x="17863" y="1144"/>
                    <a:pt x="18513" y="1138"/>
                  </a:cubicBezTo>
                  <a:cubicBezTo>
                    <a:pt x="19025" y="1138"/>
                    <a:pt x="19025" y="398"/>
                    <a:pt x="18513" y="370"/>
                  </a:cubicBezTo>
                  <a:cubicBezTo>
                    <a:pt x="15470" y="313"/>
                    <a:pt x="12428" y="342"/>
                    <a:pt x="9385" y="285"/>
                  </a:cubicBezTo>
                  <a:cubicBezTo>
                    <a:pt x="6342" y="199"/>
                    <a:pt x="3300" y="29"/>
                    <a:pt x="257" y="0"/>
                  </a:cubicBezTo>
                  <a:close/>
                </a:path>
              </a:pathLst>
            </a:custGeom>
            <a:solidFill>
              <a:srgbClr val="B13053"/>
            </a:solidFill>
            <a:ln w="19050" cap="flat" cmpd="sng">
              <a:solidFill>
                <a:srgbClr val="B1305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8" name="Google Shape;148;p17"/>
          <p:cNvSpPr/>
          <p:nvPr/>
        </p:nvSpPr>
        <p:spPr>
          <a:xfrm rot="2407656">
            <a:off x="5951452" y="1226415"/>
            <a:ext cx="795286" cy="419649"/>
          </a:xfrm>
          <a:custGeom>
            <a:avLst/>
            <a:gdLst/>
            <a:ahLst/>
            <a:cxnLst/>
            <a:rect l="l" t="t" r="r" b="b"/>
            <a:pathLst>
              <a:path w="37946" h="20023" extrusionOk="0">
                <a:moveTo>
                  <a:pt x="4186" y="2799"/>
                </a:moveTo>
                <a:cubicBezTo>
                  <a:pt x="11003" y="5681"/>
                  <a:pt x="18246" y="7461"/>
                  <a:pt x="25665" y="8012"/>
                </a:cubicBezTo>
                <a:cubicBezTo>
                  <a:pt x="25677" y="8013"/>
                  <a:pt x="25690" y="8013"/>
                  <a:pt x="25703" y="8013"/>
                </a:cubicBezTo>
                <a:cubicBezTo>
                  <a:pt x="26264" y="8013"/>
                  <a:pt x="26767" y="7474"/>
                  <a:pt x="26742" y="6934"/>
                </a:cubicBezTo>
                <a:cubicBezTo>
                  <a:pt x="26692" y="5731"/>
                  <a:pt x="26667" y="4528"/>
                  <a:pt x="26617" y="3325"/>
                </a:cubicBezTo>
                <a:lnTo>
                  <a:pt x="26617" y="3325"/>
                </a:lnTo>
                <a:cubicBezTo>
                  <a:pt x="28973" y="4854"/>
                  <a:pt x="31454" y="6132"/>
                  <a:pt x="34111" y="7110"/>
                </a:cubicBezTo>
                <a:cubicBezTo>
                  <a:pt x="30778" y="9967"/>
                  <a:pt x="27745" y="13225"/>
                  <a:pt x="25239" y="16834"/>
                </a:cubicBezTo>
                <a:cubicBezTo>
                  <a:pt x="24988" y="15305"/>
                  <a:pt x="24888" y="13751"/>
                  <a:pt x="24913" y="12198"/>
                </a:cubicBezTo>
                <a:cubicBezTo>
                  <a:pt x="24913" y="11797"/>
                  <a:pt x="24562" y="11421"/>
                  <a:pt x="24161" y="11421"/>
                </a:cubicBezTo>
                <a:cubicBezTo>
                  <a:pt x="23788" y="11426"/>
                  <a:pt x="23416" y="11428"/>
                  <a:pt x="23044" y="11428"/>
                </a:cubicBezTo>
                <a:cubicBezTo>
                  <a:pt x="16181" y="11428"/>
                  <a:pt x="9390" y="10555"/>
                  <a:pt x="2757" y="8914"/>
                </a:cubicBezTo>
                <a:cubicBezTo>
                  <a:pt x="4462" y="8413"/>
                  <a:pt x="6191" y="7962"/>
                  <a:pt x="7945" y="7636"/>
                </a:cubicBezTo>
                <a:cubicBezTo>
                  <a:pt x="8647" y="7511"/>
                  <a:pt x="8597" y="6609"/>
                  <a:pt x="8121" y="6258"/>
                </a:cubicBezTo>
                <a:cubicBezTo>
                  <a:pt x="6692" y="5255"/>
                  <a:pt x="5364" y="4077"/>
                  <a:pt x="4186" y="2799"/>
                </a:cubicBezTo>
                <a:close/>
                <a:moveTo>
                  <a:pt x="1623" y="1"/>
                </a:moveTo>
                <a:cubicBezTo>
                  <a:pt x="1040" y="1"/>
                  <a:pt x="417" y="538"/>
                  <a:pt x="878" y="1145"/>
                </a:cubicBezTo>
                <a:cubicBezTo>
                  <a:pt x="2381" y="3150"/>
                  <a:pt x="4036" y="4929"/>
                  <a:pt x="5965" y="6483"/>
                </a:cubicBezTo>
                <a:cubicBezTo>
                  <a:pt x="4186" y="6834"/>
                  <a:pt x="2381" y="7235"/>
                  <a:pt x="627" y="7761"/>
                </a:cubicBezTo>
                <a:cubicBezTo>
                  <a:pt x="176" y="7912"/>
                  <a:pt x="0" y="8338"/>
                  <a:pt x="76" y="8714"/>
                </a:cubicBezTo>
                <a:cubicBezTo>
                  <a:pt x="26" y="8914"/>
                  <a:pt x="101" y="9165"/>
                  <a:pt x="351" y="9265"/>
                </a:cubicBezTo>
                <a:cubicBezTo>
                  <a:pt x="482" y="9374"/>
                  <a:pt x="632" y="9445"/>
                  <a:pt x="818" y="9445"/>
                </a:cubicBezTo>
                <a:cubicBezTo>
                  <a:pt x="845" y="9445"/>
                  <a:pt x="874" y="9444"/>
                  <a:pt x="903" y="9441"/>
                </a:cubicBezTo>
                <a:cubicBezTo>
                  <a:pt x="8196" y="11772"/>
                  <a:pt x="15715" y="12899"/>
                  <a:pt x="23384" y="12949"/>
                </a:cubicBezTo>
                <a:cubicBezTo>
                  <a:pt x="23359" y="15105"/>
                  <a:pt x="23534" y="17260"/>
                  <a:pt x="23910" y="19391"/>
                </a:cubicBezTo>
                <a:cubicBezTo>
                  <a:pt x="23977" y="19831"/>
                  <a:pt x="24320" y="20022"/>
                  <a:pt x="24688" y="20022"/>
                </a:cubicBezTo>
                <a:cubicBezTo>
                  <a:pt x="25011" y="20022"/>
                  <a:pt x="25352" y="19874"/>
                  <a:pt x="25539" y="19616"/>
                </a:cubicBezTo>
                <a:cubicBezTo>
                  <a:pt x="28773" y="15005"/>
                  <a:pt x="32532" y="10995"/>
                  <a:pt x="37118" y="7686"/>
                </a:cubicBezTo>
                <a:cubicBezTo>
                  <a:pt x="37946" y="7085"/>
                  <a:pt x="37870" y="5832"/>
                  <a:pt x="36818" y="5506"/>
                </a:cubicBezTo>
                <a:cubicBezTo>
                  <a:pt x="33008" y="4278"/>
                  <a:pt x="29349" y="2523"/>
                  <a:pt x="26016" y="268"/>
                </a:cubicBezTo>
                <a:cubicBezTo>
                  <a:pt x="25855" y="161"/>
                  <a:pt x="25678" y="113"/>
                  <a:pt x="25501" y="113"/>
                </a:cubicBezTo>
                <a:cubicBezTo>
                  <a:pt x="24932" y="113"/>
                  <a:pt x="24367" y="608"/>
                  <a:pt x="24387" y="1220"/>
                </a:cubicBezTo>
                <a:cubicBezTo>
                  <a:pt x="24437" y="2724"/>
                  <a:pt x="24512" y="4253"/>
                  <a:pt x="24562" y="5756"/>
                </a:cubicBezTo>
                <a:cubicBezTo>
                  <a:pt x="16742" y="5030"/>
                  <a:pt x="9173" y="3125"/>
                  <a:pt x="1955" y="67"/>
                </a:cubicBezTo>
                <a:cubicBezTo>
                  <a:pt x="1852" y="22"/>
                  <a:pt x="1739" y="1"/>
                  <a:pt x="1623" y="1"/>
                </a:cubicBezTo>
                <a:close/>
              </a:path>
            </a:pathLst>
          </a:custGeom>
          <a:solidFill>
            <a:srgbClr val="B130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17"/>
          <p:cNvSpPr txBox="1">
            <a:spLocks noGrp="1"/>
          </p:cNvSpPr>
          <p:nvPr>
            <p:ph type="subTitle" idx="4294967295"/>
          </p:nvPr>
        </p:nvSpPr>
        <p:spPr>
          <a:xfrm>
            <a:off x="199222" y="1659971"/>
            <a:ext cx="2232569" cy="638550"/>
          </a:xfrm>
          <a:prstGeom prst="rect">
            <a:avLst/>
          </a:prstGeom>
        </p:spPr>
        <p:txBody>
          <a:bodyPr spcFirstLastPara="1" wrap="square" lIns="91425" tIns="91425" rIns="91425" bIns="91425" anchor="ctr" anchorCtr="0">
            <a:noAutofit/>
          </a:bodyPr>
          <a:lstStyle/>
          <a:p>
            <a:pPr marL="0" lvl="0" indent="0" algn="ctr" rtl="0">
              <a:lnSpc>
                <a:spcPct val="100000"/>
              </a:lnSpc>
              <a:spcBef>
                <a:spcPts val="0"/>
              </a:spcBef>
              <a:spcAft>
                <a:spcPts val="0"/>
              </a:spcAft>
              <a:buNone/>
            </a:pPr>
            <a:r>
              <a:rPr lang="es-ES" dirty="0"/>
              <a:t>Educación agente fundamental de la reproducción capital heredero en la familia principal, </a:t>
            </a:r>
            <a:endParaRPr dirty="0"/>
          </a:p>
        </p:txBody>
      </p:sp>
      <p:sp>
        <p:nvSpPr>
          <p:cNvPr id="152" name="Google Shape;152;p17"/>
          <p:cNvSpPr txBox="1">
            <a:spLocks noGrp="1"/>
          </p:cNvSpPr>
          <p:nvPr>
            <p:ph type="title"/>
          </p:nvPr>
        </p:nvSpPr>
        <p:spPr>
          <a:xfrm>
            <a:off x="3063644" y="449661"/>
            <a:ext cx="3016695" cy="329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ES" sz="1700" dirty="0">
                <a:solidFill>
                  <a:srgbClr val="B13053"/>
                </a:solidFill>
              </a:rPr>
              <a:t>LA FUNCIÓN REPRODUCTIVA DE LA EDUCACIÓN BOURDIEU</a:t>
            </a:r>
            <a:endParaRPr sz="1700" dirty="0">
              <a:solidFill>
                <a:srgbClr val="B13053"/>
              </a:solidFill>
            </a:endParaRPr>
          </a:p>
        </p:txBody>
      </p:sp>
      <p:sp>
        <p:nvSpPr>
          <p:cNvPr id="154" name="Google Shape;154;p17"/>
          <p:cNvSpPr/>
          <p:nvPr/>
        </p:nvSpPr>
        <p:spPr>
          <a:xfrm rot="10799699" flipH="1">
            <a:off x="199261" y="2530783"/>
            <a:ext cx="665911" cy="878983"/>
          </a:xfrm>
          <a:custGeom>
            <a:avLst/>
            <a:gdLst/>
            <a:ahLst/>
            <a:cxnLst/>
            <a:rect l="l" t="t" r="r" b="b"/>
            <a:pathLst>
              <a:path w="23353" h="30828" extrusionOk="0">
                <a:moveTo>
                  <a:pt x="22397" y="0"/>
                </a:moveTo>
                <a:cubicBezTo>
                  <a:pt x="22307" y="0"/>
                  <a:pt x="22209" y="18"/>
                  <a:pt x="22106" y="56"/>
                </a:cubicBezTo>
                <a:cubicBezTo>
                  <a:pt x="20125" y="829"/>
                  <a:pt x="18087" y="1218"/>
                  <a:pt x="16016" y="1218"/>
                </a:cubicBezTo>
                <a:cubicBezTo>
                  <a:pt x="14996" y="1218"/>
                  <a:pt x="13967" y="1124"/>
                  <a:pt x="12933" y="933"/>
                </a:cubicBezTo>
                <a:cubicBezTo>
                  <a:pt x="12885" y="923"/>
                  <a:pt x="12839" y="918"/>
                  <a:pt x="12796" y="918"/>
                </a:cubicBezTo>
                <a:cubicBezTo>
                  <a:pt x="12195" y="918"/>
                  <a:pt x="11978" y="1823"/>
                  <a:pt x="12632" y="1986"/>
                </a:cubicBezTo>
                <a:cubicBezTo>
                  <a:pt x="14184" y="2409"/>
                  <a:pt x="15736" y="2590"/>
                  <a:pt x="17288" y="2590"/>
                </a:cubicBezTo>
                <a:cubicBezTo>
                  <a:pt x="17390" y="2590"/>
                  <a:pt x="17492" y="2589"/>
                  <a:pt x="17594" y="2588"/>
                </a:cubicBezTo>
                <a:lnTo>
                  <a:pt x="17594" y="2588"/>
                </a:lnTo>
                <a:cubicBezTo>
                  <a:pt x="13183" y="4492"/>
                  <a:pt x="9374" y="7776"/>
                  <a:pt x="6517" y="11635"/>
                </a:cubicBezTo>
                <a:cubicBezTo>
                  <a:pt x="2807" y="16623"/>
                  <a:pt x="0" y="23816"/>
                  <a:pt x="1028" y="30132"/>
                </a:cubicBezTo>
                <a:cubicBezTo>
                  <a:pt x="1103" y="30595"/>
                  <a:pt x="1535" y="30827"/>
                  <a:pt x="1968" y="30827"/>
                </a:cubicBezTo>
                <a:cubicBezTo>
                  <a:pt x="2400" y="30827"/>
                  <a:pt x="2832" y="30595"/>
                  <a:pt x="2908" y="30132"/>
                </a:cubicBezTo>
                <a:cubicBezTo>
                  <a:pt x="3334" y="27099"/>
                  <a:pt x="3484" y="24167"/>
                  <a:pt x="4386" y="21209"/>
                </a:cubicBezTo>
                <a:cubicBezTo>
                  <a:pt x="5263" y="18302"/>
                  <a:pt x="6567" y="15570"/>
                  <a:pt x="8321" y="13064"/>
                </a:cubicBezTo>
                <a:cubicBezTo>
                  <a:pt x="11203" y="8903"/>
                  <a:pt x="15163" y="5896"/>
                  <a:pt x="19499" y="3490"/>
                </a:cubicBezTo>
                <a:lnTo>
                  <a:pt x="19499" y="3490"/>
                </a:lnTo>
                <a:cubicBezTo>
                  <a:pt x="18948" y="4818"/>
                  <a:pt x="18697" y="6272"/>
                  <a:pt x="18848" y="7725"/>
                </a:cubicBezTo>
                <a:cubicBezTo>
                  <a:pt x="18923" y="8396"/>
                  <a:pt x="19478" y="8741"/>
                  <a:pt x="20002" y="8741"/>
                </a:cubicBezTo>
                <a:cubicBezTo>
                  <a:pt x="20517" y="8741"/>
                  <a:pt x="21003" y="8408"/>
                  <a:pt x="20978" y="7725"/>
                </a:cubicBezTo>
                <a:cubicBezTo>
                  <a:pt x="20853" y="5370"/>
                  <a:pt x="21379" y="3314"/>
                  <a:pt x="22933" y="1485"/>
                </a:cubicBezTo>
                <a:cubicBezTo>
                  <a:pt x="23353" y="976"/>
                  <a:pt x="23071" y="0"/>
                  <a:pt x="22397" y="0"/>
                </a:cubicBezTo>
                <a:close/>
              </a:path>
            </a:pathLst>
          </a:custGeom>
          <a:solidFill>
            <a:srgbClr val="5BCA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 name="Google Shape;155;p17"/>
          <p:cNvSpPr/>
          <p:nvPr/>
        </p:nvSpPr>
        <p:spPr>
          <a:xfrm rot="-2407656" flipH="1">
            <a:off x="2365582" y="1139639"/>
            <a:ext cx="795286" cy="419649"/>
          </a:xfrm>
          <a:custGeom>
            <a:avLst/>
            <a:gdLst/>
            <a:ahLst/>
            <a:cxnLst/>
            <a:rect l="l" t="t" r="r" b="b"/>
            <a:pathLst>
              <a:path w="37946" h="20023" extrusionOk="0">
                <a:moveTo>
                  <a:pt x="4186" y="2799"/>
                </a:moveTo>
                <a:cubicBezTo>
                  <a:pt x="11003" y="5681"/>
                  <a:pt x="18246" y="7461"/>
                  <a:pt x="25665" y="8012"/>
                </a:cubicBezTo>
                <a:cubicBezTo>
                  <a:pt x="25677" y="8013"/>
                  <a:pt x="25690" y="8013"/>
                  <a:pt x="25703" y="8013"/>
                </a:cubicBezTo>
                <a:cubicBezTo>
                  <a:pt x="26264" y="8013"/>
                  <a:pt x="26767" y="7474"/>
                  <a:pt x="26742" y="6934"/>
                </a:cubicBezTo>
                <a:cubicBezTo>
                  <a:pt x="26692" y="5731"/>
                  <a:pt x="26667" y="4528"/>
                  <a:pt x="26617" y="3325"/>
                </a:cubicBezTo>
                <a:lnTo>
                  <a:pt x="26617" y="3325"/>
                </a:lnTo>
                <a:cubicBezTo>
                  <a:pt x="28973" y="4854"/>
                  <a:pt x="31454" y="6132"/>
                  <a:pt x="34111" y="7110"/>
                </a:cubicBezTo>
                <a:cubicBezTo>
                  <a:pt x="30778" y="9967"/>
                  <a:pt x="27745" y="13225"/>
                  <a:pt x="25239" y="16834"/>
                </a:cubicBezTo>
                <a:cubicBezTo>
                  <a:pt x="24988" y="15305"/>
                  <a:pt x="24888" y="13751"/>
                  <a:pt x="24913" y="12198"/>
                </a:cubicBezTo>
                <a:cubicBezTo>
                  <a:pt x="24913" y="11797"/>
                  <a:pt x="24562" y="11421"/>
                  <a:pt x="24161" y="11421"/>
                </a:cubicBezTo>
                <a:cubicBezTo>
                  <a:pt x="23788" y="11426"/>
                  <a:pt x="23416" y="11428"/>
                  <a:pt x="23044" y="11428"/>
                </a:cubicBezTo>
                <a:cubicBezTo>
                  <a:pt x="16181" y="11428"/>
                  <a:pt x="9390" y="10555"/>
                  <a:pt x="2757" y="8914"/>
                </a:cubicBezTo>
                <a:cubicBezTo>
                  <a:pt x="4462" y="8413"/>
                  <a:pt x="6191" y="7962"/>
                  <a:pt x="7945" y="7636"/>
                </a:cubicBezTo>
                <a:cubicBezTo>
                  <a:pt x="8647" y="7511"/>
                  <a:pt x="8597" y="6609"/>
                  <a:pt x="8121" y="6258"/>
                </a:cubicBezTo>
                <a:cubicBezTo>
                  <a:pt x="6692" y="5255"/>
                  <a:pt x="5364" y="4077"/>
                  <a:pt x="4186" y="2799"/>
                </a:cubicBezTo>
                <a:close/>
                <a:moveTo>
                  <a:pt x="1623" y="1"/>
                </a:moveTo>
                <a:cubicBezTo>
                  <a:pt x="1040" y="1"/>
                  <a:pt x="417" y="538"/>
                  <a:pt x="878" y="1145"/>
                </a:cubicBezTo>
                <a:cubicBezTo>
                  <a:pt x="2381" y="3150"/>
                  <a:pt x="4036" y="4929"/>
                  <a:pt x="5965" y="6483"/>
                </a:cubicBezTo>
                <a:cubicBezTo>
                  <a:pt x="4186" y="6834"/>
                  <a:pt x="2381" y="7235"/>
                  <a:pt x="627" y="7761"/>
                </a:cubicBezTo>
                <a:cubicBezTo>
                  <a:pt x="176" y="7912"/>
                  <a:pt x="0" y="8338"/>
                  <a:pt x="76" y="8714"/>
                </a:cubicBezTo>
                <a:cubicBezTo>
                  <a:pt x="26" y="8914"/>
                  <a:pt x="101" y="9165"/>
                  <a:pt x="351" y="9265"/>
                </a:cubicBezTo>
                <a:cubicBezTo>
                  <a:pt x="482" y="9374"/>
                  <a:pt x="632" y="9445"/>
                  <a:pt x="818" y="9445"/>
                </a:cubicBezTo>
                <a:cubicBezTo>
                  <a:pt x="845" y="9445"/>
                  <a:pt x="874" y="9444"/>
                  <a:pt x="903" y="9441"/>
                </a:cubicBezTo>
                <a:cubicBezTo>
                  <a:pt x="8196" y="11772"/>
                  <a:pt x="15715" y="12899"/>
                  <a:pt x="23384" y="12949"/>
                </a:cubicBezTo>
                <a:cubicBezTo>
                  <a:pt x="23359" y="15105"/>
                  <a:pt x="23534" y="17260"/>
                  <a:pt x="23910" y="19391"/>
                </a:cubicBezTo>
                <a:cubicBezTo>
                  <a:pt x="23977" y="19831"/>
                  <a:pt x="24320" y="20022"/>
                  <a:pt x="24688" y="20022"/>
                </a:cubicBezTo>
                <a:cubicBezTo>
                  <a:pt x="25011" y="20022"/>
                  <a:pt x="25352" y="19874"/>
                  <a:pt x="25539" y="19616"/>
                </a:cubicBezTo>
                <a:cubicBezTo>
                  <a:pt x="28773" y="15005"/>
                  <a:pt x="32532" y="10995"/>
                  <a:pt x="37118" y="7686"/>
                </a:cubicBezTo>
                <a:cubicBezTo>
                  <a:pt x="37946" y="7085"/>
                  <a:pt x="37870" y="5832"/>
                  <a:pt x="36818" y="5506"/>
                </a:cubicBezTo>
                <a:cubicBezTo>
                  <a:pt x="33008" y="4278"/>
                  <a:pt x="29349" y="2523"/>
                  <a:pt x="26016" y="268"/>
                </a:cubicBezTo>
                <a:cubicBezTo>
                  <a:pt x="25855" y="161"/>
                  <a:pt x="25678" y="113"/>
                  <a:pt x="25501" y="113"/>
                </a:cubicBezTo>
                <a:cubicBezTo>
                  <a:pt x="24932" y="113"/>
                  <a:pt x="24367" y="608"/>
                  <a:pt x="24387" y="1220"/>
                </a:cubicBezTo>
                <a:cubicBezTo>
                  <a:pt x="24437" y="2724"/>
                  <a:pt x="24512" y="4253"/>
                  <a:pt x="24562" y="5756"/>
                </a:cubicBezTo>
                <a:cubicBezTo>
                  <a:pt x="16742" y="5030"/>
                  <a:pt x="9173" y="3125"/>
                  <a:pt x="1955" y="67"/>
                </a:cubicBezTo>
                <a:cubicBezTo>
                  <a:pt x="1852" y="22"/>
                  <a:pt x="1739" y="1"/>
                  <a:pt x="1623" y="1"/>
                </a:cubicBezTo>
                <a:close/>
              </a:path>
            </a:pathLst>
          </a:custGeom>
          <a:solidFill>
            <a:srgbClr val="B1305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17"/>
          <p:cNvSpPr txBox="1">
            <a:spLocks noGrp="1"/>
          </p:cNvSpPr>
          <p:nvPr>
            <p:ph type="subTitle" idx="4294967295"/>
          </p:nvPr>
        </p:nvSpPr>
        <p:spPr>
          <a:xfrm>
            <a:off x="5443515" y="2004254"/>
            <a:ext cx="3243285" cy="526500"/>
          </a:xfrm>
          <a:prstGeom prst="rect">
            <a:avLst/>
          </a:prstGeom>
        </p:spPr>
        <p:txBody>
          <a:bodyPr spcFirstLastPara="1" wrap="square" lIns="91425" tIns="91425" rIns="91425" bIns="91425" anchor="ctr" anchorCtr="0">
            <a:noAutofit/>
          </a:bodyPr>
          <a:lstStyle/>
          <a:p>
            <a:pPr marL="0" lvl="0" indent="0" algn="l" rtl="0">
              <a:lnSpc>
                <a:spcPct val="100000"/>
              </a:lnSpc>
              <a:spcBef>
                <a:spcPts val="0"/>
              </a:spcBef>
              <a:spcAft>
                <a:spcPts val="0"/>
              </a:spcAft>
              <a:buNone/>
            </a:pPr>
            <a:r>
              <a:rPr lang="es-ES" dirty="0"/>
              <a:t>Se deduce que el sistema escolar forma en las personas un proceso de adoctrinamiento que es la base de la reproducción cultural y social los que no quieren esta información son excluidos.</a:t>
            </a:r>
            <a:endParaRPr dirty="0"/>
          </a:p>
        </p:txBody>
      </p:sp>
      <p:sp>
        <p:nvSpPr>
          <p:cNvPr id="169" name="Google Shape;169;p17"/>
          <p:cNvSpPr txBox="1">
            <a:spLocks noGrp="1"/>
          </p:cNvSpPr>
          <p:nvPr>
            <p:ph type="subTitle" idx="4294967295"/>
          </p:nvPr>
        </p:nvSpPr>
        <p:spPr>
          <a:xfrm flipH="1">
            <a:off x="199222" y="3770674"/>
            <a:ext cx="3818650" cy="526500"/>
          </a:xfrm>
          <a:prstGeom prst="rect">
            <a:avLst/>
          </a:prstGeom>
        </p:spPr>
        <p:txBody>
          <a:bodyPr spcFirstLastPara="1" wrap="square" lIns="91425" tIns="91425" rIns="91425" bIns="91425" anchor="ctr" anchorCtr="0">
            <a:noAutofit/>
          </a:bodyPr>
          <a:lstStyle/>
          <a:p>
            <a:pPr marL="0" lvl="0" indent="0" algn="l" rtl="0">
              <a:lnSpc>
                <a:spcPct val="100000"/>
              </a:lnSpc>
              <a:spcBef>
                <a:spcPts val="0"/>
              </a:spcBef>
              <a:spcAft>
                <a:spcPts val="0"/>
              </a:spcAft>
              <a:buNone/>
            </a:pPr>
            <a:r>
              <a:rPr lang="es-ES" dirty="0"/>
              <a:t>Bordiú postula que la escuela enséñame una cultura de un grupo social determinado que ocupa una posición de poder en la estructura social la que se produce a través de una acción pedagógica</a:t>
            </a:r>
            <a:endParaRPr dirty="0"/>
          </a:p>
        </p:txBody>
      </p:sp>
      <p:sp>
        <p:nvSpPr>
          <p:cNvPr id="170" name="Google Shape;170;p17"/>
          <p:cNvSpPr/>
          <p:nvPr/>
        </p:nvSpPr>
        <p:spPr>
          <a:xfrm rot="-10799699">
            <a:off x="7804206" y="2682085"/>
            <a:ext cx="665911" cy="878983"/>
          </a:xfrm>
          <a:custGeom>
            <a:avLst/>
            <a:gdLst/>
            <a:ahLst/>
            <a:cxnLst/>
            <a:rect l="l" t="t" r="r" b="b"/>
            <a:pathLst>
              <a:path w="23353" h="30828" extrusionOk="0">
                <a:moveTo>
                  <a:pt x="22397" y="0"/>
                </a:moveTo>
                <a:cubicBezTo>
                  <a:pt x="22307" y="0"/>
                  <a:pt x="22209" y="18"/>
                  <a:pt x="22106" y="56"/>
                </a:cubicBezTo>
                <a:cubicBezTo>
                  <a:pt x="20125" y="829"/>
                  <a:pt x="18087" y="1218"/>
                  <a:pt x="16016" y="1218"/>
                </a:cubicBezTo>
                <a:cubicBezTo>
                  <a:pt x="14996" y="1218"/>
                  <a:pt x="13967" y="1124"/>
                  <a:pt x="12933" y="933"/>
                </a:cubicBezTo>
                <a:cubicBezTo>
                  <a:pt x="12885" y="923"/>
                  <a:pt x="12839" y="918"/>
                  <a:pt x="12796" y="918"/>
                </a:cubicBezTo>
                <a:cubicBezTo>
                  <a:pt x="12195" y="918"/>
                  <a:pt x="11978" y="1823"/>
                  <a:pt x="12632" y="1986"/>
                </a:cubicBezTo>
                <a:cubicBezTo>
                  <a:pt x="14184" y="2409"/>
                  <a:pt x="15736" y="2590"/>
                  <a:pt x="17288" y="2590"/>
                </a:cubicBezTo>
                <a:cubicBezTo>
                  <a:pt x="17390" y="2590"/>
                  <a:pt x="17492" y="2589"/>
                  <a:pt x="17594" y="2588"/>
                </a:cubicBezTo>
                <a:lnTo>
                  <a:pt x="17594" y="2588"/>
                </a:lnTo>
                <a:cubicBezTo>
                  <a:pt x="13183" y="4492"/>
                  <a:pt x="9374" y="7776"/>
                  <a:pt x="6517" y="11635"/>
                </a:cubicBezTo>
                <a:cubicBezTo>
                  <a:pt x="2807" y="16623"/>
                  <a:pt x="0" y="23816"/>
                  <a:pt x="1028" y="30132"/>
                </a:cubicBezTo>
                <a:cubicBezTo>
                  <a:pt x="1103" y="30595"/>
                  <a:pt x="1535" y="30827"/>
                  <a:pt x="1968" y="30827"/>
                </a:cubicBezTo>
                <a:cubicBezTo>
                  <a:pt x="2400" y="30827"/>
                  <a:pt x="2832" y="30595"/>
                  <a:pt x="2908" y="30132"/>
                </a:cubicBezTo>
                <a:cubicBezTo>
                  <a:pt x="3334" y="27099"/>
                  <a:pt x="3484" y="24167"/>
                  <a:pt x="4386" y="21209"/>
                </a:cubicBezTo>
                <a:cubicBezTo>
                  <a:pt x="5263" y="18302"/>
                  <a:pt x="6567" y="15570"/>
                  <a:pt x="8321" y="13064"/>
                </a:cubicBezTo>
                <a:cubicBezTo>
                  <a:pt x="11203" y="8903"/>
                  <a:pt x="15163" y="5896"/>
                  <a:pt x="19499" y="3490"/>
                </a:cubicBezTo>
                <a:lnTo>
                  <a:pt x="19499" y="3490"/>
                </a:lnTo>
                <a:cubicBezTo>
                  <a:pt x="18948" y="4818"/>
                  <a:pt x="18697" y="6272"/>
                  <a:pt x="18848" y="7725"/>
                </a:cubicBezTo>
                <a:cubicBezTo>
                  <a:pt x="18923" y="8396"/>
                  <a:pt x="19478" y="8741"/>
                  <a:pt x="20002" y="8741"/>
                </a:cubicBezTo>
                <a:cubicBezTo>
                  <a:pt x="20517" y="8741"/>
                  <a:pt x="21003" y="8408"/>
                  <a:pt x="20978" y="7725"/>
                </a:cubicBezTo>
                <a:cubicBezTo>
                  <a:pt x="20853" y="5370"/>
                  <a:pt x="21379" y="3314"/>
                  <a:pt x="22933" y="1485"/>
                </a:cubicBezTo>
                <a:cubicBezTo>
                  <a:pt x="23353" y="976"/>
                  <a:pt x="23071" y="0"/>
                  <a:pt x="22397" y="0"/>
                </a:cubicBezTo>
                <a:close/>
              </a:path>
            </a:pathLst>
          </a:custGeom>
          <a:solidFill>
            <a:srgbClr val="5BCA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CuadroTexto 43">
            <a:extLst>
              <a:ext uri="{FF2B5EF4-FFF2-40B4-BE49-F238E27FC236}">
                <a16:creationId xmlns:a16="http://schemas.microsoft.com/office/drawing/2014/main" id="{CD849A7E-583E-43FF-AD9F-5F92495903DC}"/>
              </a:ext>
            </a:extLst>
          </p:cNvPr>
          <p:cNvSpPr txBox="1"/>
          <p:nvPr/>
        </p:nvSpPr>
        <p:spPr>
          <a:xfrm>
            <a:off x="4778194" y="3618425"/>
            <a:ext cx="4020348" cy="830997"/>
          </a:xfrm>
          <a:prstGeom prst="rect">
            <a:avLst/>
          </a:prstGeom>
          <a:noFill/>
        </p:spPr>
        <p:txBody>
          <a:bodyPr wrap="square">
            <a:spAutoFit/>
          </a:bodyPr>
          <a:lstStyle/>
          <a:p>
            <a:r>
              <a:rPr lang="es-ES" sz="1200" dirty="0"/>
              <a:t>Siempre que exista una sociedad deberá existir un régimen que nos imponga una capital cultural que muchas veces seriedad de generación en generación hasta que se genera una crisis que en definitiva cambia</a:t>
            </a:r>
            <a:endParaRPr lang="es-MX" sz="1200" dirty="0"/>
          </a:p>
        </p:txBody>
      </p:sp>
      <p:sp>
        <p:nvSpPr>
          <p:cNvPr id="6" name="Título 5">
            <a:extLst>
              <a:ext uri="{FF2B5EF4-FFF2-40B4-BE49-F238E27FC236}">
                <a16:creationId xmlns:a16="http://schemas.microsoft.com/office/drawing/2014/main" id="{69A7212D-29DA-4755-93B1-470D612C652A}"/>
              </a:ext>
            </a:extLst>
          </p:cNvPr>
          <p:cNvSpPr>
            <a:spLocks noGrp="1"/>
          </p:cNvSpPr>
          <p:nvPr>
            <p:ph type="title"/>
          </p:nvPr>
        </p:nvSpPr>
        <p:spPr/>
        <p:txBody>
          <a:bodyPr/>
          <a:lstStyle/>
          <a:p>
            <a:r>
              <a:rPr lang="es-MX" dirty="0"/>
              <a:t>.</a:t>
            </a:r>
          </a:p>
        </p:txBody>
      </p:sp>
    </p:spTree>
  </p:cSld>
  <p:clrMapOvr>
    <a:masterClrMapping/>
  </p:clrMapOvr>
</p:sld>
</file>

<file path=ppt/theme/theme1.xml><?xml version="1.0" encoding="utf-8"?>
<a:theme xmlns:a="http://schemas.openxmlformats.org/drawingml/2006/main" name="Concept Map Infographics by Slidesgo">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178</Words>
  <Application>Microsoft Office PowerPoint</Application>
  <PresentationFormat>Presentación en pantalla (16:9)</PresentationFormat>
  <Paragraphs>16</Paragraphs>
  <Slides>2</Slides>
  <Notes>2</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vt:i4>
      </vt:variant>
    </vt:vector>
  </HeadingPairs>
  <TitlesOfParts>
    <vt:vector size="7" baseType="lpstr">
      <vt:lpstr>Arial</vt:lpstr>
      <vt:lpstr>Fira Sans</vt:lpstr>
      <vt:lpstr>Fira Sans Extra Condensed Medium</vt:lpstr>
      <vt:lpstr>Roboto</vt:lpstr>
      <vt:lpstr>Concept Map Infographics by Slidesgo</vt:lpstr>
      <vt:lpstr>Presentación de PowerPoint</vt:lpstr>
      <vt:lpstr>LA FUNCIÓN REPRODUCTIVA DE LA EDUCACIÓN BOURDIEU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 Map Infographics</dc:title>
  <dc:creator>52844</dc:creator>
  <cp:lastModifiedBy>Brenda Guadalupe Ibarra Cepeda</cp:lastModifiedBy>
  <cp:revision>3</cp:revision>
  <dcterms:modified xsi:type="dcterms:W3CDTF">2021-05-25T16:40:09Z</dcterms:modified>
</cp:coreProperties>
</file>