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31B4D-5985-4759-8991-D5ABAEDB4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9675CA-D177-4502-8BF5-402F8DFCA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5E3FF8-2588-4CED-9CF7-26BEF6260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F7C54E-77FE-4FDB-9EDE-C2B08E29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0BD4DC-8D87-4AFA-AF4B-18C15281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25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A7EEF-1799-4220-AE5B-D5C7265F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F5EE42-A019-435A-B504-B4233056D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8FC9FC-39EE-4DA3-B000-35C51C191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3C20D0-7181-424A-9AB8-2530763F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E1F29F-FF82-494F-AE84-B709C6AE2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78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78F23-437B-4FE0-8F19-E05797AA7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23187C-B23C-4268-9E68-D43F8B128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B44AA-7DD2-4A57-80E9-2DE5A720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EE7049-F9C1-486C-81CF-4F552C54B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59DB8D-4E69-4AA4-A3CE-240FCDB2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35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7987E-9F44-4E1A-868B-7E175E6A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9C2177-EE2A-4389-891C-0EF35F9FE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57568D-C915-4B25-ACE9-BDC39C5D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B0D7D8-0D96-48FE-BD57-779532A9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32737-3ED4-4F90-AE00-D1F10446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70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BF0D7-A3B2-4513-A41B-8673FC2B7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7359B5-6810-40C1-AE13-89970F6C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1F378-5630-45BF-83C4-6A46B1D45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C4CFD1-DE6E-4B15-96D1-91A732D3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B77AE-A0DC-4CB0-9D2C-5DA9BF44B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18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E88603-4778-48CD-BC67-BE152DFE8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070EAD-6609-4E44-AAD2-B97023D59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BF2CD2-6FD8-4FBF-8DB2-62C07669B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17C5A0-7027-4A8E-B498-5F6F3404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088E96-9E60-4811-B16B-5977456B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E33D9A-519E-49E0-B278-6A4A6564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06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D683-AE09-4E4C-8A76-083AC56CA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15BD33-74E3-49FE-9F73-7AE482772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C9A7DA-49F0-4540-9884-70B7C778A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22DE5A-CA4E-4C6D-B762-AE8F794E3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234CB4-1725-4763-ABE9-460B3C9EC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F6E5A0-5AB7-42F0-A1F2-7C098DD8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B038EB-98A3-4AE8-88D0-8F1A8F06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E4E43F-2037-49E5-9240-463C18F53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21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DA65E-0F5C-4669-948F-7685D6E9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CB912DE-CEC3-4DC0-9F2A-A51F5723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5E70CB-4FB1-4D55-B1EE-8EB7D02B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1DDFE8-9536-477B-A240-1B92279F5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1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54F4360-DF5F-41A6-AFC3-2DED6586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886601-D3B1-411A-9693-CF41C782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72D06C-5132-4D53-89F9-BC504D7F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46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13ED-23D6-4992-8A11-FAC714DD9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7CDCA5-6C68-4F14-8BC7-D9C6352A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C96A7D-5FE0-4A49-AB31-ADB927B68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D4F34-54E6-45ED-AE3A-279322FD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8EEF65-EBFD-46DA-80F0-0ACDEE54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B8324B-DE90-4EC0-BCF4-93F48F25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36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4716E-5751-47EC-86DF-1AE0C856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727C17-FC41-410C-B7BE-36199E778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D398C9-8694-4A89-97DB-398C91CF9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7A9883-7181-4A45-9D55-E94E64CD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18CD2A-302D-4D94-A42F-C455F609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5BF04F-C005-49AE-8FFF-AB7A5EA7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93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8E57878-E865-40BD-B330-693D1242A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E92314-48FB-4EC5-A9F7-9CC6A832E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D39E5-3EF4-4A55-AA9E-21C1B0B9A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CDD3-AE79-4BED-8CE1-2EB290064F4A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E2E240-9F43-4346-8146-BF4F871BF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58B1E-9416-400A-B12A-1ABFA8453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AF07-C969-4317-8CB4-714E7D531D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5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201.117.133.137/sistema/mensajes/EnviaMensaje1.asp?e=enep-00042&amp;c=600765339&amp;p=6624M19BMA21M13MAB51243A2&amp;idMateria=6171&amp;idMateria=6171&amp;a=M186&amp;an=CARLOS%20ARMANDO%20BALDERAS%20VALDES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meri\Downloads\Dialnet-SocializacionEducacionYReproduccionCultural-134318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058803E-95BC-4BC5-8E4F-D72CD84E10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0" r="17436"/>
          <a:stretch>
            <a:fillRect/>
          </a:stretch>
        </p:blipFill>
        <p:spPr bwMode="auto">
          <a:xfrm>
            <a:off x="531965" y="474713"/>
            <a:ext cx="1336592" cy="1725147"/>
          </a:xfrm>
          <a:prstGeom prst="rect">
            <a:avLst/>
          </a:prstGeom>
          <a:noFill/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0D2FF85-F206-44C9-B2CD-6291C9F7D4AD}"/>
              </a:ext>
            </a:extLst>
          </p:cNvPr>
          <p:cNvSpPr txBox="1"/>
          <p:nvPr/>
        </p:nvSpPr>
        <p:spPr>
          <a:xfrm>
            <a:off x="3207855" y="204555"/>
            <a:ext cx="6757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 DE EDUCACIÓN PREESCOLAR</a:t>
            </a:r>
            <a:endParaRPr lang="es-MX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educación preescolar</a:t>
            </a:r>
            <a:endParaRPr lang="es-MX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87C6C1D-44E5-4B61-870F-5F1D3DD33BF6}"/>
              </a:ext>
            </a:extLst>
          </p:cNvPr>
          <p:cNvSpPr txBox="1"/>
          <p:nvPr/>
        </p:nvSpPr>
        <p:spPr>
          <a:xfrm>
            <a:off x="357808" y="1655291"/>
            <a:ext cx="12191999" cy="4760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Optativa (Filosofía de la educación)</a:t>
            </a:r>
          </a:p>
          <a:p>
            <a:pPr algn="ctr"/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“Teoría de la reproducción 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la educación en BOURDIEU”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es-MX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America Monserrath Barrozo Mata #2</a:t>
            </a:r>
          </a:p>
          <a:p>
            <a:pPr algn="ctr"/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8100" algn="just">
              <a:spcBef>
                <a:spcPts val="150"/>
              </a:spcBef>
              <a:spcAft>
                <a:spcPts val="150"/>
              </a:spcAft>
            </a:pPr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PROFESOR: </a:t>
            </a:r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CARLOS ARMANDO BALDERAS VALDES</a:t>
            </a:r>
            <a:endParaRPr lang="es-MX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COMPETENCIAS: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Actúa de manera ética ante la diversidad de situaciones que se presentan en la práctica profesional.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Integra recursos de la investigación educativa para enriquecer su práctica profesional, expresando su interés por el conocimiento, la ciencia y la mejora de la educación.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Saltillo Coahuila                                                                                                        </a:t>
            </a:r>
            <a:r>
              <a:rPr lang="es-MX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Mayo </a:t>
            </a:r>
            <a:r>
              <a:rPr lang="es-MX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2021</a:t>
            </a:r>
            <a:endParaRPr lang="es-MX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1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CF69222-1962-41A1-B618-3F50F39F99B9}"/>
              </a:ext>
            </a:extLst>
          </p:cNvPr>
          <p:cNvSpPr txBox="1"/>
          <p:nvPr/>
        </p:nvSpPr>
        <p:spPr>
          <a:xfrm>
            <a:off x="1631047" y="26504"/>
            <a:ext cx="81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Century Schoolbook" panose="02040604050505020304" pitchFamily="18" charset="0"/>
              </a:rPr>
              <a:t>TEORIA DE LA REPRODUCCIÓN DE LA EDUCACIÓN EN BOURDIEU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2BDCAC-F3D2-47B7-B0BC-DFDB100F2DFF}"/>
              </a:ext>
            </a:extLst>
          </p:cNvPr>
          <p:cNvSpPr txBox="1"/>
          <p:nvPr/>
        </p:nvSpPr>
        <p:spPr>
          <a:xfrm>
            <a:off x="8706678" y="1119808"/>
            <a:ext cx="348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La nueva clase media intenta una orientación profesional de los estudios en detrimento de los tradicionales estudios humanísticos. 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1524C43-3B09-4586-8CE0-F51B0BA08C2D}"/>
              </a:ext>
            </a:extLst>
          </p:cNvPr>
          <p:cNvSpPr txBox="1"/>
          <p:nvPr/>
        </p:nvSpPr>
        <p:spPr>
          <a:xfrm>
            <a:off x="152400" y="1119809"/>
            <a:ext cx="348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Se refiere al papel de la educción como reproductora de la cultura, la estructura social y la economía a través de estrategias de clase.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AAC054F-11D2-4248-887F-7F3FF1FCF7C4}"/>
              </a:ext>
            </a:extLst>
          </p:cNvPr>
          <p:cNvSpPr txBox="1"/>
          <p:nvPr/>
        </p:nvSpPr>
        <p:spPr>
          <a:xfrm>
            <a:off x="10449339" y="3167390"/>
            <a:ext cx="1590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La elite cultural defiende estos. 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E09F486-AC6B-4CDF-8355-1370FDFA624B}"/>
              </a:ext>
            </a:extLst>
          </p:cNvPr>
          <p:cNvSpPr txBox="1"/>
          <p:nvPr/>
        </p:nvSpPr>
        <p:spPr>
          <a:xfrm>
            <a:off x="6493976" y="3006537"/>
            <a:ext cx="3485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La clase económicamente dominante intenta vincular los estudios universitarios al mundo de los negocios y controlar así el igualitarismo. 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362FFAD-C423-48C4-A9CE-C53AFEE79FCE}"/>
              </a:ext>
            </a:extLst>
          </p:cNvPr>
          <p:cNvSpPr txBox="1"/>
          <p:nvPr/>
        </p:nvSpPr>
        <p:spPr>
          <a:xfrm>
            <a:off x="2212704" y="3821379"/>
            <a:ext cx="3485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Según Bourdieu los programas escolares tradicionales están cargados de contenidos humanísticos que no tienen en cuenta las exigencias profesionales del mundo laboral y favorecen a los estudiantes de clase con mayor nivel cultural, y sobre todo lingüístico.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8AE9F6D-BF82-4878-BFB7-E0E2F9901ECE}"/>
              </a:ext>
            </a:extLst>
          </p:cNvPr>
          <p:cNvSpPr txBox="1"/>
          <p:nvPr/>
        </p:nvSpPr>
        <p:spPr>
          <a:xfrm>
            <a:off x="304800" y="2539495"/>
            <a:ext cx="348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Cada clase social tiene su conjunto de valores característicos que determinan sus actitudes hacia la cultura y la educación.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7E33809-F87D-4A8B-8D04-76213A71A961}"/>
              </a:ext>
            </a:extLst>
          </p:cNvPr>
          <p:cNvSpPr txBox="1"/>
          <p:nvPr/>
        </p:nvSpPr>
        <p:spPr>
          <a:xfrm>
            <a:off x="4151244" y="1119808"/>
            <a:ext cx="348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Pone de relieve las desiguales probabilidades de escolarización y éxito en el rendimiento académico según la clase social de pertenencia.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96F6069-E91E-4832-BE44-B950B1026F63}"/>
              </a:ext>
            </a:extLst>
          </p:cNvPr>
          <p:cNvSpPr txBox="1"/>
          <p:nvPr/>
        </p:nvSpPr>
        <p:spPr>
          <a:xfrm>
            <a:off x="7744997" y="4892869"/>
            <a:ext cx="3485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Bookman Old Style" panose="02050604050505020204" pitchFamily="18" charset="0"/>
              </a:rPr>
              <a:t>La escuela reproduce la cultura dominante, establece las jerarquías y enmascara la realidad de las relaciones sociales: la arbitrariedad cultural y la de violencia simbólica.  </a:t>
            </a:r>
          </a:p>
        </p:txBody>
      </p:sp>
      <p:grpSp>
        <p:nvGrpSpPr>
          <p:cNvPr id="46" name="Google Shape;7256;p43">
            <a:extLst>
              <a:ext uri="{FF2B5EF4-FFF2-40B4-BE49-F238E27FC236}">
                <a16:creationId xmlns:a16="http://schemas.microsoft.com/office/drawing/2014/main" id="{487F50A2-143A-4526-A90A-667F2E176E1C}"/>
              </a:ext>
            </a:extLst>
          </p:cNvPr>
          <p:cNvGrpSpPr/>
          <p:nvPr/>
        </p:nvGrpSpPr>
        <p:grpSpPr>
          <a:xfrm>
            <a:off x="1564786" y="266773"/>
            <a:ext cx="8348251" cy="202000"/>
            <a:chOff x="3962000" y="4060525"/>
            <a:chExt cx="2324125" cy="174750"/>
          </a:xfrm>
        </p:grpSpPr>
        <p:sp>
          <p:nvSpPr>
            <p:cNvPr id="47" name="Google Shape;7257;p43">
              <a:extLst>
                <a:ext uri="{FF2B5EF4-FFF2-40B4-BE49-F238E27FC236}">
                  <a16:creationId xmlns:a16="http://schemas.microsoft.com/office/drawing/2014/main" id="{7870DF4E-FDB7-4E56-AFF8-BAE0D14C5EA3}"/>
                </a:ext>
              </a:extLst>
            </p:cNvPr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258;p43">
              <a:extLst>
                <a:ext uri="{FF2B5EF4-FFF2-40B4-BE49-F238E27FC236}">
                  <a16:creationId xmlns:a16="http://schemas.microsoft.com/office/drawing/2014/main" id="{864FAA70-2192-49D0-861E-35B62C4D9AFB}"/>
                </a:ext>
              </a:extLst>
            </p:cNvPr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259;p43">
              <a:extLst>
                <a:ext uri="{FF2B5EF4-FFF2-40B4-BE49-F238E27FC236}">
                  <a16:creationId xmlns:a16="http://schemas.microsoft.com/office/drawing/2014/main" id="{DCF5E4DC-EB7A-401F-AC75-8395668B973C}"/>
                </a:ext>
              </a:extLst>
            </p:cNvPr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7260;p43">
              <a:extLst>
                <a:ext uri="{FF2B5EF4-FFF2-40B4-BE49-F238E27FC236}">
                  <a16:creationId xmlns:a16="http://schemas.microsoft.com/office/drawing/2014/main" id="{A8907BBE-EBE1-4A4D-BDE2-D97FDCDD3987}"/>
                </a:ext>
              </a:extLst>
            </p:cNvPr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7261;p43">
              <a:extLst>
                <a:ext uri="{FF2B5EF4-FFF2-40B4-BE49-F238E27FC236}">
                  <a16:creationId xmlns:a16="http://schemas.microsoft.com/office/drawing/2014/main" id="{6FE45712-3970-477C-9883-18EEC55BF385}"/>
                </a:ext>
              </a:extLst>
            </p:cNvPr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7262;p43">
              <a:extLst>
                <a:ext uri="{FF2B5EF4-FFF2-40B4-BE49-F238E27FC236}">
                  <a16:creationId xmlns:a16="http://schemas.microsoft.com/office/drawing/2014/main" id="{CCA6123C-39E6-4DBF-97CB-E6E2ABED3901}"/>
                </a:ext>
              </a:extLst>
            </p:cNvPr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263;p43">
              <a:extLst>
                <a:ext uri="{FF2B5EF4-FFF2-40B4-BE49-F238E27FC236}">
                  <a16:creationId xmlns:a16="http://schemas.microsoft.com/office/drawing/2014/main" id="{7F544981-11C6-4E41-9FB2-D67A0FAA9E6F}"/>
                </a:ext>
              </a:extLst>
            </p:cNvPr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7264;p43">
              <a:extLst>
                <a:ext uri="{FF2B5EF4-FFF2-40B4-BE49-F238E27FC236}">
                  <a16:creationId xmlns:a16="http://schemas.microsoft.com/office/drawing/2014/main" id="{0D669CB5-CB7B-4C12-B657-965FD625E21F}"/>
                </a:ext>
              </a:extLst>
            </p:cNvPr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7265;p43">
              <a:extLst>
                <a:ext uri="{FF2B5EF4-FFF2-40B4-BE49-F238E27FC236}">
                  <a16:creationId xmlns:a16="http://schemas.microsoft.com/office/drawing/2014/main" id="{2774CB0F-E50A-46C3-8CEB-3CC92B87BFF3}"/>
                </a:ext>
              </a:extLst>
            </p:cNvPr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266;p43">
              <a:extLst>
                <a:ext uri="{FF2B5EF4-FFF2-40B4-BE49-F238E27FC236}">
                  <a16:creationId xmlns:a16="http://schemas.microsoft.com/office/drawing/2014/main" id="{B1FF4A96-FE29-498D-89A5-B3166519A8F1}"/>
                </a:ext>
              </a:extLst>
            </p:cNvPr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267;p43">
              <a:extLst>
                <a:ext uri="{FF2B5EF4-FFF2-40B4-BE49-F238E27FC236}">
                  <a16:creationId xmlns:a16="http://schemas.microsoft.com/office/drawing/2014/main" id="{E841E33A-45A4-475B-A5E4-56920C632847}"/>
                </a:ext>
              </a:extLst>
            </p:cNvPr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268;p43">
              <a:extLst>
                <a:ext uri="{FF2B5EF4-FFF2-40B4-BE49-F238E27FC236}">
                  <a16:creationId xmlns:a16="http://schemas.microsoft.com/office/drawing/2014/main" id="{410E0D83-496C-4AF9-8681-26B71475BEDC}"/>
                </a:ext>
              </a:extLst>
            </p:cNvPr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7269;p43">
              <a:extLst>
                <a:ext uri="{FF2B5EF4-FFF2-40B4-BE49-F238E27FC236}">
                  <a16:creationId xmlns:a16="http://schemas.microsoft.com/office/drawing/2014/main" id="{9A38D564-3A29-4585-825E-82DB73CCB59D}"/>
                </a:ext>
              </a:extLst>
            </p:cNvPr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7270;p43">
              <a:extLst>
                <a:ext uri="{FF2B5EF4-FFF2-40B4-BE49-F238E27FC236}">
                  <a16:creationId xmlns:a16="http://schemas.microsoft.com/office/drawing/2014/main" id="{FDDE750C-AB9D-450A-A755-3D6B43DC08FF}"/>
                </a:ext>
              </a:extLst>
            </p:cNvPr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7271;p43">
              <a:extLst>
                <a:ext uri="{FF2B5EF4-FFF2-40B4-BE49-F238E27FC236}">
                  <a16:creationId xmlns:a16="http://schemas.microsoft.com/office/drawing/2014/main" id="{586AC47A-00C9-46B1-9E47-873542C86CA0}"/>
                </a:ext>
              </a:extLst>
            </p:cNvPr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7272;p43">
              <a:extLst>
                <a:ext uri="{FF2B5EF4-FFF2-40B4-BE49-F238E27FC236}">
                  <a16:creationId xmlns:a16="http://schemas.microsoft.com/office/drawing/2014/main" id="{1540F7BA-6FAF-4356-9DA1-876446C3D50A}"/>
                </a:ext>
              </a:extLst>
            </p:cNvPr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7273;p43">
              <a:extLst>
                <a:ext uri="{FF2B5EF4-FFF2-40B4-BE49-F238E27FC236}">
                  <a16:creationId xmlns:a16="http://schemas.microsoft.com/office/drawing/2014/main" id="{3DC4DC8F-D81D-4EE4-99A5-0B26ADD17E71}"/>
                </a:ext>
              </a:extLst>
            </p:cNvPr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7274;p43">
              <a:extLst>
                <a:ext uri="{FF2B5EF4-FFF2-40B4-BE49-F238E27FC236}">
                  <a16:creationId xmlns:a16="http://schemas.microsoft.com/office/drawing/2014/main" id="{526C83C1-4DD2-449E-AF45-7395F0E2DFD8}"/>
                </a:ext>
              </a:extLst>
            </p:cNvPr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7275;p43">
              <a:extLst>
                <a:ext uri="{FF2B5EF4-FFF2-40B4-BE49-F238E27FC236}">
                  <a16:creationId xmlns:a16="http://schemas.microsoft.com/office/drawing/2014/main" id="{B2880730-1D85-4118-A6C5-186F21A4E19A}"/>
                </a:ext>
              </a:extLst>
            </p:cNvPr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7276;p43">
              <a:extLst>
                <a:ext uri="{FF2B5EF4-FFF2-40B4-BE49-F238E27FC236}">
                  <a16:creationId xmlns:a16="http://schemas.microsoft.com/office/drawing/2014/main" id="{725E0AA4-ACC5-43DE-933E-08B0DF842275}"/>
                </a:ext>
              </a:extLst>
            </p:cNvPr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277;p43">
              <a:extLst>
                <a:ext uri="{FF2B5EF4-FFF2-40B4-BE49-F238E27FC236}">
                  <a16:creationId xmlns:a16="http://schemas.microsoft.com/office/drawing/2014/main" id="{B7187D43-C566-48F2-ABFE-3831FF058DDB}"/>
                </a:ext>
              </a:extLst>
            </p:cNvPr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7278;p43">
              <a:extLst>
                <a:ext uri="{FF2B5EF4-FFF2-40B4-BE49-F238E27FC236}">
                  <a16:creationId xmlns:a16="http://schemas.microsoft.com/office/drawing/2014/main" id="{27A3D52D-1870-42A2-A46D-EE70FF4F91BD}"/>
                </a:ext>
              </a:extLst>
            </p:cNvPr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7279;p43">
              <a:extLst>
                <a:ext uri="{FF2B5EF4-FFF2-40B4-BE49-F238E27FC236}">
                  <a16:creationId xmlns:a16="http://schemas.microsoft.com/office/drawing/2014/main" id="{6AD3DD71-0CA0-4BDB-9FCA-312141A16517}"/>
                </a:ext>
              </a:extLst>
            </p:cNvPr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280;p43">
              <a:extLst>
                <a:ext uri="{FF2B5EF4-FFF2-40B4-BE49-F238E27FC236}">
                  <a16:creationId xmlns:a16="http://schemas.microsoft.com/office/drawing/2014/main" id="{73512416-3B7E-4235-93EA-74A5B0A5ABAE}"/>
                </a:ext>
              </a:extLst>
            </p:cNvPr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281;p43">
              <a:extLst>
                <a:ext uri="{FF2B5EF4-FFF2-40B4-BE49-F238E27FC236}">
                  <a16:creationId xmlns:a16="http://schemas.microsoft.com/office/drawing/2014/main" id="{E89AE237-4D75-49DB-B5C7-20358CC3C2AF}"/>
                </a:ext>
              </a:extLst>
            </p:cNvPr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82;p43">
              <a:extLst>
                <a:ext uri="{FF2B5EF4-FFF2-40B4-BE49-F238E27FC236}">
                  <a16:creationId xmlns:a16="http://schemas.microsoft.com/office/drawing/2014/main" id="{8F3DA451-CEFD-4A6B-87FC-26F91F57B0CE}"/>
                </a:ext>
              </a:extLst>
            </p:cNvPr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283;p43">
              <a:extLst>
                <a:ext uri="{FF2B5EF4-FFF2-40B4-BE49-F238E27FC236}">
                  <a16:creationId xmlns:a16="http://schemas.microsoft.com/office/drawing/2014/main" id="{8CB6B2F0-23FD-450B-8924-3E2C68DB8BA6}"/>
                </a:ext>
              </a:extLst>
            </p:cNvPr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284;p43">
              <a:extLst>
                <a:ext uri="{FF2B5EF4-FFF2-40B4-BE49-F238E27FC236}">
                  <a16:creationId xmlns:a16="http://schemas.microsoft.com/office/drawing/2014/main" id="{30BF0450-2FC5-4289-9068-2BA6B1C47145}"/>
                </a:ext>
              </a:extLst>
            </p:cNvPr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285;p43">
              <a:extLst>
                <a:ext uri="{FF2B5EF4-FFF2-40B4-BE49-F238E27FC236}">
                  <a16:creationId xmlns:a16="http://schemas.microsoft.com/office/drawing/2014/main" id="{33F06F57-223A-45A2-B2F2-7D631D222EBC}"/>
                </a:ext>
              </a:extLst>
            </p:cNvPr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286;p43">
              <a:extLst>
                <a:ext uri="{FF2B5EF4-FFF2-40B4-BE49-F238E27FC236}">
                  <a16:creationId xmlns:a16="http://schemas.microsoft.com/office/drawing/2014/main" id="{313E25A0-EFE4-4FB6-916B-F33E031F251C}"/>
                </a:ext>
              </a:extLst>
            </p:cNvPr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287;p43">
              <a:extLst>
                <a:ext uri="{FF2B5EF4-FFF2-40B4-BE49-F238E27FC236}">
                  <a16:creationId xmlns:a16="http://schemas.microsoft.com/office/drawing/2014/main" id="{AE946E2A-8EE9-41EE-8A41-F8CE662AA63D}"/>
                </a:ext>
              </a:extLst>
            </p:cNvPr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288;p43">
              <a:extLst>
                <a:ext uri="{FF2B5EF4-FFF2-40B4-BE49-F238E27FC236}">
                  <a16:creationId xmlns:a16="http://schemas.microsoft.com/office/drawing/2014/main" id="{8E1E7603-3A05-4625-9761-0FFE528E7C6F}"/>
                </a:ext>
              </a:extLst>
            </p:cNvPr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rgbClr val="FF7884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9" name="Google Shape;7249;p43">
            <a:extLst>
              <a:ext uri="{FF2B5EF4-FFF2-40B4-BE49-F238E27FC236}">
                <a16:creationId xmlns:a16="http://schemas.microsoft.com/office/drawing/2014/main" id="{F2513A16-BA0E-4332-A0B2-05A26D7A6797}"/>
              </a:ext>
            </a:extLst>
          </p:cNvPr>
          <p:cNvPicPr preferRelativeResize="0"/>
          <p:nvPr/>
        </p:nvPicPr>
        <p:blipFill>
          <a:blip r:embed="rId2">
            <a:alphaModFix amt="62000"/>
          </a:blip>
          <a:stretch>
            <a:fillRect/>
          </a:stretch>
        </p:blipFill>
        <p:spPr>
          <a:xfrm rot="19476305">
            <a:off x="10338826" y="5566161"/>
            <a:ext cx="1811285" cy="1209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F2F3C85-B637-4C2F-86FA-22EBA00C9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9130">
            <a:off x="306573" y="5063248"/>
            <a:ext cx="1881755" cy="137327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4217AF1-52B0-4579-856F-2A0D291A8C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93614">
            <a:off x="548408" y="4610454"/>
            <a:ext cx="715664" cy="746586"/>
          </a:xfrm>
          <a:prstGeom prst="rect">
            <a:avLst/>
          </a:prstGeom>
        </p:spPr>
      </p:pic>
      <p:pic>
        <p:nvPicPr>
          <p:cNvPr id="81" name="Imagen 80">
            <a:extLst>
              <a:ext uri="{FF2B5EF4-FFF2-40B4-BE49-F238E27FC236}">
                <a16:creationId xmlns:a16="http://schemas.microsoft.com/office/drawing/2014/main" id="{6BA55F85-0C9D-4DCA-9EBE-F3F3ECDA9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93614">
            <a:off x="1230895" y="6114578"/>
            <a:ext cx="715664" cy="746586"/>
          </a:xfrm>
          <a:prstGeom prst="rect">
            <a:avLst/>
          </a:prstGeom>
        </p:spPr>
      </p:pic>
      <p:pic>
        <p:nvPicPr>
          <p:cNvPr id="82" name="Imagen 81">
            <a:extLst>
              <a:ext uri="{FF2B5EF4-FFF2-40B4-BE49-F238E27FC236}">
                <a16:creationId xmlns:a16="http://schemas.microsoft.com/office/drawing/2014/main" id="{02DDDDC3-877F-45CC-B721-E812727EC24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30" r="4222"/>
          <a:stretch/>
        </p:blipFill>
        <p:spPr>
          <a:xfrm>
            <a:off x="3915908" y="2202657"/>
            <a:ext cx="2291195" cy="1402102"/>
          </a:xfrm>
          <a:prstGeom prst="rect">
            <a:avLst/>
          </a:prstGeom>
        </p:spPr>
      </p:pic>
      <p:pic>
        <p:nvPicPr>
          <p:cNvPr id="83" name="Imagen 82">
            <a:extLst>
              <a:ext uri="{FF2B5EF4-FFF2-40B4-BE49-F238E27FC236}">
                <a16:creationId xmlns:a16="http://schemas.microsoft.com/office/drawing/2014/main" id="{1FE1EF17-321C-494A-80DD-6F68B5F894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4366" y="5599322"/>
            <a:ext cx="1902778" cy="951389"/>
          </a:xfrm>
          <a:prstGeom prst="rect">
            <a:avLst/>
          </a:prstGeom>
        </p:spPr>
      </p:pic>
      <p:grpSp>
        <p:nvGrpSpPr>
          <p:cNvPr id="84" name="Google Shape;7611;p52">
            <a:extLst>
              <a:ext uri="{FF2B5EF4-FFF2-40B4-BE49-F238E27FC236}">
                <a16:creationId xmlns:a16="http://schemas.microsoft.com/office/drawing/2014/main" id="{ED6BE91E-5511-4A20-B433-AB9BDBAF33DF}"/>
              </a:ext>
            </a:extLst>
          </p:cNvPr>
          <p:cNvGrpSpPr/>
          <p:nvPr/>
        </p:nvGrpSpPr>
        <p:grpSpPr>
          <a:xfrm rot="13104674">
            <a:off x="8569298" y="1954821"/>
            <a:ext cx="720300" cy="1206423"/>
            <a:chOff x="1213975" y="2608550"/>
            <a:chExt cx="720300" cy="625750"/>
          </a:xfrm>
        </p:grpSpPr>
        <p:sp>
          <p:nvSpPr>
            <p:cNvPr id="85" name="Google Shape;7612;p52">
              <a:extLst>
                <a:ext uri="{FF2B5EF4-FFF2-40B4-BE49-F238E27FC236}">
                  <a16:creationId xmlns:a16="http://schemas.microsoft.com/office/drawing/2014/main" id="{8E8176CE-F280-4514-B964-23B40EFDC9A6}"/>
                </a:ext>
              </a:extLst>
            </p:cNvPr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7613;p52">
              <a:extLst>
                <a:ext uri="{FF2B5EF4-FFF2-40B4-BE49-F238E27FC236}">
                  <a16:creationId xmlns:a16="http://schemas.microsoft.com/office/drawing/2014/main" id="{302438F3-30BD-43F5-A017-7F4A71E97704}"/>
                </a:ext>
              </a:extLst>
            </p:cNvPr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7614;p52">
              <a:extLst>
                <a:ext uri="{FF2B5EF4-FFF2-40B4-BE49-F238E27FC236}">
                  <a16:creationId xmlns:a16="http://schemas.microsoft.com/office/drawing/2014/main" id="{2DBD56B9-D643-48F5-918A-4B037B66E950}"/>
                </a:ext>
              </a:extLst>
            </p:cNvPr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7615;p52">
              <a:extLst>
                <a:ext uri="{FF2B5EF4-FFF2-40B4-BE49-F238E27FC236}">
                  <a16:creationId xmlns:a16="http://schemas.microsoft.com/office/drawing/2014/main" id="{CB06C1CE-4B96-492F-BA22-E77A5FBA9C66}"/>
                </a:ext>
              </a:extLst>
            </p:cNvPr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7616;p52">
              <a:extLst>
                <a:ext uri="{FF2B5EF4-FFF2-40B4-BE49-F238E27FC236}">
                  <a16:creationId xmlns:a16="http://schemas.microsoft.com/office/drawing/2014/main" id="{C42F9188-AB43-4AA9-BF2E-089AF7D0E784}"/>
                </a:ext>
              </a:extLst>
            </p:cNvPr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7617;p52">
              <a:extLst>
                <a:ext uri="{FF2B5EF4-FFF2-40B4-BE49-F238E27FC236}">
                  <a16:creationId xmlns:a16="http://schemas.microsoft.com/office/drawing/2014/main" id="{023F2478-D8B9-4497-8AC1-6BC3FB4516DF}"/>
                </a:ext>
              </a:extLst>
            </p:cNvPr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618;p52">
              <a:extLst>
                <a:ext uri="{FF2B5EF4-FFF2-40B4-BE49-F238E27FC236}">
                  <a16:creationId xmlns:a16="http://schemas.microsoft.com/office/drawing/2014/main" id="{81F337AD-5242-4ACC-A513-40CBB61F9018}"/>
                </a:ext>
              </a:extLst>
            </p:cNvPr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619;p52">
              <a:extLst>
                <a:ext uri="{FF2B5EF4-FFF2-40B4-BE49-F238E27FC236}">
                  <a16:creationId xmlns:a16="http://schemas.microsoft.com/office/drawing/2014/main" id="{25618EB1-E91A-462C-A970-23AE8B1EF011}"/>
                </a:ext>
              </a:extLst>
            </p:cNvPr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7620;p52">
              <a:extLst>
                <a:ext uri="{FF2B5EF4-FFF2-40B4-BE49-F238E27FC236}">
                  <a16:creationId xmlns:a16="http://schemas.microsoft.com/office/drawing/2014/main" id="{13FB365B-963F-4E6E-B948-4D2123A82CD9}"/>
                </a:ext>
              </a:extLst>
            </p:cNvPr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7621;p52">
              <a:extLst>
                <a:ext uri="{FF2B5EF4-FFF2-40B4-BE49-F238E27FC236}">
                  <a16:creationId xmlns:a16="http://schemas.microsoft.com/office/drawing/2014/main" id="{DD6D1E30-3F45-45CB-B9C1-4A133886FF67}"/>
                </a:ext>
              </a:extLst>
            </p:cNvPr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622;p52">
              <a:extLst>
                <a:ext uri="{FF2B5EF4-FFF2-40B4-BE49-F238E27FC236}">
                  <a16:creationId xmlns:a16="http://schemas.microsoft.com/office/drawing/2014/main" id="{F2D89BAF-E30E-44C0-93A5-4E9594808F29}"/>
                </a:ext>
              </a:extLst>
            </p:cNvPr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7623;p52">
              <a:extLst>
                <a:ext uri="{FF2B5EF4-FFF2-40B4-BE49-F238E27FC236}">
                  <a16:creationId xmlns:a16="http://schemas.microsoft.com/office/drawing/2014/main" id="{60F4FCA2-F602-43B9-B624-353FA51C3956}"/>
                </a:ext>
              </a:extLst>
            </p:cNvPr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7624;p52">
              <a:extLst>
                <a:ext uri="{FF2B5EF4-FFF2-40B4-BE49-F238E27FC236}">
                  <a16:creationId xmlns:a16="http://schemas.microsoft.com/office/drawing/2014/main" id="{7BD73F58-B5DB-492F-A7C4-91EE586453C7}"/>
                </a:ext>
              </a:extLst>
            </p:cNvPr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7625;p52">
              <a:extLst>
                <a:ext uri="{FF2B5EF4-FFF2-40B4-BE49-F238E27FC236}">
                  <a16:creationId xmlns:a16="http://schemas.microsoft.com/office/drawing/2014/main" id="{83701851-B176-4A1C-B3FB-CCB3953ED988}"/>
                </a:ext>
              </a:extLst>
            </p:cNvPr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7626;p52">
              <a:extLst>
                <a:ext uri="{FF2B5EF4-FFF2-40B4-BE49-F238E27FC236}">
                  <a16:creationId xmlns:a16="http://schemas.microsoft.com/office/drawing/2014/main" id="{40627598-A0A2-4634-9DCC-49C66556C588}"/>
                </a:ext>
              </a:extLst>
            </p:cNvPr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7627;p52">
              <a:extLst>
                <a:ext uri="{FF2B5EF4-FFF2-40B4-BE49-F238E27FC236}">
                  <a16:creationId xmlns:a16="http://schemas.microsoft.com/office/drawing/2014/main" id="{4BB0829B-F67F-4886-A630-A7D4E902B2BD}"/>
                </a:ext>
              </a:extLst>
            </p:cNvPr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7628;p52">
              <a:extLst>
                <a:ext uri="{FF2B5EF4-FFF2-40B4-BE49-F238E27FC236}">
                  <a16:creationId xmlns:a16="http://schemas.microsoft.com/office/drawing/2014/main" id="{822BE03C-6669-4C94-9D78-46420B9F6201}"/>
                </a:ext>
              </a:extLst>
            </p:cNvPr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7629;p52">
              <a:extLst>
                <a:ext uri="{FF2B5EF4-FFF2-40B4-BE49-F238E27FC236}">
                  <a16:creationId xmlns:a16="http://schemas.microsoft.com/office/drawing/2014/main" id="{CC542869-FB41-4B2A-B637-536D59903013}"/>
                </a:ext>
              </a:extLst>
            </p:cNvPr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7630;p52">
              <a:extLst>
                <a:ext uri="{FF2B5EF4-FFF2-40B4-BE49-F238E27FC236}">
                  <a16:creationId xmlns:a16="http://schemas.microsoft.com/office/drawing/2014/main" id="{21BA9FA2-2BB1-4773-80EF-049D5841015A}"/>
                </a:ext>
              </a:extLst>
            </p:cNvPr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7631;p52">
              <a:extLst>
                <a:ext uri="{FF2B5EF4-FFF2-40B4-BE49-F238E27FC236}">
                  <a16:creationId xmlns:a16="http://schemas.microsoft.com/office/drawing/2014/main" id="{33EFB745-BD0F-4D33-9F5B-6D7C9CAF977A}"/>
                </a:ext>
              </a:extLst>
            </p:cNvPr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7632;p52">
              <a:extLst>
                <a:ext uri="{FF2B5EF4-FFF2-40B4-BE49-F238E27FC236}">
                  <a16:creationId xmlns:a16="http://schemas.microsoft.com/office/drawing/2014/main" id="{086628A5-EB87-425B-B5D2-65C8DBBBF629}"/>
                </a:ext>
              </a:extLst>
            </p:cNvPr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7633;p52">
              <a:extLst>
                <a:ext uri="{FF2B5EF4-FFF2-40B4-BE49-F238E27FC236}">
                  <a16:creationId xmlns:a16="http://schemas.microsoft.com/office/drawing/2014/main" id="{2C6D5EE0-0813-4DA7-A23D-14455B6B01EF}"/>
                </a:ext>
              </a:extLst>
            </p:cNvPr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7634;p52">
              <a:extLst>
                <a:ext uri="{FF2B5EF4-FFF2-40B4-BE49-F238E27FC236}">
                  <a16:creationId xmlns:a16="http://schemas.microsoft.com/office/drawing/2014/main" id="{E56CDB40-2C0F-4BC8-84F6-32A3A4CD55BD}"/>
                </a:ext>
              </a:extLst>
            </p:cNvPr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7635;p52">
              <a:extLst>
                <a:ext uri="{FF2B5EF4-FFF2-40B4-BE49-F238E27FC236}">
                  <a16:creationId xmlns:a16="http://schemas.microsoft.com/office/drawing/2014/main" id="{195A53BE-8421-4259-B83D-CE82FB040E35}"/>
                </a:ext>
              </a:extLst>
            </p:cNvPr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7636;p52">
              <a:extLst>
                <a:ext uri="{FF2B5EF4-FFF2-40B4-BE49-F238E27FC236}">
                  <a16:creationId xmlns:a16="http://schemas.microsoft.com/office/drawing/2014/main" id="{42C77675-0C89-4F8B-970C-D7A85CC7A87F}"/>
                </a:ext>
              </a:extLst>
            </p:cNvPr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7637;p52">
              <a:extLst>
                <a:ext uri="{FF2B5EF4-FFF2-40B4-BE49-F238E27FC236}">
                  <a16:creationId xmlns:a16="http://schemas.microsoft.com/office/drawing/2014/main" id="{B5A78DCF-D305-4226-9479-7F77F32B2EC2}"/>
                </a:ext>
              </a:extLst>
            </p:cNvPr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7638;p52">
              <a:extLst>
                <a:ext uri="{FF2B5EF4-FFF2-40B4-BE49-F238E27FC236}">
                  <a16:creationId xmlns:a16="http://schemas.microsoft.com/office/drawing/2014/main" id="{814BA720-49A2-41FA-BA24-A4BD07872CF1}"/>
                </a:ext>
              </a:extLst>
            </p:cNvPr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7639;p52">
              <a:extLst>
                <a:ext uri="{FF2B5EF4-FFF2-40B4-BE49-F238E27FC236}">
                  <a16:creationId xmlns:a16="http://schemas.microsoft.com/office/drawing/2014/main" id="{716499C9-93B9-4C8A-B645-783360BCE3B8}"/>
                </a:ext>
              </a:extLst>
            </p:cNvPr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7640;p52">
              <a:extLst>
                <a:ext uri="{FF2B5EF4-FFF2-40B4-BE49-F238E27FC236}">
                  <a16:creationId xmlns:a16="http://schemas.microsoft.com/office/drawing/2014/main" id="{CBFDB1A3-4DA3-464C-BDF2-95CED7494399}"/>
                </a:ext>
              </a:extLst>
            </p:cNvPr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7641;p52">
              <a:extLst>
                <a:ext uri="{FF2B5EF4-FFF2-40B4-BE49-F238E27FC236}">
                  <a16:creationId xmlns:a16="http://schemas.microsoft.com/office/drawing/2014/main" id="{E1D42FFE-5C57-4DD7-AB74-3F449E6033E7}"/>
                </a:ext>
              </a:extLst>
            </p:cNvPr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7642;p52">
              <a:extLst>
                <a:ext uri="{FF2B5EF4-FFF2-40B4-BE49-F238E27FC236}">
                  <a16:creationId xmlns:a16="http://schemas.microsoft.com/office/drawing/2014/main" id="{8F4A856B-FE57-4ABC-BE25-63CE3BF82758}"/>
                </a:ext>
              </a:extLst>
            </p:cNvPr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7643;p52">
              <a:extLst>
                <a:ext uri="{FF2B5EF4-FFF2-40B4-BE49-F238E27FC236}">
                  <a16:creationId xmlns:a16="http://schemas.microsoft.com/office/drawing/2014/main" id="{979F5553-017B-42A4-8D4F-700EF510B944}"/>
                </a:ext>
              </a:extLst>
            </p:cNvPr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7644;p52">
              <a:extLst>
                <a:ext uri="{FF2B5EF4-FFF2-40B4-BE49-F238E27FC236}">
                  <a16:creationId xmlns:a16="http://schemas.microsoft.com/office/drawing/2014/main" id="{CC0AA754-E51E-493E-9049-19B8726291E3}"/>
                </a:ext>
              </a:extLst>
            </p:cNvPr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7645;p52">
              <a:extLst>
                <a:ext uri="{FF2B5EF4-FFF2-40B4-BE49-F238E27FC236}">
                  <a16:creationId xmlns:a16="http://schemas.microsoft.com/office/drawing/2014/main" id="{A98292D0-58BC-4A1D-A8AA-AE6F92403C02}"/>
                </a:ext>
              </a:extLst>
            </p:cNvPr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7646;p52">
              <a:extLst>
                <a:ext uri="{FF2B5EF4-FFF2-40B4-BE49-F238E27FC236}">
                  <a16:creationId xmlns:a16="http://schemas.microsoft.com/office/drawing/2014/main" id="{3798864C-26F2-4973-82DA-336AA9300D5A}"/>
                </a:ext>
              </a:extLst>
            </p:cNvPr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7647;p52">
              <a:extLst>
                <a:ext uri="{FF2B5EF4-FFF2-40B4-BE49-F238E27FC236}">
                  <a16:creationId xmlns:a16="http://schemas.microsoft.com/office/drawing/2014/main" id="{86D5FEBE-0123-4731-8595-A8EC361B1369}"/>
                </a:ext>
              </a:extLst>
            </p:cNvPr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rgbClr val="FF7884">
                <a:alpha val="33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7648;p52">
            <a:extLst>
              <a:ext uri="{FF2B5EF4-FFF2-40B4-BE49-F238E27FC236}">
                <a16:creationId xmlns:a16="http://schemas.microsoft.com/office/drawing/2014/main" id="{85075E1B-E3C4-4A29-974B-76C70766F41A}"/>
              </a:ext>
            </a:extLst>
          </p:cNvPr>
          <p:cNvGrpSpPr/>
          <p:nvPr/>
        </p:nvGrpSpPr>
        <p:grpSpPr>
          <a:xfrm rot="8322983" flipH="1">
            <a:off x="10686870" y="2091859"/>
            <a:ext cx="720300" cy="959166"/>
            <a:chOff x="1213975" y="2608550"/>
            <a:chExt cx="720300" cy="625750"/>
          </a:xfrm>
        </p:grpSpPr>
        <p:sp>
          <p:nvSpPr>
            <p:cNvPr id="122" name="Google Shape;7649;p52">
              <a:extLst>
                <a:ext uri="{FF2B5EF4-FFF2-40B4-BE49-F238E27FC236}">
                  <a16:creationId xmlns:a16="http://schemas.microsoft.com/office/drawing/2014/main" id="{3B1E1087-F8C5-4DF9-AC22-93024438CA4F}"/>
                </a:ext>
              </a:extLst>
            </p:cNvPr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7650;p52">
              <a:extLst>
                <a:ext uri="{FF2B5EF4-FFF2-40B4-BE49-F238E27FC236}">
                  <a16:creationId xmlns:a16="http://schemas.microsoft.com/office/drawing/2014/main" id="{CED0ADBB-2669-4330-8219-0BDAB4EDE288}"/>
                </a:ext>
              </a:extLst>
            </p:cNvPr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7651;p52">
              <a:extLst>
                <a:ext uri="{FF2B5EF4-FFF2-40B4-BE49-F238E27FC236}">
                  <a16:creationId xmlns:a16="http://schemas.microsoft.com/office/drawing/2014/main" id="{E6CFBB96-7BBA-4C4B-88D3-FC8060322416}"/>
                </a:ext>
              </a:extLst>
            </p:cNvPr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7652;p52">
              <a:extLst>
                <a:ext uri="{FF2B5EF4-FFF2-40B4-BE49-F238E27FC236}">
                  <a16:creationId xmlns:a16="http://schemas.microsoft.com/office/drawing/2014/main" id="{2CA84BB6-A790-4B2B-BF4B-2DA1D01D0D8B}"/>
                </a:ext>
              </a:extLst>
            </p:cNvPr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7653;p52">
              <a:extLst>
                <a:ext uri="{FF2B5EF4-FFF2-40B4-BE49-F238E27FC236}">
                  <a16:creationId xmlns:a16="http://schemas.microsoft.com/office/drawing/2014/main" id="{9E492DA7-ABFE-41A0-A147-2E3C77094A1A}"/>
                </a:ext>
              </a:extLst>
            </p:cNvPr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7654;p52">
              <a:extLst>
                <a:ext uri="{FF2B5EF4-FFF2-40B4-BE49-F238E27FC236}">
                  <a16:creationId xmlns:a16="http://schemas.microsoft.com/office/drawing/2014/main" id="{1B6157E7-14D2-4828-85C8-AD6AB00AE9B8}"/>
                </a:ext>
              </a:extLst>
            </p:cNvPr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7655;p52">
              <a:extLst>
                <a:ext uri="{FF2B5EF4-FFF2-40B4-BE49-F238E27FC236}">
                  <a16:creationId xmlns:a16="http://schemas.microsoft.com/office/drawing/2014/main" id="{27BE04FA-62AD-4CB3-A18C-A9EEEB5C3081}"/>
                </a:ext>
              </a:extLst>
            </p:cNvPr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7656;p52">
              <a:extLst>
                <a:ext uri="{FF2B5EF4-FFF2-40B4-BE49-F238E27FC236}">
                  <a16:creationId xmlns:a16="http://schemas.microsoft.com/office/drawing/2014/main" id="{A5865F0C-174C-42A5-B8E6-91B9712B5F0C}"/>
                </a:ext>
              </a:extLst>
            </p:cNvPr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7657;p52">
              <a:extLst>
                <a:ext uri="{FF2B5EF4-FFF2-40B4-BE49-F238E27FC236}">
                  <a16:creationId xmlns:a16="http://schemas.microsoft.com/office/drawing/2014/main" id="{8D1C2E38-1FC1-4981-8CB3-00DBCDE5961F}"/>
                </a:ext>
              </a:extLst>
            </p:cNvPr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7658;p52">
              <a:extLst>
                <a:ext uri="{FF2B5EF4-FFF2-40B4-BE49-F238E27FC236}">
                  <a16:creationId xmlns:a16="http://schemas.microsoft.com/office/drawing/2014/main" id="{565E206B-6B87-4118-B580-108687115E3E}"/>
                </a:ext>
              </a:extLst>
            </p:cNvPr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7659;p52">
              <a:extLst>
                <a:ext uri="{FF2B5EF4-FFF2-40B4-BE49-F238E27FC236}">
                  <a16:creationId xmlns:a16="http://schemas.microsoft.com/office/drawing/2014/main" id="{CBD1D069-733A-419F-8AAE-48AAA65FC4DC}"/>
                </a:ext>
              </a:extLst>
            </p:cNvPr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7660;p52">
              <a:extLst>
                <a:ext uri="{FF2B5EF4-FFF2-40B4-BE49-F238E27FC236}">
                  <a16:creationId xmlns:a16="http://schemas.microsoft.com/office/drawing/2014/main" id="{B04D8932-CFB3-484E-A1B9-9C525019EA64}"/>
                </a:ext>
              </a:extLst>
            </p:cNvPr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7661;p52">
              <a:extLst>
                <a:ext uri="{FF2B5EF4-FFF2-40B4-BE49-F238E27FC236}">
                  <a16:creationId xmlns:a16="http://schemas.microsoft.com/office/drawing/2014/main" id="{B5C70373-97E2-4081-8EC9-FF6608F992B4}"/>
                </a:ext>
              </a:extLst>
            </p:cNvPr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7662;p52">
              <a:extLst>
                <a:ext uri="{FF2B5EF4-FFF2-40B4-BE49-F238E27FC236}">
                  <a16:creationId xmlns:a16="http://schemas.microsoft.com/office/drawing/2014/main" id="{CFD669D3-2EFE-4C42-8915-4F07AA843F6A}"/>
                </a:ext>
              </a:extLst>
            </p:cNvPr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7663;p52">
              <a:extLst>
                <a:ext uri="{FF2B5EF4-FFF2-40B4-BE49-F238E27FC236}">
                  <a16:creationId xmlns:a16="http://schemas.microsoft.com/office/drawing/2014/main" id="{EF9C5118-1C34-4BB3-8B75-4F9C74DD88D8}"/>
                </a:ext>
              </a:extLst>
            </p:cNvPr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7664;p52">
              <a:extLst>
                <a:ext uri="{FF2B5EF4-FFF2-40B4-BE49-F238E27FC236}">
                  <a16:creationId xmlns:a16="http://schemas.microsoft.com/office/drawing/2014/main" id="{CD7E29A6-0021-4AB6-A16C-DC599F8B944C}"/>
                </a:ext>
              </a:extLst>
            </p:cNvPr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7665;p52">
              <a:extLst>
                <a:ext uri="{FF2B5EF4-FFF2-40B4-BE49-F238E27FC236}">
                  <a16:creationId xmlns:a16="http://schemas.microsoft.com/office/drawing/2014/main" id="{7AFA7C84-5108-40D8-9018-129661E043E0}"/>
                </a:ext>
              </a:extLst>
            </p:cNvPr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7666;p52">
              <a:extLst>
                <a:ext uri="{FF2B5EF4-FFF2-40B4-BE49-F238E27FC236}">
                  <a16:creationId xmlns:a16="http://schemas.microsoft.com/office/drawing/2014/main" id="{26E6B6C9-C3C5-4582-8FDD-4679D4F38CCC}"/>
                </a:ext>
              </a:extLst>
            </p:cNvPr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7667;p52">
              <a:extLst>
                <a:ext uri="{FF2B5EF4-FFF2-40B4-BE49-F238E27FC236}">
                  <a16:creationId xmlns:a16="http://schemas.microsoft.com/office/drawing/2014/main" id="{477FB7B7-B3ED-40BA-BFA9-13C7A46B1ADA}"/>
                </a:ext>
              </a:extLst>
            </p:cNvPr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7668;p52">
              <a:extLst>
                <a:ext uri="{FF2B5EF4-FFF2-40B4-BE49-F238E27FC236}">
                  <a16:creationId xmlns:a16="http://schemas.microsoft.com/office/drawing/2014/main" id="{3BA4C623-8D43-4543-862E-49382DA52DEF}"/>
                </a:ext>
              </a:extLst>
            </p:cNvPr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7669;p52">
              <a:extLst>
                <a:ext uri="{FF2B5EF4-FFF2-40B4-BE49-F238E27FC236}">
                  <a16:creationId xmlns:a16="http://schemas.microsoft.com/office/drawing/2014/main" id="{99A39DB6-55C5-4060-BFBA-C858D5F6059C}"/>
                </a:ext>
              </a:extLst>
            </p:cNvPr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7670;p52">
              <a:extLst>
                <a:ext uri="{FF2B5EF4-FFF2-40B4-BE49-F238E27FC236}">
                  <a16:creationId xmlns:a16="http://schemas.microsoft.com/office/drawing/2014/main" id="{8D4BCD89-7B21-4591-A3ED-7DD93F81586B}"/>
                </a:ext>
              </a:extLst>
            </p:cNvPr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7671;p52">
              <a:extLst>
                <a:ext uri="{FF2B5EF4-FFF2-40B4-BE49-F238E27FC236}">
                  <a16:creationId xmlns:a16="http://schemas.microsoft.com/office/drawing/2014/main" id="{FED07F78-0308-49A8-A41F-72702E89A564}"/>
                </a:ext>
              </a:extLst>
            </p:cNvPr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7672;p52">
              <a:extLst>
                <a:ext uri="{FF2B5EF4-FFF2-40B4-BE49-F238E27FC236}">
                  <a16:creationId xmlns:a16="http://schemas.microsoft.com/office/drawing/2014/main" id="{DC2EBF93-63D2-4DF7-B30A-303BF61BFAA4}"/>
                </a:ext>
              </a:extLst>
            </p:cNvPr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7673;p52">
              <a:extLst>
                <a:ext uri="{FF2B5EF4-FFF2-40B4-BE49-F238E27FC236}">
                  <a16:creationId xmlns:a16="http://schemas.microsoft.com/office/drawing/2014/main" id="{6846E6EA-34EA-4966-8224-4631B67DD45E}"/>
                </a:ext>
              </a:extLst>
            </p:cNvPr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7674;p52">
              <a:extLst>
                <a:ext uri="{FF2B5EF4-FFF2-40B4-BE49-F238E27FC236}">
                  <a16:creationId xmlns:a16="http://schemas.microsoft.com/office/drawing/2014/main" id="{9B0E7A94-9C38-4D93-B4B7-B22A4C2784B1}"/>
                </a:ext>
              </a:extLst>
            </p:cNvPr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7675;p52">
              <a:extLst>
                <a:ext uri="{FF2B5EF4-FFF2-40B4-BE49-F238E27FC236}">
                  <a16:creationId xmlns:a16="http://schemas.microsoft.com/office/drawing/2014/main" id="{35AD99A4-B077-402D-93A6-F585B73894C4}"/>
                </a:ext>
              </a:extLst>
            </p:cNvPr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7676;p52">
              <a:extLst>
                <a:ext uri="{FF2B5EF4-FFF2-40B4-BE49-F238E27FC236}">
                  <a16:creationId xmlns:a16="http://schemas.microsoft.com/office/drawing/2014/main" id="{057E9755-9CC2-4206-B1E6-806C59DA2F1B}"/>
                </a:ext>
              </a:extLst>
            </p:cNvPr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7677;p52">
              <a:extLst>
                <a:ext uri="{FF2B5EF4-FFF2-40B4-BE49-F238E27FC236}">
                  <a16:creationId xmlns:a16="http://schemas.microsoft.com/office/drawing/2014/main" id="{6795D030-1304-4E2D-9A4E-80C5FDE69821}"/>
                </a:ext>
              </a:extLst>
            </p:cNvPr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7678;p52">
              <a:extLst>
                <a:ext uri="{FF2B5EF4-FFF2-40B4-BE49-F238E27FC236}">
                  <a16:creationId xmlns:a16="http://schemas.microsoft.com/office/drawing/2014/main" id="{343FEF0D-DD6A-4145-8064-6ED0EDD6E495}"/>
                </a:ext>
              </a:extLst>
            </p:cNvPr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7679;p52">
              <a:extLst>
                <a:ext uri="{FF2B5EF4-FFF2-40B4-BE49-F238E27FC236}">
                  <a16:creationId xmlns:a16="http://schemas.microsoft.com/office/drawing/2014/main" id="{C49729F3-72B0-4FD2-AD09-AE1A27926135}"/>
                </a:ext>
              </a:extLst>
            </p:cNvPr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7680;p52">
              <a:extLst>
                <a:ext uri="{FF2B5EF4-FFF2-40B4-BE49-F238E27FC236}">
                  <a16:creationId xmlns:a16="http://schemas.microsoft.com/office/drawing/2014/main" id="{B6B549AA-18F9-44AA-9D1F-F6DE9E4D9A6D}"/>
                </a:ext>
              </a:extLst>
            </p:cNvPr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7681;p52">
              <a:extLst>
                <a:ext uri="{FF2B5EF4-FFF2-40B4-BE49-F238E27FC236}">
                  <a16:creationId xmlns:a16="http://schemas.microsoft.com/office/drawing/2014/main" id="{C8D24640-AA16-40D6-BDA8-B28445DD6F12}"/>
                </a:ext>
              </a:extLst>
            </p:cNvPr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7682;p52">
              <a:extLst>
                <a:ext uri="{FF2B5EF4-FFF2-40B4-BE49-F238E27FC236}">
                  <a16:creationId xmlns:a16="http://schemas.microsoft.com/office/drawing/2014/main" id="{C9897BA9-2BD1-4701-979F-FDBAC0B11C4B}"/>
                </a:ext>
              </a:extLst>
            </p:cNvPr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7683;p52">
              <a:extLst>
                <a:ext uri="{FF2B5EF4-FFF2-40B4-BE49-F238E27FC236}">
                  <a16:creationId xmlns:a16="http://schemas.microsoft.com/office/drawing/2014/main" id="{6831BFFE-5ADC-4C46-B970-896577768F36}"/>
                </a:ext>
              </a:extLst>
            </p:cNvPr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7684;p52">
              <a:extLst>
                <a:ext uri="{FF2B5EF4-FFF2-40B4-BE49-F238E27FC236}">
                  <a16:creationId xmlns:a16="http://schemas.microsoft.com/office/drawing/2014/main" id="{32CA7B35-7276-438A-9673-FA802ECDF5D7}"/>
                </a:ext>
              </a:extLst>
            </p:cNvPr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rgbClr val="00426E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8" name="Google Shape;7608;p52">
            <a:extLst>
              <a:ext uri="{FF2B5EF4-FFF2-40B4-BE49-F238E27FC236}">
                <a16:creationId xmlns:a16="http://schemas.microsoft.com/office/drawing/2014/main" id="{C959A7FE-876B-4742-9F16-56F8A2D2B6CC}"/>
              </a:ext>
            </a:extLst>
          </p:cNvPr>
          <p:cNvPicPr preferRelativeResize="0"/>
          <p:nvPr/>
        </p:nvPicPr>
        <p:blipFill>
          <a:blip r:embed="rId7">
            <a:alphaModFix amt="69000"/>
          </a:blip>
          <a:stretch>
            <a:fillRect/>
          </a:stretch>
        </p:blipFill>
        <p:spPr>
          <a:xfrm>
            <a:off x="496103" y="492779"/>
            <a:ext cx="392177" cy="322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7607;p52">
            <a:extLst>
              <a:ext uri="{FF2B5EF4-FFF2-40B4-BE49-F238E27FC236}">
                <a16:creationId xmlns:a16="http://schemas.microsoft.com/office/drawing/2014/main" id="{5E4A9DE4-DED4-4A5E-B5B3-0634E27738B8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7489283" y="881086"/>
            <a:ext cx="255714" cy="27606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Elipse 159">
            <a:extLst>
              <a:ext uri="{FF2B5EF4-FFF2-40B4-BE49-F238E27FC236}">
                <a16:creationId xmlns:a16="http://schemas.microsoft.com/office/drawing/2014/main" id="{512B3CFF-FC7B-497C-BF8C-CD56E2C7655A}"/>
              </a:ext>
            </a:extLst>
          </p:cNvPr>
          <p:cNvSpPr/>
          <p:nvPr/>
        </p:nvSpPr>
        <p:spPr>
          <a:xfrm>
            <a:off x="1430851" y="3958908"/>
            <a:ext cx="160439" cy="188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1" name="Elipse 160">
            <a:extLst>
              <a:ext uri="{FF2B5EF4-FFF2-40B4-BE49-F238E27FC236}">
                <a16:creationId xmlns:a16="http://schemas.microsoft.com/office/drawing/2014/main" id="{D7BD6C35-8229-4A19-BF4D-0B3FDAB1782E}"/>
              </a:ext>
            </a:extLst>
          </p:cNvPr>
          <p:cNvSpPr/>
          <p:nvPr/>
        </p:nvSpPr>
        <p:spPr>
          <a:xfrm>
            <a:off x="3398796" y="5860592"/>
            <a:ext cx="160439" cy="188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D80CD3F5-6CD6-41A1-A6A4-77AED8C121B2}"/>
              </a:ext>
            </a:extLst>
          </p:cNvPr>
          <p:cNvSpPr/>
          <p:nvPr/>
        </p:nvSpPr>
        <p:spPr>
          <a:xfrm>
            <a:off x="6307650" y="4780540"/>
            <a:ext cx="160439" cy="188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6451BB62-563B-45AC-BA41-959108812348}"/>
              </a:ext>
            </a:extLst>
          </p:cNvPr>
          <p:cNvSpPr/>
          <p:nvPr/>
        </p:nvSpPr>
        <p:spPr>
          <a:xfrm>
            <a:off x="9547808" y="4098050"/>
            <a:ext cx="160439" cy="188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E5B5D7E-2BFB-4AB7-89FB-28B908220503}"/>
              </a:ext>
            </a:extLst>
          </p:cNvPr>
          <p:cNvSpPr/>
          <p:nvPr/>
        </p:nvSpPr>
        <p:spPr>
          <a:xfrm>
            <a:off x="10588105" y="327803"/>
            <a:ext cx="160439" cy="188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5" name="Google Shape;7607;p52">
            <a:extLst>
              <a:ext uri="{FF2B5EF4-FFF2-40B4-BE49-F238E27FC236}">
                <a16:creationId xmlns:a16="http://schemas.microsoft.com/office/drawing/2014/main" id="{46720688-1B74-47BF-85D0-73F7BF2B1561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7244117" y="5128411"/>
            <a:ext cx="255714" cy="27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7607;p52">
            <a:extLst>
              <a:ext uri="{FF2B5EF4-FFF2-40B4-BE49-F238E27FC236}">
                <a16:creationId xmlns:a16="http://schemas.microsoft.com/office/drawing/2014/main" id="{CA01947F-C810-4265-AFC4-8B8038C95193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4441281" y="6142201"/>
            <a:ext cx="255714" cy="27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7607;p52">
            <a:extLst>
              <a:ext uri="{FF2B5EF4-FFF2-40B4-BE49-F238E27FC236}">
                <a16:creationId xmlns:a16="http://schemas.microsoft.com/office/drawing/2014/main" id="{5D284EFB-40EF-4533-B4D2-A4085B18D277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2738371" y="3432134"/>
            <a:ext cx="255714" cy="27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7607;p52">
            <a:extLst>
              <a:ext uri="{FF2B5EF4-FFF2-40B4-BE49-F238E27FC236}">
                <a16:creationId xmlns:a16="http://schemas.microsoft.com/office/drawing/2014/main" id="{E845A1ED-5F24-4DB4-833B-BB03755B23D3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3685901" y="1344918"/>
            <a:ext cx="255714" cy="27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7607;p52">
            <a:extLst>
              <a:ext uri="{FF2B5EF4-FFF2-40B4-BE49-F238E27FC236}">
                <a16:creationId xmlns:a16="http://schemas.microsoft.com/office/drawing/2014/main" id="{CC672337-4BE6-4884-8976-DF332A064F50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8330794" y="6268102"/>
            <a:ext cx="255714" cy="27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7607;p52">
            <a:extLst>
              <a:ext uri="{FF2B5EF4-FFF2-40B4-BE49-F238E27FC236}">
                <a16:creationId xmlns:a16="http://schemas.microsoft.com/office/drawing/2014/main" id="{5EED6750-BD88-4BD0-AD17-14CEE984088D}"/>
              </a:ext>
            </a:extLst>
          </p:cNvPr>
          <p:cNvPicPr preferRelativeResize="0"/>
          <p:nvPr/>
        </p:nvPicPr>
        <p:blipFill>
          <a:blip r:embed="rId8">
            <a:alphaModFix amt="69000"/>
          </a:blip>
          <a:stretch>
            <a:fillRect/>
          </a:stretch>
        </p:blipFill>
        <p:spPr>
          <a:xfrm>
            <a:off x="11014361" y="4392918"/>
            <a:ext cx="255714" cy="276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97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EE2BECE8-7E98-4772-9749-FC1E4D98448A}"/>
              </a:ext>
            </a:extLst>
          </p:cNvPr>
          <p:cNvSpPr txBox="1"/>
          <p:nvPr/>
        </p:nvSpPr>
        <p:spPr>
          <a:xfrm>
            <a:off x="1635288" y="752061"/>
            <a:ext cx="8984975" cy="53538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829A4F7-27C7-486B-8B2E-267FD25D104B}"/>
              </a:ext>
            </a:extLst>
          </p:cNvPr>
          <p:cNvSpPr txBox="1"/>
          <p:nvPr/>
        </p:nvSpPr>
        <p:spPr>
          <a:xfrm>
            <a:off x="3417706" y="1093354"/>
            <a:ext cx="54201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/>
              <a:t>REFERENCIAS BIBLIOGRÁFICAS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5309DB6-54F5-4F55-AED2-C3D0D03AFB82}"/>
              </a:ext>
            </a:extLst>
          </p:cNvPr>
          <p:cNvSpPr txBox="1"/>
          <p:nvPr/>
        </p:nvSpPr>
        <p:spPr>
          <a:xfrm>
            <a:off x="2158749" y="2308027"/>
            <a:ext cx="7938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Dialnet-SocializacionEducacionYReproduccionCultural-1343189.pdf</a:t>
            </a:r>
            <a:endParaRPr lang="es-MX" u="sng" dirty="0">
              <a:solidFill>
                <a:schemeClr val="tx1"/>
              </a:solidFill>
            </a:endParaRPr>
          </a:p>
        </p:txBody>
      </p:sp>
      <p:sp>
        <p:nvSpPr>
          <p:cNvPr id="13" name="Google Shape;7495;p49">
            <a:extLst>
              <a:ext uri="{FF2B5EF4-FFF2-40B4-BE49-F238E27FC236}">
                <a16:creationId xmlns:a16="http://schemas.microsoft.com/office/drawing/2014/main" id="{7C7CB1D6-092A-4ED3-A08D-100209858F1F}"/>
              </a:ext>
            </a:extLst>
          </p:cNvPr>
          <p:cNvSpPr/>
          <p:nvPr/>
        </p:nvSpPr>
        <p:spPr>
          <a:xfrm rot="19718037">
            <a:off x="9882241" y="183510"/>
            <a:ext cx="688061" cy="1819690"/>
          </a:xfrm>
          <a:custGeom>
            <a:avLst/>
            <a:gdLst/>
            <a:ahLst/>
            <a:cxnLst/>
            <a:rect l="l" t="t" r="r" b="b"/>
            <a:pathLst>
              <a:path w="10633" h="13834" extrusionOk="0">
                <a:moveTo>
                  <a:pt x="3698" y="0"/>
                </a:moveTo>
                <a:cubicBezTo>
                  <a:pt x="3698" y="0"/>
                  <a:pt x="3650" y="579"/>
                  <a:pt x="3343" y="768"/>
                </a:cubicBezTo>
                <a:cubicBezTo>
                  <a:pt x="3253" y="820"/>
                  <a:pt x="3153" y="839"/>
                  <a:pt x="3058" y="839"/>
                </a:cubicBezTo>
                <a:cubicBezTo>
                  <a:pt x="2829" y="839"/>
                  <a:pt x="2623" y="733"/>
                  <a:pt x="2623" y="733"/>
                </a:cubicBezTo>
                <a:cubicBezTo>
                  <a:pt x="2623" y="733"/>
                  <a:pt x="2564" y="1312"/>
                  <a:pt x="2233" y="1501"/>
                </a:cubicBezTo>
                <a:cubicBezTo>
                  <a:pt x="2142" y="1555"/>
                  <a:pt x="2021" y="1574"/>
                  <a:pt x="1894" y="1574"/>
                </a:cubicBezTo>
                <a:cubicBezTo>
                  <a:pt x="1578" y="1574"/>
                  <a:pt x="1229" y="1453"/>
                  <a:pt x="1229" y="1453"/>
                </a:cubicBezTo>
                <a:cubicBezTo>
                  <a:pt x="1229" y="1453"/>
                  <a:pt x="1099" y="2056"/>
                  <a:pt x="886" y="2198"/>
                </a:cubicBezTo>
                <a:cubicBezTo>
                  <a:pt x="819" y="2238"/>
                  <a:pt x="707" y="2252"/>
                  <a:pt x="584" y="2252"/>
                </a:cubicBezTo>
                <a:cubicBezTo>
                  <a:pt x="317" y="2252"/>
                  <a:pt x="0" y="2186"/>
                  <a:pt x="0" y="2186"/>
                </a:cubicBezTo>
                <a:lnTo>
                  <a:pt x="0" y="2186"/>
                </a:lnTo>
                <a:lnTo>
                  <a:pt x="6864" y="13834"/>
                </a:lnTo>
                <a:cubicBezTo>
                  <a:pt x="6993" y="13192"/>
                  <a:pt x="7473" y="13079"/>
                  <a:pt x="7797" y="13079"/>
                </a:cubicBezTo>
                <a:cubicBezTo>
                  <a:pt x="7974" y="13079"/>
                  <a:pt x="8104" y="13113"/>
                  <a:pt x="8104" y="13113"/>
                </a:cubicBezTo>
                <a:cubicBezTo>
                  <a:pt x="8210" y="12865"/>
                  <a:pt x="8364" y="12640"/>
                  <a:pt x="8541" y="12451"/>
                </a:cubicBezTo>
                <a:cubicBezTo>
                  <a:pt x="8617" y="12383"/>
                  <a:pt x="8736" y="12360"/>
                  <a:pt x="8862" y="12360"/>
                </a:cubicBezTo>
                <a:cubicBezTo>
                  <a:pt x="9128" y="12360"/>
                  <a:pt x="9427" y="12463"/>
                  <a:pt x="9427" y="12463"/>
                </a:cubicBezTo>
                <a:cubicBezTo>
                  <a:pt x="9427" y="12463"/>
                  <a:pt x="9510" y="11837"/>
                  <a:pt x="9770" y="11684"/>
                </a:cubicBezTo>
                <a:cubicBezTo>
                  <a:pt x="9838" y="11642"/>
                  <a:pt x="9926" y="11627"/>
                  <a:pt x="10019" y="11627"/>
                </a:cubicBezTo>
                <a:cubicBezTo>
                  <a:pt x="10300" y="11627"/>
                  <a:pt x="10632" y="11766"/>
                  <a:pt x="10632" y="11766"/>
                </a:cubicBezTo>
                <a:lnTo>
                  <a:pt x="369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7495;p49">
            <a:extLst>
              <a:ext uri="{FF2B5EF4-FFF2-40B4-BE49-F238E27FC236}">
                <a16:creationId xmlns:a16="http://schemas.microsoft.com/office/drawing/2014/main" id="{D5792964-5AB5-4356-8E15-9F38094163F1}"/>
              </a:ext>
            </a:extLst>
          </p:cNvPr>
          <p:cNvSpPr/>
          <p:nvPr/>
        </p:nvSpPr>
        <p:spPr>
          <a:xfrm rot="15057424">
            <a:off x="1728033" y="218519"/>
            <a:ext cx="688061" cy="1819690"/>
          </a:xfrm>
          <a:custGeom>
            <a:avLst/>
            <a:gdLst/>
            <a:ahLst/>
            <a:cxnLst/>
            <a:rect l="l" t="t" r="r" b="b"/>
            <a:pathLst>
              <a:path w="10633" h="13834" extrusionOk="0">
                <a:moveTo>
                  <a:pt x="3698" y="0"/>
                </a:moveTo>
                <a:cubicBezTo>
                  <a:pt x="3698" y="0"/>
                  <a:pt x="3650" y="579"/>
                  <a:pt x="3343" y="768"/>
                </a:cubicBezTo>
                <a:cubicBezTo>
                  <a:pt x="3253" y="820"/>
                  <a:pt x="3153" y="839"/>
                  <a:pt x="3058" y="839"/>
                </a:cubicBezTo>
                <a:cubicBezTo>
                  <a:pt x="2829" y="839"/>
                  <a:pt x="2623" y="733"/>
                  <a:pt x="2623" y="733"/>
                </a:cubicBezTo>
                <a:cubicBezTo>
                  <a:pt x="2623" y="733"/>
                  <a:pt x="2564" y="1312"/>
                  <a:pt x="2233" y="1501"/>
                </a:cubicBezTo>
                <a:cubicBezTo>
                  <a:pt x="2142" y="1555"/>
                  <a:pt x="2021" y="1574"/>
                  <a:pt x="1894" y="1574"/>
                </a:cubicBezTo>
                <a:cubicBezTo>
                  <a:pt x="1578" y="1574"/>
                  <a:pt x="1229" y="1453"/>
                  <a:pt x="1229" y="1453"/>
                </a:cubicBezTo>
                <a:cubicBezTo>
                  <a:pt x="1229" y="1453"/>
                  <a:pt x="1099" y="2056"/>
                  <a:pt x="886" y="2198"/>
                </a:cubicBezTo>
                <a:cubicBezTo>
                  <a:pt x="819" y="2238"/>
                  <a:pt x="707" y="2252"/>
                  <a:pt x="584" y="2252"/>
                </a:cubicBezTo>
                <a:cubicBezTo>
                  <a:pt x="317" y="2252"/>
                  <a:pt x="0" y="2186"/>
                  <a:pt x="0" y="2186"/>
                </a:cubicBezTo>
                <a:lnTo>
                  <a:pt x="0" y="2186"/>
                </a:lnTo>
                <a:lnTo>
                  <a:pt x="6864" y="13834"/>
                </a:lnTo>
                <a:cubicBezTo>
                  <a:pt x="6993" y="13192"/>
                  <a:pt x="7473" y="13079"/>
                  <a:pt x="7797" y="13079"/>
                </a:cubicBezTo>
                <a:cubicBezTo>
                  <a:pt x="7974" y="13079"/>
                  <a:pt x="8104" y="13113"/>
                  <a:pt x="8104" y="13113"/>
                </a:cubicBezTo>
                <a:cubicBezTo>
                  <a:pt x="8210" y="12865"/>
                  <a:pt x="8364" y="12640"/>
                  <a:pt x="8541" y="12451"/>
                </a:cubicBezTo>
                <a:cubicBezTo>
                  <a:pt x="8617" y="12383"/>
                  <a:pt x="8736" y="12360"/>
                  <a:pt x="8862" y="12360"/>
                </a:cubicBezTo>
                <a:cubicBezTo>
                  <a:pt x="9128" y="12360"/>
                  <a:pt x="9427" y="12463"/>
                  <a:pt x="9427" y="12463"/>
                </a:cubicBezTo>
                <a:cubicBezTo>
                  <a:pt x="9427" y="12463"/>
                  <a:pt x="9510" y="11837"/>
                  <a:pt x="9770" y="11684"/>
                </a:cubicBezTo>
                <a:cubicBezTo>
                  <a:pt x="9838" y="11642"/>
                  <a:pt x="9926" y="11627"/>
                  <a:pt x="10019" y="11627"/>
                </a:cubicBezTo>
                <a:cubicBezTo>
                  <a:pt x="10300" y="11627"/>
                  <a:pt x="10632" y="11766"/>
                  <a:pt x="10632" y="11766"/>
                </a:cubicBezTo>
                <a:lnTo>
                  <a:pt x="369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6387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290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Century Schoolbook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america barroso mata</dc:creator>
  <cp:lastModifiedBy>america barroso mata</cp:lastModifiedBy>
  <cp:revision>11</cp:revision>
  <dcterms:created xsi:type="dcterms:W3CDTF">2021-05-23T17:09:58Z</dcterms:created>
  <dcterms:modified xsi:type="dcterms:W3CDTF">2021-05-25T17:13:08Z</dcterms:modified>
</cp:coreProperties>
</file>