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B31B4D-5985-4759-8991-D5ABAEDB4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9675CA-D177-4502-8BF5-402F8DFCA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5E3FF8-2588-4CED-9CF7-26BEF6260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CDD3-AE79-4BED-8CE1-2EB290064F4A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F7C54E-77FE-4FDB-9EDE-C2B08E29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0BD4DC-8D87-4AFA-AF4B-18C15281E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AF07-C969-4317-8CB4-714E7D531D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8253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6A7EEF-1799-4220-AE5B-D5C7265F6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BF5EE42-A019-435A-B504-B4233056D3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8FC9FC-39EE-4DA3-B000-35C51C191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CDD3-AE79-4BED-8CE1-2EB290064F4A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3C20D0-7181-424A-9AB8-2530763F3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E1F29F-FF82-494F-AE84-B709C6AE2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AF07-C969-4317-8CB4-714E7D531D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2783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DF78F23-437B-4FE0-8F19-E05797AA7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23187C-B23C-4268-9E68-D43F8B1285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2B44AA-7DD2-4A57-80E9-2DE5A720A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CDD3-AE79-4BED-8CE1-2EB290064F4A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EE7049-F9C1-486C-81CF-4F552C54B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59DB8D-4E69-4AA4-A3CE-240FCDB2F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AF07-C969-4317-8CB4-714E7D531D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3350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E7987E-9F44-4E1A-868B-7E175E6AF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9C2177-EE2A-4389-891C-0EF35F9FE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57568D-C915-4B25-ACE9-BDC39C5D9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CDD3-AE79-4BED-8CE1-2EB290064F4A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B0D7D8-0D96-48FE-BD57-779532A97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032737-3ED4-4F90-AE00-D1F104468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AF07-C969-4317-8CB4-714E7D531D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0708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0BF0D7-A3B2-4513-A41B-8673FC2B7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27359B5-6810-40C1-AE13-89970F6C3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71F378-5630-45BF-83C4-6A46B1D45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CDD3-AE79-4BED-8CE1-2EB290064F4A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C4CFD1-DE6E-4B15-96D1-91A732D3C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BB77AE-A0DC-4CB0-9D2C-5DA9BF44B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AF07-C969-4317-8CB4-714E7D531D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4189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E88603-4778-48CD-BC67-BE152DFE8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070EAD-6609-4E44-AAD2-B97023D594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9BF2CD2-6FD8-4FBF-8DB2-62C07669B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17C5A0-7027-4A8E-B498-5F6F34043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CDD3-AE79-4BED-8CE1-2EB290064F4A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9088E96-9E60-4811-B16B-5977456B8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2E33D9A-519E-49E0-B278-6A4A6564F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AF07-C969-4317-8CB4-714E7D531D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2061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14D683-AE09-4E4C-8A76-083AC56CA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15BD33-74E3-49FE-9F73-7AE482772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C9A7DA-49F0-4540-9884-70B7C778A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222DE5A-CA4E-4C6D-B762-AE8F794E35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F234CB4-1725-4763-ABE9-460B3C9ECA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FF6E5A0-5AB7-42F0-A1F2-7C098DD8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CDD3-AE79-4BED-8CE1-2EB290064F4A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7B038EB-98A3-4AE8-88D0-8F1A8F06C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8E4E43F-2037-49E5-9240-463C18F53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AF07-C969-4317-8CB4-714E7D531D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0216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0DA65E-0F5C-4669-948F-7685D6E99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CB912DE-CEC3-4DC0-9F2A-A51F57234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CDD3-AE79-4BED-8CE1-2EB290064F4A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05E70CB-4FB1-4D55-B1EE-8EB7D02B7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61DDFE8-9536-477B-A240-1B92279F5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AF07-C969-4317-8CB4-714E7D531D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8138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54F4360-DF5F-41A6-AFC3-2DED65862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CDD3-AE79-4BED-8CE1-2EB290064F4A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886601-D3B1-411A-9693-CF41C7822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E72D06C-5132-4D53-89F9-BC504D7FC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AF07-C969-4317-8CB4-714E7D531D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1468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2313ED-23D6-4992-8A11-FAC714DD9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7CDCA5-6C68-4F14-8BC7-D9C6352A9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4C96A7D-5FE0-4A49-AB31-ADB927B68E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2D4F34-54E6-45ED-AE3A-279322FD1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CDD3-AE79-4BED-8CE1-2EB290064F4A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68EEF65-EBFD-46DA-80F0-0ACDEE54A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9B8324B-DE90-4EC0-BCF4-93F48F255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AF07-C969-4317-8CB4-714E7D531D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9369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64716E-5751-47EC-86DF-1AE0C8563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F727C17-FC41-410C-B7BE-36199E7780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4D398C9-8694-4A89-97DB-398C91CF96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7A9883-7181-4A45-9D55-E94E64CD8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CDD3-AE79-4BED-8CE1-2EB290064F4A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D18CD2A-302D-4D94-A42F-C455F609B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55BF04F-C005-49AE-8FFF-AB7A5EA76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AF07-C969-4317-8CB4-714E7D531D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6936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8E57878-E865-40BD-B330-693D1242A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0E92314-48FB-4EC5-A9F7-9CC6A832E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8D39E5-3EF4-4A55-AA9E-21C1B0B9A6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0CDD3-AE79-4BED-8CE1-2EB290064F4A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E2E240-9F43-4346-8146-BF4F871BF4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F58B1E-9416-400A-B12A-1ABFA84533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0AF07-C969-4317-8CB4-714E7D531D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5950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201.117.133.137/sistema/mensajes/EnviaMensaje1.asp?e=enep-00042&amp;c=600765339&amp;p=6624M19BMA21M13MAB51243A2&amp;idMateria=6171&amp;idMateria=6171&amp;a=M186&amp;an=CARLOS%20ARMANDO%20BALDERAS%20VALDES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ameri\Downloads\Dialnet-SocializacionEducacionYReproduccionCultural-1343189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4058803E-95BC-4BC5-8E4F-D72CD84E103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0" r="17436"/>
          <a:stretch>
            <a:fillRect/>
          </a:stretch>
        </p:blipFill>
        <p:spPr bwMode="auto">
          <a:xfrm>
            <a:off x="531965" y="474713"/>
            <a:ext cx="1336592" cy="1725147"/>
          </a:xfrm>
          <a:prstGeom prst="rect">
            <a:avLst/>
          </a:prstGeom>
          <a:noFill/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F0D2FF85-F206-44C9-B2CD-6291C9F7D4AD}"/>
              </a:ext>
            </a:extLst>
          </p:cNvPr>
          <p:cNvSpPr txBox="1"/>
          <p:nvPr/>
        </p:nvSpPr>
        <p:spPr>
          <a:xfrm>
            <a:off x="3207855" y="204555"/>
            <a:ext cx="67577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ESCUELA NORMAL DE EDUCACIÓN PREESCOLAR</a:t>
            </a:r>
            <a:endParaRPr lang="es-MX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s-MX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Licenciatura en educación preescolar</a:t>
            </a:r>
            <a:endParaRPr lang="es-MX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87C6C1D-44E5-4B61-870F-5F1D3DD33BF6}"/>
              </a:ext>
            </a:extLst>
          </p:cNvPr>
          <p:cNvSpPr txBox="1"/>
          <p:nvPr/>
        </p:nvSpPr>
        <p:spPr>
          <a:xfrm>
            <a:off x="357808" y="1655291"/>
            <a:ext cx="12191999" cy="4760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Optativa (Filosofía de la educación)</a:t>
            </a:r>
          </a:p>
          <a:p>
            <a:pPr algn="ctr"/>
            <a:endParaRPr lang="es-MX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s-MX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“Teoría de la reproducción </a:t>
            </a:r>
            <a:r>
              <a:rPr lang="es-MX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la educación en BOURDIEU”</a:t>
            </a:r>
            <a:endParaRPr lang="es-MX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s-MX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algn="ctr"/>
            <a:endParaRPr lang="es-MX" sz="20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s-MX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America Monserrath Barrozo Mata #2</a:t>
            </a:r>
          </a:p>
          <a:p>
            <a:pPr algn="ctr"/>
            <a:endParaRPr lang="es-MX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8100" algn="just">
              <a:spcBef>
                <a:spcPts val="150"/>
              </a:spcBef>
              <a:spcAft>
                <a:spcPts val="150"/>
              </a:spcAft>
            </a:pPr>
            <a:r>
              <a:rPr lang="es-MX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PROFESOR: </a:t>
            </a:r>
            <a:r>
              <a:rPr lang="es-MX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CARLOS ARMANDO BALDERAS VALDES</a:t>
            </a:r>
            <a:endParaRPr lang="es-MX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s-MX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s-MX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s-MX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COMPETENCIAS:</a:t>
            </a:r>
            <a:endParaRPr lang="es-MX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s-MX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Actúa de manera ética ante la diversidad de situaciones que se presentan en la práctica profesional.</a:t>
            </a:r>
            <a:endParaRPr lang="es-MX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s-MX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Integra recursos de la investigación educativa para enriquecer su práctica profesional, expresando su interés por el conocimiento, la ciencia y la mejora de la educación.</a:t>
            </a:r>
            <a:endParaRPr lang="es-MX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s-MX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s-MX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s-MX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Saltillo Coahuila                                                                                                        </a:t>
            </a:r>
            <a:r>
              <a:rPr lang="es-MX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Mayo </a:t>
            </a:r>
            <a:r>
              <a:rPr lang="es-MX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2021</a:t>
            </a:r>
            <a:endParaRPr lang="es-MX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10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FCF69222-1962-41A1-B618-3F50F39F99B9}"/>
              </a:ext>
            </a:extLst>
          </p:cNvPr>
          <p:cNvSpPr txBox="1"/>
          <p:nvPr/>
        </p:nvSpPr>
        <p:spPr>
          <a:xfrm>
            <a:off x="1631047" y="26504"/>
            <a:ext cx="813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>
                <a:latin typeface="Century Schoolbook" panose="02040604050505020304" pitchFamily="18" charset="0"/>
              </a:rPr>
              <a:t>TEORIA DE LA REPRODUCCIÓN DE LA EDUCACIÓN EN BOURDIEU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B2BDCAC-F3D2-47B7-B0BC-DFDB100F2DFF}"/>
              </a:ext>
            </a:extLst>
          </p:cNvPr>
          <p:cNvSpPr txBox="1"/>
          <p:nvPr/>
        </p:nvSpPr>
        <p:spPr>
          <a:xfrm>
            <a:off x="8706678" y="1119808"/>
            <a:ext cx="34853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latin typeface="Bookman Old Style" panose="02050604050505020204" pitchFamily="18" charset="0"/>
              </a:rPr>
              <a:t>La nueva clase media intenta una orientación profesional de los estudios en detrimento de los tradicionales estudios humanísticos. 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1524C43-3B09-4586-8CE0-F51B0BA08C2D}"/>
              </a:ext>
            </a:extLst>
          </p:cNvPr>
          <p:cNvSpPr txBox="1"/>
          <p:nvPr/>
        </p:nvSpPr>
        <p:spPr>
          <a:xfrm>
            <a:off x="152400" y="1119809"/>
            <a:ext cx="34853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latin typeface="Bookman Old Style" panose="02050604050505020204" pitchFamily="18" charset="0"/>
              </a:rPr>
              <a:t>Se refiere al papel de la educción como reproductora de la cultura, la estructura social y la economía a través de estrategias de clase.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AAC054F-11D2-4248-887F-7F3FF1FCF7C4}"/>
              </a:ext>
            </a:extLst>
          </p:cNvPr>
          <p:cNvSpPr txBox="1"/>
          <p:nvPr/>
        </p:nvSpPr>
        <p:spPr>
          <a:xfrm>
            <a:off x="10449339" y="3167390"/>
            <a:ext cx="1590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latin typeface="Bookman Old Style" panose="02050604050505020204" pitchFamily="18" charset="0"/>
              </a:rPr>
              <a:t>La elite cultural defiende estos.  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E09F486-AC6B-4CDF-8355-1370FDFA624B}"/>
              </a:ext>
            </a:extLst>
          </p:cNvPr>
          <p:cNvSpPr txBox="1"/>
          <p:nvPr/>
        </p:nvSpPr>
        <p:spPr>
          <a:xfrm>
            <a:off x="6493976" y="3006537"/>
            <a:ext cx="34853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latin typeface="Bookman Old Style" panose="02050604050505020204" pitchFamily="18" charset="0"/>
              </a:rPr>
              <a:t>La clase económicamente dominante intenta vincular los estudios universitarios al mundo de los negocios y controlar así el igualitarismo.  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362FFAD-C423-48C4-A9CE-C53AFEE79FCE}"/>
              </a:ext>
            </a:extLst>
          </p:cNvPr>
          <p:cNvSpPr txBox="1"/>
          <p:nvPr/>
        </p:nvSpPr>
        <p:spPr>
          <a:xfrm>
            <a:off x="2212704" y="3821379"/>
            <a:ext cx="34853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latin typeface="Bookman Old Style" panose="02050604050505020204" pitchFamily="18" charset="0"/>
              </a:rPr>
              <a:t>Según Bourdieu los programas escolares tradicionales están cargados de contenidos humanísticos que no tienen en cuenta las exigencias profesionales del mundo laboral y favorecen a los estudiantes de clase con mayor nivel cultural, y sobre todo lingüístico.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8AE9F6D-BF82-4878-BFB7-E0E2F9901ECE}"/>
              </a:ext>
            </a:extLst>
          </p:cNvPr>
          <p:cNvSpPr txBox="1"/>
          <p:nvPr/>
        </p:nvSpPr>
        <p:spPr>
          <a:xfrm>
            <a:off x="304800" y="2539495"/>
            <a:ext cx="34853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latin typeface="Bookman Old Style" panose="02050604050505020204" pitchFamily="18" charset="0"/>
              </a:rPr>
              <a:t>Cada clase social tiene su conjunto de valores característicos que determinan sus actitudes hacia la cultura y la educación.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7E33809-F87D-4A8B-8D04-76213A71A961}"/>
              </a:ext>
            </a:extLst>
          </p:cNvPr>
          <p:cNvSpPr txBox="1"/>
          <p:nvPr/>
        </p:nvSpPr>
        <p:spPr>
          <a:xfrm>
            <a:off x="4151244" y="1119808"/>
            <a:ext cx="34853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latin typeface="Bookman Old Style" panose="02050604050505020204" pitchFamily="18" charset="0"/>
              </a:rPr>
              <a:t>Pone de relieve las desiguales probabilidades de escolarización y éxito en el rendimiento académico según la clase social de pertenencia. 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96F6069-E91E-4832-BE44-B950B1026F63}"/>
              </a:ext>
            </a:extLst>
          </p:cNvPr>
          <p:cNvSpPr txBox="1"/>
          <p:nvPr/>
        </p:nvSpPr>
        <p:spPr>
          <a:xfrm>
            <a:off x="7744997" y="4892869"/>
            <a:ext cx="34853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latin typeface="Bookman Old Style" panose="02050604050505020204" pitchFamily="18" charset="0"/>
              </a:rPr>
              <a:t>La escuela reproduce la cultura dominante, establece las jerarquías y enmascara la realidad de las relaciones sociales: la arbitrariedad cultural y la de violencia simbólica.  </a:t>
            </a:r>
          </a:p>
        </p:txBody>
      </p:sp>
      <p:grpSp>
        <p:nvGrpSpPr>
          <p:cNvPr id="46" name="Google Shape;7256;p43">
            <a:extLst>
              <a:ext uri="{FF2B5EF4-FFF2-40B4-BE49-F238E27FC236}">
                <a16:creationId xmlns:a16="http://schemas.microsoft.com/office/drawing/2014/main" id="{487F50A2-143A-4526-A90A-667F2E176E1C}"/>
              </a:ext>
            </a:extLst>
          </p:cNvPr>
          <p:cNvGrpSpPr/>
          <p:nvPr/>
        </p:nvGrpSpPr>
        <p:grpSpPr>
          <a:xfrm>
            <a:off x="1564786" y="266773"/>
            <a:ext cx="8348251" cy="202000"/>
            <a:chOff x="3962000" y="4060525"/>
            <a:chExt cx="2324125" cy="174750"/>
          </a:xfrm>
        </p:grpSpPr>
        <p:sp>
          <p:nvSpPr>
            <p:cNvPr id="47" name="Google Shape;7257;p43">
              <a:extLst>
                <a:ext uri="{FF2B5EF4-FFF2-40B4-BE49-F238E27FC236}">
                  <a16:creationId xmlns:a16="http://schemas.microsoft.com/office/drawing/2014/main" id="{7870DF4E-FDB7-4E56-AFF8-BAE0D14C5EA3}"/>
                </a:ext>
              </a:extLst>
            </p:cNvPr>
            <p:cNvSpPr/>
            <p:nvPr/>
          </p:nvSpPr>
          <p:spPr>
            <a:xfrm>
              <a:off x="3962000" y="4060525"/>
              <a:ext cx="1117875" cy="168975"/>
            </a:xfrm>
            <a:custGeom>
              <a:avLst/>
              <a:gdLst/>
              <a:ahLst/>
              <a:cxnLst/>
              <a:rect l="l" t="t" r="r" b="b"/>
              <a:pathLst>
                <a:path w="44715" h="6759" extrusionOk="0">
                  <a:moveTo>
                    <a:pt x="9249" y="189"/>
                  </a:moveTo>
                  <a:lnTo>
                    <a:pt x="9605" y="168"/>
                  </a:lnTo>
                  <a:cubicBezTo>
                    <a:pt x="9730" y="377"/>
                    <a:pt x="10023" y="377"/>
                    <a:pt x="10128" y="168"/>
                  </a:cubicBezTo>
                  <a:lnTo>
                    <a:pt x="11048" y="168"/>
                  </a:lnTo>
                  <a:cubicBezTo>
                    <a:pt x="11174" y="377"/>
                    <a:pt x="11404" y="356"/>
                    <a:pt x="11572" y="440"/>
                  </a:cubicBezTo>
                  <a:cubicBezTo>
                    <a:pt x="11969" y="607"/>
                    <a:pt x="12199" y="440"/>
                    <a:pt x="12262" y="42"/>
                  </a:cubicBezTo>
                  <a:lnTo>
                    <a:pt x="12618" y="42"/>
                  </a:lnTo>
                  <a:cubicBezTo>
                    <a:pt x="13078" y="838"/>
                    <a:pt x="13517" y="838"/>
                    <a:pt x="14041" y="42"/>
                  </a:cubicBezTo>
                  <a:cubicBezTo>
                    <a:pt x="14229" y="1"/>
                    <a:pt x="14396" y="1"/>
                    <a:pt x="14564" y="63"/>
                  </a:cubicBezTo>
                  <a:cubicBezTo>
                    <a:pt x="14606" y="210"/>
                    <a:pt x="14731" y="314"/>
                    <a:pt x="14878" y="335"/>
                  </a:cubicBezTo>
                  <a:cubicBezTo>
                    <a:pt x="15422" y="461"/>
                    <a:pt x="16007" y="398"/>
                    <a:pt x="16510" y="168"/>
                  </a:cubicBezTo>
                  <a:cubicBezTo>
                    <a:pt x="16865" y="147"/>
                    <a:pt x="17221" y="168"/>
                    <a:pt x="17577" y="231"/>
                  </a:cubicBezTo>
                  <a:cubicBezTo>
                    <a:pt x="17807" y="607"/>
                    <a:pt x="18372" y="628"/>
                    <a:pt x="18455" y="1193"/>
                  </a:cubicBezTo>
                  <a:cubicBezTo>
                    <a:pt x="18623" y="900"/>
                    <a:pt x="18790" y="628"/>
                    <a:pt x="18979" y="356"/>
                  </a:cubicBezTo>
                  <a:cubicBezTo>
                    <a:pt x="19292" y="294"/>
                    <a:pt x="19606" y="314"/>
                    <a:pt x="19920" y="419"/>
                  </a:cubicBezTo>
                  <a:cubicBezTo>
                    <a:pt x="20108" y="566"/>
                    <a:pt x="20339" y="712"/>
                    <a:pt x="20569" y="817"/>
                  </a:cubicBezTo>
                  <a:cubicBezTo>
                    <a:pt x="20924" y="900"/>
                    <a:pt x="21301" y="963"/>
                    <a:pt x="21301" y="398"/>
                  </a:cubicBezTo>
                  <a:cubicBezTo>
                    <a:pt x="21887" y="294"/>
                    <a:pt x="22494" y="294"/>
                    <a:pt x="23059" y="398"/>
                  </a:cubicBezTo>
                  <a:cubicBezTo>
                    <a:pt x="23059" y="858"/>
                    <a:pt x="23414" y="1130"/>
                    <a:pt x="23561" y="1507"/>
                  </a:cubicBezTo>
                  <a:cubicBezTo>
                    <a:pt x="23833" y="1361"/>
                    <a:pt x="23833" y="1130"/>
                    <a:pt x="23896" y="963"/>
                  </a:cubicBezTo>
                  <a:cubicBezTo>
                    <a:pt x="23937" y="754"/>
                    <a:pt x="23958" y="566"/>
                    <a:pt x="23958" y="356"/>
                  </a:cubicBezTo>
                  <a:cubicBezTo>
                    <a:pt x="24314" y="294"/>
                    <a:pt x="24670" y="314"/>
                    <a:pt x="25005" y="398"/>
                  </a:cubicBezTo>
                  <a:cubicBezTo>
                    <a:pt x="25025" y="545"/>
                    <a:pt x="25005" y="796"/>
                    <a:pt x="25214" y="796"/>
                  </a:cubicBezTo>
                  <a:cubicBezTo>
                    <a:pt x="25549" y="796"/>
                    <a:pt x="25946" y="796"/>
                    <a:pt x="26072" y="335"/>
                  </a:cubicBezTo>
                  <a:lnTo>
                    <a:pt x="28206" y="356"/>
                  </a:lnTo>
                  <a:cubicBezTo>
                    <a:pt x="28248" y="628"/>
                    <a:pt x="28436" y="670"/>
                    <a:pt x="28666" y="670"/>
                  </a:cubicBezTo>
                  <a:cubicBezTo>
                    <a:pt x="29336" y="712"/>
                    <a:pt x="30005" y="607"/>
                    <a:pt x="30696" y="733"/>
                  </a:cubicBezTo>
                  <a:cubicBezTo>
                    <a:pt x="30947" y="796"/>
                    <a:pt x="31031" y="566"/>
                    <a:pt x="31051" y="335"/>
                  </a:cubicBezTo>
                  <a:cubicBezTo>
                    <a:pt x="31282" y="294"/>
                    <a:pt x="31533" y="314"/>
                    <a:pt x="31742" y="419"/>
                  </a:cubicBezTo>
                  <a:cubicBezTo>
                    <a:pt x="31805" y="586"/>
                    <a:pt x="31972" y="691"/>
                    <a:pt x="32139" y="670"/>
                  </a:cubicBezTo>
                  <a:lnTo>
                    <a:pt x="32997" y="670"/>
                  </a:lnTo>
                  <a:cubicBezTo>
                    <a:pt x="32997" y="900"/>
                    <a:pt x="32997" y="1151"/>
                    <a:pt x="33311" y="1193"/>
                  </a:cubicBezTo>
                  <a:cubicBezTo>
                    <a:pt x="33520" y="1235"/>
                    <a:pt x="33709" y="1130"/>
                    <a:pt x="33813" y="942"/>
                  </a:cubicBezTo>
                  <a:cubicBezTo>
                    <a:pt x="33855" y="817"/>
                    <a:pt x="33876" y="670"/>
                    <a:pt x="33876" y="545"/>
                  </a:cubicBezTo>
                  <a:cubicBezTo>
                    <a:pt x="34169" y="503"/>
                    <a:pt x="34483" y="524"/>
                    <a:pt x="34755" y="607"/>
                  </a:cubicBezTo>
                  <a:cubicBezTo>
                    <a:pt x="34755" y="712"/>
                    <a:pt x="34839" y="817"/>
                    <a:pt x="34943" y="858"/>
                  </a:cubicBezTo>
                  <a:cubicBezTo>
                    <a:pt x="34880" y="1193"/>
                    <a:pt x="35173" y="1507"/>
                    <a:pt x="35006" y="1863"/>
                  </a:cubicBezTo>
                  <a:cubicBezTo>
                    <a:pt x="34943" y="2009"/>
                    <a:pt x="35069" y="2156"/>
                    <a:pt x="35215" y="2198"/>
                  </a:cubicBezTo>
                  <a:cubicBezTo>
                    <a:pt x="35383" y="2239"/>
                    <a:pt x="35571" y="2198"/>
                    <a:pt x="35676" y="2051"/>
                  </a:cubicBezTo>
                  <a:cubicBezTo>
                    <a:pt x="35822" y="1947"/>
                    <a:pt x="35759" y="1821"/>
                    <a:pt x="35676" y="1674"/>
                  </a:cubicBezTo>
                  <a:cubicBezTo>
                    <a:pt x="35424" y="1256"/>
                    <a:pt x="35550" y="984"/>
                    <a:pt x="36010" y="858"/>
                  </a:cubicBezTo>
                  <a:cubicBezTo>
                    <a:pt x="36261" y="879"/>
                    <a:pt x="36533" y="775"/>
                    <a:pt x="36722" y="1026"/>
                  </a:cubicBezTo>
                  <a:cubicBezTo>
                    <a:pt x="36408" y="1172"/>
                    <a:pt x="36345" y="1444"/>
                    <a:pt x="36366" y="1737"/>
                  </a:cubicBezTo>
                  <a:lnTo>
                    <a:pt x="36303" y="1779"/>
                  </a:lnTo>
                  <a:lnTo>
                    <a:pt x="36324" y="1821"/>
                  </a:lnTo>
                  <a:lnTo>
                    <a:pt x="36366" y="1737"/>
                  </a:lnTo>
                  <a:cubicBezTo>
                    <a:pt x="36638" y="1695"/>
                    <a:pt x="36889" y="2051"/>
                    <a:pt x="37182" y="1800"/>
                  </a:cubicBezTo>
                  <a:cubicBezTo>
                    <a:pt x="37119" y="1528"/>
                    <a:pt x="36826" y="1340"/>
                    <a:pt x="36910" y="1026"/>
                  </a:cubicBezTo>
                  <a:cubicBezTo>
                    <a:pt x="37224" y="1005"/>
                    <a:pt x="37517" y="879"/>
                    <a:pt x="37789" y="691"/>
                  </a:cubicBezTo>
                  <a:lnTo>
                    <a:pt x="38145" y="691"/>
                  </a:lnTo>
                  <a:lnTo>
                    <a:pt x="38312" y="858"/>
                  </a:lnTo>
                  <a:cubicBezTo>
                    <a:pt x="38626" y="1172"/>
                    <a:pt x="38689" y="1633"/>
                    <a:pt x="38919" y="2030"/>
                  </a:cubicBezTo>
                  <a:cubicBezTo>
                    <a:pt x="38856" y="1444"/>
                    <a:pt x="39421" y="1277"/>
                    <a:pt x="39567" y="858"/>
                  </a:cubicBezTo>
                  <a:lnTo>
                    <a:pt x="39923" y="858"/>
                  </a:lnTo>
                  <a:cubicBezTo>
                    <a:pt x="39965" y="1382"/>
                    <a:pt x="40676" y="1298"/>
                    <a:pt x="40739" y="1821"/>
                  </a:cubicBezTo>
                  <a:cubicBezTo>
                    <a:pt x="40781" y="1821"/>
                    <a:pt x="40844" y="1821"/>
                    <a:pt x="40886" y="1821"/>
                  </a:cubicBezTo>
                  <a:cubicBezTo>
                    <a:pt x="41534" y="1800"/>
                    <a:pt x="42141" y="1528"/>
                    <a:pt x="42580" y="1026"/>
                  </a:cubicBezTo>
                  <a:lnTo>
                    <a:pt x="42580" y="1026"/>
                  </a:lnTo>
                  <a:cubicBezTo>
                    <a:pt x="42873" y="1068"/>
                    <a:pt x="43145" y="1110"/>
                    <a:pt x="43438" y="1151"/>
                  </a:cubicBezTo>
                  <a:cubicBezTo>
                    <a:pt x="43522" y="1151"/>
                    <a:pt x="43606" y="1172"/>
                    <a:pt x="43606" y="1277"/>
                  </a:cubicBezTo>
                  <a:cubicBezTo>
                    <a:pt x="43606" y="1361"/>
                    <a:pt x="43564" y="1444"/>
                    <a:pt x="43501" y="1486"/>
                  </a:cubicBezTo>
                  <a:cubicBezTo>
                    <a:pt x="43417" y="1549"/>
                    <a:pt x="43292" y="1591"/>
                    <a:pt x="43187" y="1612"/>
                  </a:cubicBezTo>
                  <a:cubicBezTo>
                    <a:pt x="42706" y="1716"/>
                    <a:pt x="42476" y="1947"/>
                    <a:pt x="42706" y="2470"/>
                  </a:cubicBezTo>
                  <a:cubicBezTo>
                    <a:pt x="42748" y="2574"/>
                    <a:pt x="42580" y="2721"/>
                    <a:pt x="42727" y="2888"/>
                  </a:cubicBezTo>
                  <a:cubicBezTo>
                    <a:pt x="42978" y="2867"/>
                    <a:pt x="43145" y="2532"/>
                    <a:pt x="43459" y="2637"/>
                  </a:cubicBezTo>
                  <a:cubicBezTo>
                    <a:pt x="43501" y="3014"/>
                    <a:pt x="43836" y="3035"/>
                    <a:pt x="44087" y="3181"/>
                  </a:cubicBezTo>
                  <a:cubicBezTo>
                    <a:pt x="44317" y="3327"/>
                    <a:pt x="44715" y="3474"/>
                    <a:pt x="44610" y="3976"/>
                  </a:cubicBezTo>
                  <a:cubicBezTo>
                    <a:pt x="44422" y="4687"/>
                    <a:pt x="44338" y="4813"/>
                    <a:pt x="43606" y="4750"/>
                  </a:cubicBezTo>
                  <a:cubicBezTo>
                    <a:pt x="43229" y="4708"/>
                    <a:pt x="42852" y="4646"/>
                    <a:pt x="42497" y="4520"/>
                  </a:cubicBezTo>
                  <a:cubicBezTo>
                    <a:pt x="41848" y="4311"/>
                    <a:pt x="41158" y="4436"/>
                    <a:pt x="40614" y="4813"/>
                  </a:cubicBezTo>
                  <a:cubicBezTo>
                    <a:pt x="40132" y="5232"/>
                    <a:pt x="40090" y="5232"/>
                    <a:pt x="39693" y="4667"/>
                  </a:cubicBezTo>
                  <a:cubicBezTo>
                    <a:pt x="39609" y="4520"/>
                    <a:pt x="39526" y="4248"/>
                    <a:pt x="39358" y="4311"/>
                  </a:cubicBezTo>
                  <a:cubicBezTo>
                    <a:pt x="38730" y="4604"/>
                    <a:pt x="38437" y="4206"/>
                    <a:pt x="38186" y="3683"/>
                  </a:cubicBezTo>
                  <a:cubicBezTo>
                    <a:pt x="37747" y="4018"/>
                    <a:pt x="37391" y="4415"/>
                    <a:pt x="36826" y="4102"/>
                  </a:cubicBezTo>
                  <a:cubicBezTo>
                    <a:pt x="36826" y="4708"/>
                    <a:pt x="36826" y="4708"/>
                    <a:pt x="36387" y="5294"/>
                  </a:cubicBezTo>
                  <a:cubicBezTo>
                    <a:pt x="36324" y="5378"/>
                    <a:pt x="36261" y="5483"/>
                    <a:pt x="36199" y="5587"/>
                  </a:cubicBezTo>
                  <a:cubicBezTo>
                    <a:pt x="35843" y="6048"/>
                    <a:pt x="35822" y="6027"/>
                    <a:pt x="35383" y="5692"/>
                  </a:cubicBezTo>
                  <a:cubicBezTo>
                    <a:pt x="35215" y="5566"/>
                    <a:pt x="35173" y="5399"/>
                    <a:pt x="35069" y="5273"/>
                  </a:cubicBezTo>
                  <a:cubicBezTo>
                    <a:pt x="34818" y="5001"/>
                    <a:pt x="34336" y="5106"/>
                    <a:pt x="34253" y="5483"/>
                  </a:cubicBezTo>
                  <a:cubicBezTo>
                    <a:pt x="34044" y="6089"/>
                    <a:pt x="33813" y="6131"/>
                    <a:pt x="33248" y="5817"/>
                  </a:cubicBezTo>
                  <a:cubicBezTo>
                    <a:pt x="32914" y="5629"/>
                    <a:pt x="32851" y="5252"/>
                    <a:pt x="32558" y="5043"/>
                  </a:cubicBezTo>
                  <a:cubicBezTo>
                    <a:pt x="32453" y="4960"/>
                    <a:pt x="32391" y="4771"/>
                    <a:pt x="32202" y="4897"/>
                  </a:cubicBezTo>
                  <a:cubicBezTo>
                    <a:pt x="32098" y="4980"/>
                    <a:pt x="32160" y="5106"/>
                    <a:pt x="32202" y="5232"/>
                  </a:cubicBezTo>
                  <a:cubicBezTo>
                    <a:pt x="32411" y="5817"/>
                    <a:pt x="32391" y="5817"/>
                    <a:pt x="31847" y="6068"/>
                  </a:cubicBezTo>
                  <a:cubicBezTo>
                    <a:pt x="31637" y="6173"/>
                    <a:pt x="31428" y="6278"/>
                    <a:pt x="31240" y="6424"/>
                  </a:cubicBezTo>
                  <a:cubicBezTo>
                    <a:pt x="31031" y="6550"/>
                    <a:pt x="30717" y="6633"/>
                    <a:pt x="30570" y="6487"/>
                  </a:cubicBezTo>
                  <a:cubicBezTo>
                    <a:pt x="30131" y="6110"/>
                    <a:pt x="29901" y="6424"/>
                    <a:pt x="29650" y="6696"/>
                  </a:cubicBezTo>
                  <a:cubicBezTo>
                    <a:pt x="28875" y="6759"/>
                    <a:pt x="28101" y="6717"/>
                    <a:pt x="27327" y="6612"/>
                  </a:cubicBezTo>
                  <a:cubicBezTo>
                    <a:pt x="27285" y="6550"/>
                    <a:pt x="27243" y="6445"/>
                    <a:pt x="27181" y="6424"/>
                  </a:cubicBezTo>
                  <a:cubicBezTo>
                    <a:pt x="27034" y="6403"/>
                    <a:pt x="26992" y="6529"/>
                    <a:pt x="26971" y="6633"/>
                  </a:cubicBezTo>
                  <a:cubicBezTo>
                    <a:pt x="26804" y="6696"/>
                    <a:pt x="26616" y="6675"/>
                    <a:pt x="26448" y="6592"/>
                  </a:cubicBezTo>
                  <a:cubicBezTo>
                    <a:pt x="26302" y="5964"/>
                    <a:pt x="26218" y="5880"/>
                    <a:pt x="25758" y="6110"/>
                  </a:cubicBezTo>
                  <a:cubicBezTo>
                    <a:pt x="25507" y="6236"/>
                    <a:pt x="25297" y="6424"/>
                    <a:pt x="25025" y="6320"/>
                  </a:cubicBezTo>
                  <a:cubicBezTo>
                    <a:pt x="24481" y="6131"/>
                    <a:pt x="23833" y="6257"/>
                    <a:pt x="23372" y="5817"/>
                  </a:cubicBezTo>
                  <a:cubicBezTo>
                    <a:pt x="23268" y="5692"/>
                    <a:pt x="23100" y="5671"/>
                    <a:pt x="22954" y="5713"/>
                  </a:cubicBezTo>
                  <a:cubicBezTo>
                    <a:pt x="22536" y="5943"/>
                    <a:pt x="22410" y="5692"/>
                    <a:pt x="22284" y="5336"/>
                  </a:cubicBezTo>
                  <a:cubicBezTo>
                    <a:pt x="22222" y="5169"/>
                    <a:pt x="22264" y="4897"/>
                    <a:pt x="21887" y="4855"/>
                  </a:cubicBezTo>
                  <a:cubicBezTo>
                    <a:pt x="21971" y="5629"/>
                    <a:pt x="21510" y="5985"/>
                    <a:pt x="20883" y="6257"/>
                  </a:cubicBezTo>
                  <a:cubicBezTo>
                    <a:pt x="20820" y="6278"/>
                    <a:pt x="20799" y="6403"/>
                    <a:pt x="20757" y="6487"/>
                  </a:cubicBezTo>
                  <a:lnTo>
                    <a:pt x="20422" y="6487"/>
                  </a:lnTo>
                  <a:cubicBezTo>
                    <a:pt x="20150" y="6110"/>
                    <a:pt x="20108" y="6110"/>
                    <a:pt x="19899" y="6508"/>
                  </a:cubicBezTo>
                  <a:cubicBezTo>
                    <a:pt x="19418" y="6571"/>
                    <a:pt x="18937" y="6571"/>
                    <a:pt x="18476" y="6508"/>
                  </a:cubicBezTo>
                  <a:cubicBezTo>
                    <a:pt x="18455" y="6445"/>
                    <a:pt x="18435" y="6340"/>
                    <a:pt x="18414" y="6340"/>
                  </a:cubicBezTo>
                  <a:cubicBezTo>
                    <a:pt x="17598" y="6215"/>
                    <a:pt x="16823" y="5880"/>
                    <a:pt x="16154" y="5399"/>
                  </a:cubicBezTo>
                  <a:cubicBezTo>
                    <a:pt x="15986" y="5273"/>
                    <a:pt x="15735" y="5315"/>
                    <a:pt x="15589" y="5462"/>
                  </a:cubicBezTo>
                  <a:cubicBezTo>
                    <a:pt x="15422" y="5629"/>
                    <a:pt x="15275" y="5796"/>
                    <a:pt x="15108" y="5985"/>
                  </a:cubicBezTo>
                  <a:cubicBezTo>
                    <a:pt x="14940" y="6027"/>
                    <a:pt x="14752" y="6027"/>
                    <a:pt x="14564" y="5985"/>
                  </a:cubicBezTo>
                  <a:cubicBezTo>
                    <a:pt x="14208" y="5566"/>
                    <a:pt x="14041" y="5566"/>
                    <a:pt x="13685" y="5985"/>
                  </a:cubicBezTo>
                  <a:cubicBezTo>
                    <a:pt x="13497" y="6027"/>
                    <a:pt x="13329" y="6006"/>
                    <a:pt x="13162" y="5922"/>
                  </a:cubicBezTo>
                  <a:cubicBezTo>
                    <a:pt x="13036" y="5608"/>
                    <a:pt x="12848" y="5608"/>
                    <a:pt x="12639" y="5838"/>
                  </a:cubicBezTo>
                  <a:lnTo>
                    <a:pt x="11551" y="5817"/>
                  </a:lnTo>
                  <a:cubicBezTo>
                    <a:pt x="11446" y="5629"/>
                    <a:pt x="11153" y="5629"/>
                    <a:pt x="11028" y="5817"/>
                  </a:cubicBezTo>
                  <a:cubicBezTo>
                    <a:pt x="10797" y="5859"/>
                    <a:pt x="10546" y="5859"/>
                    <a:pt x="10316" y="5817"/>
                  </a:cubicBezTo>
                  <a:cubicBezTo>
                    <a:pt x="10002" y="5399"/>
                    <a:pt x="9835" y="5378"/>
                    <a:pt x="9437" y="5755"/>
                  </a:cubicBezTo>
                  <a:cubicBezTo>
                    <a:pt x="8663" y="5922"/>
                    <a:pt x="7889" y="5817"/>
                    <a:pt x="7115" y="5817"/>
                  </a:cubicBezTo>
                  <a:cubicBezTo>
                    <a:pt x="6906" y="5608"/>
                    <a:pt x="6717" y="5608"/>
                    <a:pt x="6592" y="5901"/>
                  </a:cubicBezTo>
                  <a:cubicBezTo>
                    <a:pt x="6362" y="6006"/>
                    <a:pt x="6131" y="6027"/>
                    <a:pt x="5880" y="6006"/>
                  </a:cubicBezTo>
                  <a:cubicBezTo>
                    <a:pt x="5462" y="5587"/>
                    <a:pt x="4771" y="5524"/>
                    <a:pt x="4269" y="5880"/>
                  </a:cubicBezTo>
                  <a:cubicBezTo>
                    <a:pt x="3516" y="5796"/>
                    <a:pt x="2805" y="5504"/>
                    <a:pt x="2072" y="5315"/>
                  </a:cubicBezTo>
                  <a:cubicBezTo>
                    <a:pt x="1110" y="5085"/>
                    <a:pt x="670" y="4290"/>
                    <a:pt x="377" y="3432"/>
                  </a:cubicBezTo>
                  <a:cubicBezTo>
                    <a:pt x="210" y="2909"/>
                    <a:pt x="1" y="2407"/>
                    <a:pt x="210" y="1821"/>
                  </a:cubicBezTo>
                  <a:cubicBezTo>
                    <a:pt x="482" y="1026"/>
                    <a:pt x="984" y="586"/>
                    <a:pt x="1800" y="524"/>
                  </a:cubicBezTo>
                  <a:cubicBezTo>
                    <a:pt x="2219" y="503"/>
                    <a:pt x="2637" y="524"/>
                    <a:pt x="3035" y="503"/>
                  </a:cubicBezTo>
                  <a:cubicBezTo>
                    <a:pt x="3453" y="1319"/>
                    <a:pt x="4144" y="545"/>
                    <a:pt x="4667" y="796"/>
                  </a:cubicBezTo>
                  <a:cubicBezTo>
                    <a:pt x="4834" y="879"/>
                    <a:pt x="5022" y="817"/>
                    <a:pt x="5106" y="649"/>
                  </a:cubicBezTo>
                  <a:cubicBezTo>
                    <a:pt x="5127" y="566"/>
                    <a:pt x="5169" y="482"/>
                    <a:pt x="5190" y="398"/>
                  </a:cubicBezTo>
                  <a:cubicBezTo>
                    <a:pt x="5357" y="356"/>
                    <a:pt x="5525" y="356"/>
                    <a:pt x="5713" y="398"/>
                  </a:cubicBezTo>
                  <a:cubicBezTo>
                    <a:pt x="5713" y="628"/>
                    <a:pt x="5943" y="775"/>
                    <a:pt x="6152" y="691"/>
                  </a:cubicBezTo>
                  <a:cubicBezTo>
                    <a:pt x="6550" y="566"/>
                    <a:pt x="6947" y="503"/>
                    <a:pt x="7366" y="524"/>
                  </a:cubicBezTo>
                  <a:cubicBezTo>
                    <a:pt x="7533" y="524"/>
                    <a:pt x="7617" y="398"/>
                    <a:pt x="7659" y="252"/>
                  </a:cubicBezTo>
                  <a:cubicBezTo>
                    <a:pt x="7952" y="189"/>
                    <a:pt x="8245" y="168"/>
                    <a:pt x="8538" y="231"/>
                  </a:cubicBezTo>
                  <a:cubicBezTo>
                    <a:pt x="8852" y="628"/>
                    <a:pt x="8956" y="628"/>
                    <a:pt x="9249" y="189"/>
                  </a:cubicBezTo>
                  <a:close/>
                  <a:moveTo>
                    <a:pt x="40216" y="3181"/>
                  </a:moveTo>
                  <a:cubicBezTo>
                    <a:pt x="40237" y="3014"/>
                    <a:pt x="40132" y="2930"/>
                    <a:pt x="39986" y="2867"/>
                  </a:cubicBezTo>
                  <a:cubicBezTo>
                    <a:pt x="39860" y="2783"/>
                    <a:pt x="39672" y="2846"/>
                    <a:pt x="39630" y="2993"/>
                  </a:cubicBezTo>
                  <a:cubicBezTo>
                    <a:pt x="39567" y="3139"/>
                    <a:pt x="39672" y="3307"/>
                    <a:pt x="39818" y="3327"/>
                  </a:cubicBezTo>
                  <a:cubicBezTo>
                    <a:pt x="39965" y="3348"/>
                    <a:pt x="40111" y="3348"/>
                    <a:pt x="40216" y="3181"/>
                  </a:cubicBezTo>
                  <a:close/>
                  <a:moveTo>
                    <a:pt x="30654" y="1089"/>
                  </a:moveTo>
                  <a:cubicBezTo>
                    <a:pt x="30633" y="1151"/>
                    <a:pt x="30591" y="1214"/>
                    <a:pt x="30612" y="1235"/>
                  </a:cubicBezTo>
                  <a:cubicBezTo>
                    <a:pt x="30612" y="1277"/>
                    <a:pt x="30696" y="1298"/>
                    <a:pt x="30738" y="1319"/>
                  </a:cubicBezTo>
                  <a:cubicBezTo>
                    <a:pt x="30759" y="1256"/>
                    <a:pt x="30821" y="1193"/>
                    <a:pt x="30800" y="1172"/>
                  </a:cubicBezTo>
                  <a:cubicBezTo>
                    <a:pt x="30779" y="1130"/>
                    <a:pt x="30717" y="1130"/>
                    <a:pt x="30654" y="1110"/>
                  </a:cubicBezTo>
                  <a:close/>
                  <a:moveTo>
                    <a:pt x="31888" y="1444"/>
                  </a:moveTo>
                  <a:cubicBezTo>
                    <a:pt x="31867" y="1382"/>
                    <a:pt x="31847" y="1319"/>
                    <a:pt x="31826" y="1298"/>
                  </a:cubicBezTo>
                  <a:cubicBezTo>
                    <a:pt x="31784" y="1277"/>
                    <a:pt x="31721" y="1319"/>
                    <a:pt x="31679" y="1340"/>
                  </a:cubicBezTo>
                  <a:cubicBezTo>
                    <a:pt x="31700" y="1402"/>
                    <a:pt x="31700" y="1465"/>
                    <a:pt x="31742" y="1486"/>
                  </a:cubicBezTo>
                  <a:cubicBezTo>
                    <a:pt x="31784" y="1507"/>
                    <a:pt x="31826" y="1465"/>
                    <a:pt x="31888" y="1444"/>
                  </a:cubicBezTo>
                  <a:close/>
                  <a:moveTo>
                    <a:pt x="43417" y="3286"/>
                  </a:moveTo>
                  <a:cubicBezTo>
                    <a:pt x="43355" y="3265"/>
                    <a:pt x="43313" y="3223"/>
                    <a:pt x="43271" y="3223"/>
                  </a:cubicBezTo>
                  <a:cubicBezTo>
                    <a:pt x="43229" y="3244"/>
                    <a:pt x="43229" y="3327"/>
                    <a:pt x="43208" y="3369"/>
                  </a:cubicBezTo>
                  <a:cubicBezTo>
                    <a:pt x="43250" y="3390"/>
                    <a:pt x="43313" y="3453"/>
                    <a:pt x="43334" y="3432"/>
                  </a:cubicBezTo>
                  <a:cubicBezTo>
                    <a:pt x="43375" y="3411"/>
                    <a:pt x="43396" y="3348"/>
                    <a:pt x="43417" y="3307"/>
                  </a:cubicBezTo>
                  <a:close/>
                  <a:moveTo>
                    <a:pt x="35989" y="5001"/>
                  </a:moveTo>
                  <a:cubicBezTo>
                    <a:pt x="35969" y="5064"/>
                    <a:pt x="35948" y="5106"/>
                    <a:pt x="35927" y="5148"/>
                  </a:cubicBezTo>
                  <a:cubicBezTo>
                    <a:pt x="35969" y="5169"/>
                    <a:pt x="36031" y="5232"/>
                    <a:pt x="36052" y="5211"/>
                  </a:cubicBezTo>
                  <a:cubicBezTo>
                    <a:pt x="36094" y="5190"/>
                    <a:pt x="36115" y="5127"/>
                    <a:pt x="36136" y="5064"/>
                  </a:cubicBezTo>
                  <a:close/>
                </a:path>
              </a:pathLst>
            </a:custGeom>
            <a:solidFill>
              <a:srgbClr val="FF7884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7258;p43">
              <a:extLst>
                <a:ext uri="{FF2B5EF4-FFF2-40B4-BE49-F238E27FC236}">
                  <a16:creationId xmlns:a16="http://schemas.microsoft.com/office/drawing/2014/main" id="{864FAA70-2192-49D0-861E-35B62C4D9AFB}"/>
                </a:ext>
              </a:extLst>
            </p:cNvPr>
            <p:cNvSpPr/>
            <p:nvPr/>
          </p:nvSpPr>
          <p:spPr>
            <a:xfrm>
              <a:off x="4702700" y="4077275"/>
              <a:ext cx="1172275" cy="158000"/>
            </a:xfrm>
            <a:custGeom>
              <a:avLst/>
              <a:gdLst/>
              <a:ahLst/>
              <a:cxnLst/>
              <a:rect l="l" t="t" r="r" b="b"/>
              <a:pathLst>
                <a:path w="46891" h="6320" extrusionOk="0">
                  <a:moveTo>
                    <a:pt x="14019" y="1716"/>
                  </a:moveTo>
                  <a:cubicBezTo>
                    <a:pt x="13538" y="1862"/>
                    <a:pt x="13350" y="2197"/>
                    <a:pt x="13099" y="2239"/>
                  </a:cubicBezTo>
                  <a:cubicBezTo>
                    <a:pt x="12952" y="2072"/>
                    <a:pt x="13141" y="1925"/>
                    <a:pt x="13078" y="1800"/>
                  </a:cubicBezTo>
                  <a:cubicBezTo>
                    <a:pt x="12869" y="1277"/>
                    <a:pt x="13078" y="1067"/>
                    <a:pt x="13559" y="963"/>
                  </a:cubicBezTo>
                  <a:cubicBezTo>
                    <a:pt x="13685" y="942"/>
                    <a:pt x="13789" y="900"/>
                    <a:pt x="13894" y="837"/>
                  </a:cubicBezTo>
                  <a:cubicBezTo>
                    <a:pt x="13957" y="774"/>
                    <a:pt x="13978" y="691"/>
                    <a:pt x="13978" y="628"/>
                  </a:cubicBezTo>
                  <a:cubicBezTo>
                    <a:pt x="13978" y="523"/>
                    <a:pt x="13915" y="502"/>
                    <a:pt x="13810" y="481"/>
                  </a:cubicBezTo>
                  <a:cubicBezTo>
                    <a:pt x="13517" y="460"/>
                    <a:pt x="13245" y="419"/>
                    <a:pt x="12973" y="377"/>
                  </a:cubicBezTo>
                  <a:cubicBezTo>
                    <a:pt x="12994" y="188"/>
                    <a:pt x="13057" y="21"/>
                    <a:pt x="13287" y="105"/>
                  </a:cubicBezTo>
                  <a:cubicBezTo>
                    <a:pt x="13601" y="209"/>
                    <a:pt x="13894" y="293"/>
                    <a:pt x="14187" y="63"/>
                  </a:cubicBezTo>
                  <a:cubicBezTo>
                    <a:pt x="15317" y="0"/>
                    <a:pt x="16447" y="21"/>
                    <a:pt x="17597" y="126"/>
                  </a:cubicBezTo>
                  <a:cubicBezTo>
                    <a:pt x="17869" y="460"/>
                    <a:pt x="18016" y="460"/>
                    <a:pt x="18288" y="126"/>
                  </a:cubicBezTo>
                  <a:cubicBezTo>
                    <a:pt x="18539" y="42"/>
                    <a:pt x="18811" y="42"/>
                    <a:pt x="19041" y="168"/>
                  </a:cubicBezTo>
                  <a:cubicBezTo>
                    <a:pt x="19083" y="188"/>
                    <a:pt x="19104" y="188"/>
                    <a:pt x="19146" y="209"/>
                  </a:cubicBezTo>
                  <a:lnTo>
                    <a:pt x="20087" y="230"/>
                  </a:lnTo>
                  <a:cubicBezTo>
                    <a:pt x="20548" y="523"/>
                    <a:pt x="21008" y="732"/>
                    <a:pt x="21468" y="230"/>
                  </a:cubicBezTo>
                  <a:cubicBezTo>
                    <a:pt x="22012" y="168"/>
                    <a:pt x="22556" y="188"/>
                    <a:pt x="23079" y="293"/>
                  </a:cubicBezTo>
                  <a:cubicBezTo>
                    <a:pt x="23100" y="398"/>
                    <a:pt x="23142" y="502"/>
                    <a:pt x="23268" y="502"/>
                  </a:cubicBezTo>
                  <a:cubicBezTo>
                    <a:pt x="23393" y="481"/>
                    <a:pt x="23414" y="377"/>
                    <a:pt x="23435" y="272"/>
                  </a:cubicBezTo>
                  <a:cubicBezTo>
                    <a:pt x="23665" y="209"/>
                    <a:pt x="23916" y="188"/>
                    <a:pt x="24147" y="230"/>
                  </a:cubicBezTo>
                  <a:cubicBezTo>
                    <a:pt x="24272" y="398"/>
                    <a:pt x="24377" y="398"/>
                    <a:pt x="24502" y="230"/>
                  </a:cubicBezTo>
                  <a:cubicBezTo>
                    <a:pt x="24795" y="188"/>
                    <a:pt x="25088" y="188"/>
                    <a:pt x="25381" y="272"/>
                  </a:cubicBezTo>
                  <a:cubicBezTo>
                    <a:pt x="25758" y="670"/>
                    <a:pt x="25946" y="670"/>
                    <a:pt x="26281" y="251"/>
                  </a:cubicBezTo>
                  <a:cubicBezTo>
                    <a:pt x="26804" y="188"/>
                    <a:pt x="27348" y="188"/>
                    <a:pt x="27871" y="272"/>
                  </a:cubicBezTo>
                  <a:cubicBezTo>
                    <a:pt x="27871" y="523"/>
                    <a:pt x="28080" y="732"/>
                    <a:pt x="28331" y="732"/>
                  </a:cubicBezTo>
                  <a:cubicBezTo>
                    <a:pt x="28666" y="753"/>
                    <a:pt x="28980" y="816"/>
                    <a:pt x="29273" y="921"/>
                  </a:cubicBezTo>
                  <a:cubicBezTo>
                    <a:pt x="29817" y="1088"/>
                    <a:pt x="30382" y="900"/>
                    <a:pt x="30717" y="440"/>
                  </a:cubicBezTo>
                  <a:cubicBezTo>
                    <a:pt x="30947" y="377"/>
                    <a:pt x="31198" y="398"/>
                    <a:pt x="31428" y="481"/>
                  </a:cubicBezTo>
                  <a:cubicBezTo>
                    <a:pt x="31574" y="837"/>
                    <a:pt x="31763" y="858"/>
                    <a:pt x="31951" y="502"/>
                  </a:cubicBezTo>
                  <a:cubicBezTo>
                    <a:pt x="32537" y="356"/>
                    <a:pt x="33144" y="356"/>
                    <a:pt x="33730" y="523"/>
                  </a:cubicBezTo>
                  <a:cubicBezTo>
                    <a:pt x="33960" y="858"/>
                    <a:pt x="34190" y="816"/>
                    <a:pt x="34441" y="544"/>
                  </a:cubicBezTo>
                  <a:lnTo>
                    <a:pt x="35508" y="586"/>
                  </a:lnTo>
                  <a:cubicBezTo>
                    <a:pt x="35675" y="795"/>
                    <a:pt x="35759" y="712"/>
                    <a:pt x="35843" y="502"/>
                  </a:cubicBezTo>
                  <a:lnTo>
                    <a:pt x="38333" y="649"/>
                  </a:lnTo>
                  <a:cubicBezTo>
                    <a:pt x="38375" y="858"/>
                    <a:pt x="38479" y="1088"/>
                    <a:pt x="38709" y="1025"/>
                  </a:cubicBezTo>
                  <a:cubicBezTo>
                    <a:pt x="39191" y="921"/>
                    <a:pt x="39651" y="1088"/>
                    <a:pt x="40090" y="1151"/>
                  </a:cubicBezTo>
                  <a:cubicBezTo>
                    <a:pt x="40467" y="1235"/>
                    <a:pt x="40844" y="1151"/>
                    <a:pt x="41157" y="921"/>
                  </a:cubicBezTo>
                  <a:cubicBezTo>
                    <a:pt x="41576" y="900"/>
                    <a:pt x="41994" y="921"/>
                    <a:pt x="42413" y="1025"/>
                  </a:cubicBezTo>
                  <a:cubicBezTo>
                    <a:pt x="42476" y="1235"/>
                    <a:pt x="42580" y="1339"/>
                    <a:pt x="42748" y="1109"/>
                  </a:cubicBezTo>
                  <a:cubicBezTo>
                    <a:pt x="43166" y="1067"/>
                    <a:pt x="43585" y="1088"/>
                    <a:pt x="44003" y="1172"/>
                  </a:cubicBezTo>
                  <a:cubicBezTo>
                    <a:pt x="44066" y="1402"/>
                    <a:pt x="44170" y="1528"/>
                    <a:pt x="44359" y="1256"/>
                  </a:cubicBezTo>
                  <a:lnTo>
                    <a:pt x="45405" y="1318"/>
                  </a:lnTo>
                  <a:cubicBezTo>
                    <a:pt x="45426" y="1423"/>
                    <a:pt x="45468" y="1569"/>
                    <a:pt x="45593" y="1590"/>
                  </a:cubicBezTo>
                  <a:cubicBezTo>
                    <a:pt x="46137" y="1695"/>
                    <a:pt x="46409" y="2113"/>
                    <a:pt x="46744" y="2469"/>
                  </a:cubicBezTo>
                  <a:cubicBezTo>
                    <a:pt x="46890" y="2616"/>
                    <a:pt x="46890" y="2699"/>
                    <a:pt x="46807" y="2909"/>
                  </a:cubicBezTo>
                  <a:cubicBezTo>
                    <a:pt x="46660" y="3369"/>
                    <a:pt x="46263" y="3704"/>
                    <a:pt x="46137" y="4164"/>
                  </a:cubicBezTo>
                  <a:cubicBezTo>
                    <a:pt x="46074" y="4394"/>
                    <a:pt x="46116" y="4666"/>
                    <a:pt x="45823" y="4750"/>
                  </a:cubicBezTo>
                  <a:cubicBezTo>
                    <a:pt x="45551" y="4813"/>
                    <a:pt x="45426" y="4541"/>
                    <a:pt x="45258" y="4394"/>
                  </a:cubicBezTo>
                  <a:cubicBezTo>
                    <a:pt x="45175" y="4310"/>
                    <a:pt x="45133" y="4206"/>
                    <a:pt x="45049" y="4143"/>
                  </a:cubicBezTo>
                  <a:cubicBezTo>
                    <a:pt x="44840" y="3892"/>
                    <a:pt x="44610" y="3892"/>
                    <a:pt x="44547" y="4227"/>
                  </a:cubicBezTo>
                  <a:cubicBezTo>
                    <a:pt x="44484" y="4603"/>
                    <a:pt x="44296" y="4520"/>
                    <a:pt x="44003" y="4541"/>
                  </a:cubicBezTo>
                  <a:cubicBezTo>
                    <a:pt x="43313" y="4582"/>
                    <a:pt x="42622" y="4771"/>
                    <a:pt x="41911" y="4541"/>
                  </a:cubicBezTo>
                  <a:cubicBezTo>
                    <a:pt x="41785" y="4499"/>
                    <a:pt x="41680" y="4582"/>
                    <a:pt x="41597" y="4645"/>
                  </a:cubicBezTo>
                  <a:cubicBezTo>
                    <a:pt x="41325" y="4834"/>
                    <a:pt x="41011" y="4917"/>
                    <a:pt x="40697" y="4875"/>
                  </a:cubicBezTo>
                  <a:cubicBezTo>
                    <a:pt x="40488" y="4854"/>
                    <a:pt x="40446" y="5022"/>
                    <a:pt x="40425" y="5168"/>
                  </a:cubicBezTo>
                  <a:cubicBezTo>
                    <a:pt x="37831" y="5252"/>
                    <a:pt x="35236" y="5168"/>
                    <a:pt x="32662" y="4896"/>
                  </a:cubicBezTo>
                  <a:cubicBezTo>
                    <a:pt x="31951" y="4813"/>
                    <a:pt x="31240" y="4813"/>
                    <a:pt x="30528" y="4896"/>
                  </a:cubicBezTo>
                  <a:cubicBezTo>
                    <a:pt x="29712" y="5022"/>
                    <a:pt x="28875" y="5022"/>
                    <a:pt x="28059" y="4896"/>
                  </a:cubicBezTo>
                  <a:cubicBezTo>
                    <a:pt x="27473" y="4792"/>
                    <a:pt x="26888" y="4813"/>
                    <a:pt x="26302" y="4938"/>
                  </a:cubicBezTo>
                  <a:cubicBezTo>
                    <a:pt x="25130" y="5273"/>
                    <a:pt x="23895" y="5106"/>
                    <a:pt x="22703" y="5168"/>
                  </a:cubicBezTo>
                  <a:cubicBezTo>
                    <a:pt x="21343" y="5252"/>
                    <a:pt x="20004" y="5357"/>
                    <a:pt x="18644" y="5440"/>
                  </a:cubicBezTo>
                  <a:cubicBezTo>
                    <a:pt x="18413" y="5461"/>
                    <a:pt x="18183" y="5482"/>
                    <a:pt x="17953" y="5482"/>
                  </a:cubicBezTo>
                  <a:cubicBezTo>
                    <a:pt x="16405" y="5378"/>
                    <a:pt x="14898" y="5670"/>
                    <a:pt x="13371" y="5775"/>
                  </a:cubicBezTo>
                  <a:cubicBezTo>
                    <a:pt x="13141" y="5796"/>
                    <a:pt x="12911" y="5838"/>
                    <a:pt x="12659" y="5838"/>
                  </a:cubicBezTo>
                  <a:cubicBezTo>
                    <a:pt x="11090" y="5838"/>
                    <a:pt x="9563" y="5838"/>
                    <a:pt x="7993" y="5963"/>
                  </a:cubicBezTo>
                  <a:cubicBezTo>
                    <a:pt x="6236" y="6110"/>
                    <a:pt x="4478" y="6026"/>
                    <a:pt x="2700" y="6047"/>
                  </a:cubicBezTo>
                  <a:cubicBezTo>
                    <a:pt x="2051" y="6026"/>
                    <a:pt x="1403" y="6110"/>
                    <a:pt x="775" y="6256"/>
                  </a:cubicBezTo>
                  <a:cubicBezTo>
                    <a:pt x="503" y="6319"/>
                    <a:pt x="189" y="6235"/>
                    <a:pt x="1" y="6026"/>
                  </a:cubicBezTo>
                  <a:cubicBezTo>
                    <a:pt x="252" y="5754"/>
                    <a:pt x="482" y="5440"/>
                    <a:pt x="921" y="5838"/>
                  </a:cubicBezTo>
                  <a:cubicBezTo>
                    <a:pt x="1068" y="5963"/>
                    <a:pt x="1382" y="5901"/>
                    <a:pt x="1591" y="5754"/>
                  </a:cubicBezTo>
                  <a:cubicBezTo>
                    <a:pt x="1800" y="5629"/>
                    <a:pt x="1988" y="5503"/>
                    <a:pt x="2198" y="5398"/>
                  </a:cubicBezTo>
                  <a:cubicBezTo>
                    <a:pt x="2742" y="5126"/>
                    <a:pt x="2763" y="5147"/>
                    <a:pt x="2553" y="4562"/>
                  </a:cubicBezTo>
                  <a:cubicBezTo>
                    <a:pt x="2511" y="4457"/>
                    <a:pt x="2449" y="4331"/>
                    <a:pt x="2553" y="4248"/>
                  </a:cubicBezTo>
                  <a:cubicBezTo>
                    <a:pt x="2742" y="4101"/>
                    <a:pt x="2804" y="4290"/>
                    <a:pt x="2909" y="4373"/>
                  </a:cubicBezTo>
                  <a:cubicBezTo>
                    <a:pt x="3202" y="4582"/>
                    <a:pt x="3265" y="4959"/>
                    <a:pt x="3600" y="5168"/>
                  </a:cubicBezTo>
                  <a:cubicBezTo>
                    <a:pt x="4164" y="5482"/>
                    <a:pt x="4374" y="5419"/>
                    <a:pt x="4604" y="4813"/>
                  </a:cubicBezTo>
                  <a:cubicBezTo>
                    <a:pt x="4708" y="4436"/>
                    <a:pt x="5169" y="4331"/>
                    <a:pt x="5420" y="4603"/>
                  </a:cubicBezTo>
                  <a:cubicBezTo>
                    <a:pt x="5524" y="4729"/>
                    <a:pt x="5566" y="4917"/>
                    <a:pt x="5734" y="5022"/>
                  </a:cubicBezTo>
                  <a:cubicBezTo>
                    <a:pt x="6173" y="5378"/>
                    <a:pt x="6194" y="5378"/>
                    <a:pt x="6550" y="4917"/>
                  </a:cubicBezTo>
                  <a:cubicBezTo>
                    <a:pt x="6613" y="4813"/>
                    <a:pt x="6675" y="4708"/>
                    <a:pt x="6738" y="4624"/>
                  </a:cubicBezTo>
                  <a:cubicBezTo>
                    <a:pt x="7177" y="4038"/>
                    <a:pt x="7177" y="4038"/>
                    <a:pt x="7177" y="3432"/>
                  </a:cubicBezTo>
                  <a:cubicBezTo>
                    <a:pt x="7721" y="3745"/>
                    <a:pt x="8098" y="3369"/>
                    <a:pt x="8537" y="3034"/>
                  </a:cubicBezTo>
                  <a:cubicBezTo>
                    <a:pt x="8789" y="3557"/>
                    <a:pt x="9082" y="3934"/>
                    <a:pt x="9709" y="3662"/>
                  </a:cubicBezTo>
                  <a:cubicBezTo>
                    <a:pt x="9877" y="3578"/>
                    <a:pt x="9960" y="3850"/>
                    <a:pt x="10044" y="3997"/>
                  </a:cubicBezTo>
                  <a:cubicBezTo>
                    <a:pt x="10442" y="4562"/>
                    <a:pt x="10483" y="4562"/>
                    <a:pt x="10965" y="4143"/>
                  </a:cubicBezTo>
                  <a:cubicBezTo>
                    <a:pt x="11509" y="3766"/>
                    <a:pt x="12220" y="3641"/>
                    <a:pt x="12869" y="3850"/>
                  </a:cubicBezTo>
                  <a:cubicBezTo>
                    <a:pt x="13224" y="3976"/>
                    <a:pt x="13601" y="4059"/>
                    <a:pt x="13978" y="4080"/>
                  </a:cubicBezTo>
                  <a:cubicBezTo>
                    <a:pt x="14710" y="4164"/>
                    <a:pt x="14794" y="4017"/>
                    <a:pt x="14982" y="3306"/>
                  </a:cubicBezTo>
                  <a:cubicBezTo>
                    <a:pt x="15087" y="2804"/>
                    <a:pt x="14731" y="2699"/>
                    <a:pt x="14459" y="2511"/>
                  </a:cubicBezTo>
                  <a:cubicBezTo>
                    <a:pt x="14166" y="2344"/>
                    <a:pt x="13873" y="2365"/>
                    <a:pt x="13999" y="1737"/>
                  </a:cubicBezTo>
                  <a:cubicBezTo>
                    <a:pt x="13978" y="1465"/>
                    <a:pt x="13873" y="1569"/>
                    <a:pt x="13852" y="1800"/>
                  </a:cubicBezTo>
                  <a:cubicBezTo>
                    <a:pt x="13852" y="1862"/>
                    <a:pt x="13747" y="1988"/>
                    <a:pt x="13936" y="1988"/>
                  </a:cubicBezTo>
                  <a:cubicBezTo>
                    <a:pt x="14103" y="1967"/>
                    <a:pt x="14291" y="1988"/>
                    <a:pt x="14333" y="1737"/>
                  </a:cubicBezTo>
                  <a:cubicBezTo>
                    <a:pt x="14354" y="1611"/>
                    <a:pt x="14312" y="1507"/>
                    <a:pt x="14019" y="1716"/>
                  </a:cubicBezTo>
                  <a:close/>
                  <a:moveTo>
                    <a:pt x="16509" y="1318"/>
                  </a:moveTo>
                  <a:cubicBezTo>
                    <a:pt x="16488" y="984"/>
                    <a:pt x="16363" y="732"/>
                    <a:pt x="16091" y="753"/>
                  </a:cubicBezTo>
                  <a:cubicBezTo>
                    <a:pt x="15735" y="795"/>
                    <a:pt x="15547" y="1172"/>
                    <a:pt x="15359" y="1423"/>
                  </a:cubicBezTo>
                  <a:cubicBezTo>
                    <a:pt x="15254" y="1590"/>
                    <a:pt x="15400" y="1988"/>
                    <a:pt x="15568" y="2218"/>
                  </a:cubicBezTo>
                  <a:cubicBezTo>
                    <a:pt x="15631" y="2260"/>
                    <a:pt x="15714" y="2260"/>
                    <a:pt x="15798" y="2239"/>
                  </a:cubicBezTo>
                  <a:cubicBezTo>
                    <a:pt x="16007" y="1883"/>
                    <a:pt x="16468" y="1716"/>
                    <a:pt x="16509" y="1318"/>
                  </a:cubicBezTo>
                  <a:close/>
                  <a:moveTo>
                    <a:pt x="43898" y="2176"/>
                  </a:moveTo>
                  <a:cubicBezTo>
                    <a:pt x="43857" y="2197"/>
                    <a:pt x="43773" y="2218"/>
                    <a:pt x="43752" y="2239"/>
                  </a:cubicBezTo>
                  <a:cubicBezTo>
                    <a:pt x="43689" y="2532"/>
                    <a:pt x="43752" y="2825"/>
                    <a:pt x="43919" y="3076"/>
                  </a:cubicBezTo>
                  <a:cubicBezTo>
                    <a:pt x="44045" y="3327"/>
                    <a:pt x="44338" y="3432"/>
                    <a:pt x="44610" y="3327"/>
                  </a:cubicBezTo>
                  <a:cubicBezTo>
                    <a:pt x="44777" y="3264"/>
                    <a:pt x="45049" y="3222"/>
                    <a:pt x="44986" y="2950"/>
                  </a:cubicBezTo>
                  <a:cubicBezTo>
                    <a:pt x="44945" y="2720"/>
                    <a:pt x="44840" y="2469"/>
                    <a:pt x="44505" y="2616"/>
                  </a:cubicBezTo>
                  <a:cubicBezTo>
                    <a:pt x="44170" y="2762"/>
                    <a:pt x="44108" y="2595"/>
                    <a:pt x="44108" y="2302"/>
                  </a:cubicBezTo>
                  <a:cubicBezTo>
                    <a:pt x="44108" y="2197"/>
                    <a:pt x="44003" y="2155"/>
                    <a:pt x="43898" y="2176"/>
                  </a:cubicBezTo>
                  <a:close/>
                  <a:moveTo>
                    <a:pt x="41911" y="2783"/>
                  </a:moveTo>
                  <a:cubicBezTo>
                    <a:pt x="41932" y="2741"/>
                    <a:pt x="41994" y="2678"/>
                    <a:pt x="41973" y="2637"/>
                  </a:cubicBezTo>
                  <a:cubicBezTo>
                    <a:pt x="41953" y="2616"/>
                    <a:pt x="41890" y="2595"/>
                    <a:pt x="41827" y="2574"/>
                  </a:cubicBezTo>
                  <a:cubicBezTo>
                    <a:pt x="41806" y="2616"/>
                    <a:pt x="41764" y="2678"/>
                    <a:pt x="41785" y="2720"/>
                  </a:cubicBezTo>
                  <a:cubicBezTo>
                    <a:pt x="41785" y="2762"/>
                    <a:pt x="41869" y="2762"/>
                    <a:pt x="41911" y="2783"/>
                  </a:cubicBezTo>
                  <a:close/>
                  <a:moveTo>
                    <a:pt x="9312" y="4854"/>
                  </a:moveTo>
                  <a:cubicBezTo>
                    <a:pt x="9354" y="4875"/>
                    <a:pt x="9416" y="4917"/>
                    <a:pt x="9458" y="4917"/>
                  </a:cubicBezTo>
                  <a:cubicBezTo>
                    <a:pt x="9479" y="4896"/>
                    <a:pt x="9500" y="4813"/>
                    <a:pt x="9521" y="4771"/>
                  </a:cubicBezTo>
                  <a:cubicBezTo>
                    <a:pt x="9458" y="4750"/>
                    <a:pt x="9416" y="4708"/>
                    <a:pt x="9374" y="4708"/>
                  </a:cubicBezTo>
                  <a:cubicBezTo>
                    <a:pt x="9333" y="4729"/>
                    <a:pt x="9333" y="4792"/>
                    <a:pt x="9312" y="4854"/>
                  </a:cubicBezTo>
                  <a:close/>
                  <a:moveTo>
                    <a:pt x="16070" y="3327"/>
                  </a:moveTo>
                  <a:lnTo>
                    <a:pt x="15924" y="3264"/>
                  </a:lnTo>
                  <a:cubicBezTo>
                    <a:pt x="15903" y="3327"/>
                    <a:pt x="15861" y="3369"/>
                    <a:pt x="15882" y="3411"/>
                  </a:cubicBezTo>
                  <a:cubicBezTo>
                    <a:pt x="15882" y="3453"/>
                    <a:pt x="15965" y="3453"/>
                    <a:pt x="16007" y="3473"/>
                  </a:cubicBezTo>
                  <a:close/>
                  <a:moveTo>
                    <a:pt x="42685" y="3327"/>
                  </a:moveTo>
                  <a:cubicBezTo>
                    <a:pt x="42643" y="3306"/>
                    <a:pt x="42580" y="3264"/>
                    <a:pt x="42538" y="3285"/>
                  </a:cubicBezTo>
                  <a:cubicBezTo>
                    <a:pt x="42517" y="3285"/>
                    <a:pt x="42497" y="3369"/>
                    <a:pt x="42476" y="3411"/>
                  </a:cubicBezTo>
                  <a:cubicBezTo>
                    <a:pt x="42538" y="3432"/>
                    <a:pt x="42580" y="3494"/>
                    <a:pt x="42622" y="3473"/>
                  </a:cubicBezTo>
                  <a:cubicBezTo>
                    <a:pt x="42664" y="3473"/>
                    <a:pt x="42685" y="3390"/>
                    <a:pt x="42706" y="3327"/>
                  </a:cubicBezTo>
                  <a:close/>
                </a:path>
              </a:pathLst>
            </a:custGeom>
            <a:solidFill>
              <a:srgbClr val="FF7884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7259;p43">
              <a:extLst>
                <a:ext uri="{FF2B5EF4-FFF2-40B4-BE49-F238E27FC236}">
                  <a16:creationId xmlns:a16="http://schemas.microsoft.com/office/drawing/2014/main" id="{DCF5E4DC-EB7A-401F-AC75-8395668B973C}"/>
                </a:ext>
              </a:extLst>
            </p:cNvPr>
            <p:cNvSpPr/>
            <p:nvPr/>
          </p:nvSpPr>
          <p:spPr>
            <a:xfrm>
              <a:off x="5713850" y="4108125"/>
              <a:ext cx="572275" cy="107250"/>
            </a:xfrm>
            <a:custGeom>
              <a:avLst/>
              <a:gdLst/>
              <a:ahLst/>
              <a:cxnLst/>
              <a:rect l="l" t="t" r="r" b="b"/>
              <a:pathLst>
                <a:path w="22891" h="4290" extrusionOk="0">
                  <a:moveTo>
                    <a:pt x="0" y="3913"/>
                  </a:moveTo>
                  <a:cubicBezTo>
                    <a:pt x="21" y="3746"/>
                    <a:pt x="63" y="3600"/>
                    <a:pt x="272" y="3620"/>
                  </a:cubicBezTo>
                  <a:cubicBezTo>
                    <a:pt x="586" y="3662"/>
                    <a:pt x="921" y="3579"/>
                    <a:pt x="1172" y="3390"/>
                  </a:cubicBezTo>
                  <a:cubicBezTo>
                    <a:pt x="1276" y="3328"/>
                    <a:pt x="1381" y="3244"/>
                    <a:pt x="1486" y="3286"/>
                  </a:cubicBezTo>
                  <a:cubicBezTo>
                    <a:pt x="2197" y="3495"/>
                    <a:pt x="2887" y="3328"/>
                    <a:pt x="3578" y="3286"/>
                  </a:cubicBezTo>
                  <a:cubicBezTo>
                    <a:pt x="3871" y="3244"/>
                    <a:pt x="4059" y="3348"/>
                    <a:pt x="4122" y="2972"/>
                  </a:cubicBezTo>
                  <a:cubicBezTo>
                    <a:pt x="4185" y="2637"/>
                    <a:pt x="4415" y="2637"/>
                    <a:pt x="4624" y="2867"/>
                  </a:cubicBezTo>
                  <a:cubicBezTo>
                    <a:pt x="4708" y="2951"/>
                    <a:pt x="4771" y="3076"/>
                    <a:pt x="4854" y="3139"/>
                  </a:cubicBezTo>
                  <a:cubicBezTo>
                    <a:pt x="5001" y="3286"/>
                    <a:pt x="5147" y="3558"/>
                    <a:pt x="5419" y="3474"/>
                  </a:cubicBezTo>
                  <a:cubicBezTo>
                    <a:pt x="5691" y="3411"/>
                    <a:pt x="5649" y="3139"/>
                    <a:pt x="5712" y="2909"/>
                  </a:cubicBezTo>
                  <a:cubicBezTo>
                    <a:pt x="5838" y="2449"/>
                    <a:pt x="6235" y="2114"/>
                    <a:pt x="6403" y="1633"/>
                  </a:cubicBezTo>
                  <a:cubicBezTo>
                    <a:pt x="6465" y="1444"/>
                    <a:pt x="6465" y="1361"/>
                    <a:pt x="6340" y="1214"/>
                  </a:cubicBezTo>
                  <a:cubicBezTo>
                    <a:pt x="5984" y="838"/>
                    <a:pt x="5712" y="419"/>
                    <a:pt x="5168" y="335"/>
                  </a:cubicBezTo>
                  <a:cubicBezTo>
                    <a:pt x="5043" y="315"/>
                    <a:pt x="5022" y="168"/>
                    <a:pt x="5001" y="43"/>
                  </a:cubicBezTo>
                  <a:cubicBezTo>
                    <a:pt x="6800" y="1"/>
                    <a:pt x="8579" y="231"/>
                    <a:pt x="10378" y="315"/>
                  </a:cubicBezTo>
                  <a:cubicBezTo>
                    <a:pt x="10880" y="335"/>
                    <a:pt x="11382" y="335"/>
                    <a:pt x="11864" y="377"/>
                  </a:cubicBezTo>
                  <a:cubicBezTo>
                    <a:pt x="14584" y="545"/>
                    <a:pt x="17283" y="649"/>
                    <a:pt x="19940" y="1235"/>
                  </a:cubicBezTo>
                  <a:cubicBezTo>
                    <a:pt x="20463" y="1340"/>
                    <a:pt x="20986" y="1361"/>
                    <a:pt x="21509" y="1423"/>
                  </a:cubicBezTo>
                  <a:cubicBezTo>
                    <a:pt x="21656" y="1444"/>
                    <a:pt x="21802" y="1486"/>
                    <a:pt x="21928" y="1528"/>
                  </a:cubicBezTo>
                  <a:cubicBezTo>
                    <a:pt x="22346" y="1675"/>
                    <a:pt x="22890" y="2239"/>
                    <a:pt x="22870" y="2491"/>
                  </a:cubicBezTo>
                  <a:cubicBezTo>
                    <a:pt x="22870" y="2825"/>
                    <a:pt x="22200" y="3600"/>
                    <a:pt x="21865" y="3746"/>
                  </a:cubicBezTo>
                  <a:cubicBezTo>
                    <a:pt x="21321" y="3976"/>
                    <a:pt x="20735" y="3851"/>
                    <a:pt x="20212" y="3767"/>
                  </a:cubicBezTo>
                  <a:cubicBezTo>
                    <a:pt x="18664" y="3537"/>
                    <a:pt x="17116" y="3600"/>
                    <a:pt x="15567" y="3369"/>
                  </a:cubicBezTo>
                  <a:cubicBezTo>
                    <a:pt x="15274" y="3369"/>
                    <a:pt x="14981" y="3390"/>
                    <a:pt x="14688" y="3453"/>
                  </a:cubicBezTo>
                  <a:cubicBezTo>
                    <a:pt x="13035" y="3453"/>
                    <a:pt x="11445" y="3976"/>
                    <a:pt x="9771" y="3892"/>
                  </a:cubicBezTo>
                  <a:cubicBezTo>
                    <a:pt x="9123" y="3913"/>
                    <a:pt x="8474" y="3872"/>
                    <a:pt x="7846" y="3746"/>
                  </a:cubicBezTo>
                  <a:cubicBezTo>
                    <a:pt x="7574" y="3704"/>
                    <a:pt x="7302" y="3725"/>
                    <a:pt x="7051" y="3809"/>
                  </a:cubicBezTo>
                  <a:cubicBezTo>
                    <a:pt x="5398" y="4290"/>
                    <a:pt x="3724" y="4018"/>
                    <a:pt x="2051" y="3976"/>
                  </a:cubicBezTo>
                  <a:cubicBezTo>
                    <a:pt x="1360" y="3997"/>
                    <a:pt x="690" y="3976"/>
                    <a:pt x="0" y="3913"/>
                  </a:cubicBezTo>
                  <a:close/>
                </a:path>
              </a:pathLst>
            </a:custGeom>
            <a:solidFill>
              <a:srgbClr val="FF7884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7260;p43">
              <a:extLst>
                <a:ext uri="{FF2B5EF4-FFF2-40B4-BE49-F238E27FC236}">
                  <a16:creationId xmlns:a16="http://schemas.microsoft.com/office/drawing/2014/main" id="{A8907BBE-EBE1-4A4D-BDE2-D97FDCDD3987}"/>
                </a:ext>
              </a:extLst>
            </p:cNvPr>
            <p:cNvSpPr/>
            <p:nvPr/>
          </p:nvSpPr>
          <p:spPr>
            <a:xfrm>
              <a:off x="4481425" y="4181875"/>
              <a:ext cx="142325" cy="46600"/>
            </a:xfrm>
            <a:custGeom>
              <a:avLst/>
              <a:gdLst/>
              <a:ahLst/>
              <a:cxnLst/>
              <a:rect l="l" t="t" r="r" b="b"/>
              <a:pathLst>
                <a:path w="5693" h="1864" extrusionOk="0">
                  <a:moveTo>
                    <a:pt x="1" y="1633"/>
                  </a:moveTo>
                  <a:cubicBezTo>
                    <a:pt x="43" y="1549"/>
                    <a:pt x="64" y="1424"/>
                    <a:pt x="106" y="1403"/>
                  </a:cubicBezTo>
                  <a:cubicBezTo>
                    <a:pt x="733" y="1131"/>
                    <a:pt x="1215" y="775"/>
                    <a:pt x="1131" y="1"/>
                  </a:cubicBezTo>
                  <a:cubicBezTo>
                    <a:pt x="1487" y="43"/>
                    <a:pt x="1466" y="315"/>
                    <a:pt x="1507" y="482"/>
                  </a:cubicBezTo>
                  <a:cubicBezTo>
                    <a:pt x="1633" y="838"/>
                    <a:pt x="1779" y="1089"/>
                    <a:pt x="2198" y="859"/>
                  </a:cubicBezTo>
                  <a:cubicBezTo>
                    <a:pt x="2344" y="817"/>
                    <a:pt x="2512" y="838"/>
                    <a:pt x="2616" y="963"/>
                  </a:cubicBezTo>
                  <a:cubicBezTo>
                    <a:pt x="3077" y="1403"/>
                    <a:pt x="3725" y="1277"/>
                    <a:pt x="4248" y="1466"/>
                  </a:cubicBezTo>
                  <a:cubicBezTo>
                    <a:pt x="4541" y="1570"/>
                    <a:pt x="4751" y="1382"/>
                    <a:pt x="4981" y="1256"/>
                  </a:cubicBezTo>
                  <a:cubicBezTo>
                    <a:pt x="5441" y="1026"/>
                    <a:pt x="5546" y="1110"/>
                    <a:pt x="5692" y="1738"/>
                  </a:cubicBezTo>
                  <a:cubicBezTo>
                    <a:pt x="5462" y="1842"/>
                    <a:pt x="5232" y="1863"/>
                    <a:pt x="5002" y="1821"/>
                  </a:cubicBezTo>
                  <a:cubicBezTo>
                    <a:pt x="3328" y="1549"/>
                    <a:pt x="1654" y="1738"/>
                    <a:pt x="1" y="1633"/>
                  </a:cubicBezTo>
                  <a:close/>
                </a:path>
              </a:pathLst>
            </a:custGeom>
            <a:solidFill>
              <a:srgbClr val="FF7884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7261;p43">
              <a:extLst>
                <a:ext uri="{FF2B5EF4-FFF2-40B4-BE49-F238E27FC236}">
                  <a16:creationId xmlns:a16="http://schemas.microsoft.com/office/drawing/2014/main" id="{6FE45712-3970-477C-9883-18EEC55BF385}"/>
                </a:ext>
              </a:extLst>
            </p:cNvPr>
            <p:cNvSpPr/>
            <p:nvPr/>
          </p:nvSpPr>
          <p:spPr>
            <a:xfrm>
              <a:off x="4339675" y="4191825"/>
              <a:ext cx="84250" cy="31400"/>
            </a:xfrm>
            <a:custGeom>
              <a:avLst/>
              <a:gdLst/>
              <a:ahLst/>
              <a:cxnLst/>
              <a:rect l="l" t="t" r="r" b="b"/>
              <a:pathLst>
                <a:path w="3370" h="1256" extrusionOk="0">
                  <a:moveTo>
                    <a:pt x="1" y="712"/>
                  </a:moveTo>
                  <a:cubicBezTo>
                    <a:pt x="168" y="544"/>
                    <a:pt x="315" y="356"/>
                    <a:pt x="482" y="189"/>
                  </a:cubicBezTo>
                  <a:cubicBezTo>
                    <a:pt x="628" y="21"/>
                    <a:pt x="879" y="0"/>
                    <a:pt x="1047" y="126"/>
                  </a:cubicBezTo>
                  <a:cubicBezTo>
                    <a:pt x="1716" y="607"/>
                    <a:pt x="2491" y="921"/>
                    <a:pt x="3307" y="1068"/>
                  </a:cubicBezTo>
                  <a:cubicBezTo>
                    <a:pt x="3328" y="1068"/>
                    <a:pt x="3348" y="1172"/>
                    <a:pt x="3369" y="1235"/>
                  </a:cubicBezTo>
                  <a:cubicBezTo>
                    <a:pt x="2888" y="1256"/>
                    <a:pt x="2428" y="1193"/>
                    <a:pt x="1988" y="1026"/>
                  </a:cubicBezTo>
                  <a:cubicBezTo>
                    <a:pt x="1340" y="837"/>
                    <a:pt x="670" y="712"/>
                    <a:pt x="1" y="712"/>
                  </a:cubicBezTo>
                  <a:close/>
                </a:path>
              </a:pathLst>
            </a:custGeom>
            <a:solidFill>
              <a:srgbClr val="FF7884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7262;p43">
              <a:extLst>
                <a:ext uri="{FF2B5EF4-FFF2-40B4-BE49-F238E27FC236}">
                  <a16:creationId xmlns:a16="http://schemas.microsoft.com/office/drawing/2014/main" id="{CCA6123C-39E6-4DBF-97CB-E6E2ABED3901}"/>
                </a:ext>
              </a:extLst>
            </p:cNvPr>
            <p:cNvSpPr/>
            <p:nvPr/>
          </p:nvSpPr>
          <p:spPr>
            <a:xfrm>
              <a:off x="5399450" y="4080400"/>
              <a:ext cx="70650" cy="23575"/>
            </a:xfrm>
            <a:custGeom>
              <a:avLst/>
              <a:gdLst/>
              <a:ahLst/>
              <a:cxnLst/>
              <a:rect l="l" t="t" r="r" b="b"/>
              <a:pathLst>
                <a:path w="2826" h="943" extrusionOk="0">
                  <a:moveTo>
                    <a:pt x="2826" y="315"/>
                  </a:moveTo>
                  <a:cubicBezTo>
                    <a:pt x="2491" y="754"/>
                    <a:pt x="1926" y="942"/>
                    <a:pt x="1403" y="775"/>
                  </a:cubicBezTo>
                  <a:cubicBezTo>
                    <a:pt x="1089" y="670"/>
                    <a:pt x="775" y="607"/>
                    <a:pt x="461" y="587"/>
                  </a:cubicBezTo>
                  <a:cubicBezTo>
                    <a:pt x="210" y="587"/>
                    <a:pt x="1" y="377"/>
                    <a:pt x="1" y="126"/>
                  </a:cubicBezTo>
                  <a:cubicBezTo>
                    <a:pt x="942" y="1"/>
                    <a:pt x="1884" y="294"/>
                    <a:pt x="2826" y="315"/>
                  </a:cubicBezTo>
                  <a:close/>
                </a:path>
              </a:pathLst>
            </a:custGeom>
            <a:solidFill>
              <a:srgbClr val="FF7884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7263;p43">
              <a:extLst>
                <a:ext uri="{FF2B5EF4-FFF2-40B4-BE49-F238E27FC236}">
                  <a16:creationId xmlns:a16="http://schemas.microsoft.com/office/drawing/2014/main" id="{7F544981-11C6-4E41-9FB2-D67A0FAA9E6F}"/>
                </a:ext>
              </a:extLst>
            </p:cNvPr>
            <p:cNvSpPr/>
            <p:nvPr/>
          </p:nvSpPr>
          <p:spPr>
            <a:xfrm>
              <a:off x="5661000" y="4092950"/>
              <a:ext cx="70650" cy="14675"/>
            </a:xfrm>
            <a:custGeom>
              <a:avLst/>
              <a:gdLst/>
              <a:ahLst/>
              <a:cxnLst/>
              <a:rect l="l" t="t" r="r" b="b"/>
              <a:pathLst>
                <a:path w="2826" h="587" extrusionOk="0">
                  <a:moveTo>
                    <a:pt x="2825" y="294"/>
                  </a:moveTo>
                  <a:cubicBezTo>
                    <a:pt x="2512" y="503"/>
                    <a:pt x="2135" y="587"/>
                    <a:pt x="1758" y="503"/>
                  </a:cubicBezTo>
                  <a:cubicBezTo>
                    <a:pt x="1319" y="440"/>
                    <a:pt x="859" y="273"/>
                    <a:pt x="377" y="398"/>
                  </a:cubicBezTo>
                  <a:cubicBezTo>
                    <a:pt x="147" y="440"/>
                    <a:pt x="43" y="210"/>
                    <a:pt x="1" y="1"/>
                  </a:cubicBezTo>
                  <a:cubicBezTo>
                    <a:pt x="942" y="85"/>
                    <a:pt x="1905" y="43"/>
                    <a:pt x="2825" y="294"/>
                  </a:cubicBezTo>
                  <a:close/>
                </a:path>
              </a:pathLst>
            </a:custGeom>
            <a:solidFill>
              <a:srgbClr val="FF7884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7264;p43">
              <a:extLst>
                <a:ext uri="{FF2B5EF4-FFF2-40B4-BE49-F238E27FC236}">
                  <a16:creationId xmlns:a16="http://schemas.microsoft.com/office/drawing/2014/main" id="{0D669CB5-CB7B-4C12-B657-965FD625E21F}"/>
                </a:ext>
              </a:extLst>
            </p:cNvPr>
            <p:cNvSpPr/>
            <p:nvPr/>
          </p:nvSpPr>
          <p:spPr>
            <a:xfrm>
              <a:off x="4834525" y="4073075"/>
              <a:ext cx="28275" cy="43450"/>
            </a:xfrm>
            <a:custGeom>
              <a:avLst/>
              <a:gdLst/>
              <a:ahLst/>
              <a:cxnLst/>
              <a:rect l="l" t="t" r="r" b="b"/>
              <a:pathLst>
                <a:path w="1131" h="1738" extrusionOk="0">
                  <a:moveTo>
                    <a:pt x="1130" y="356"/>
                  </a:moveTo>
                  <a:cubicBezTo>
                    <a:pt x="649" y="482"/>
                    <a:pt x="523" y="754"/>
                    <a:pt x="796" y="1172"/>
                  </a:cubicBezTo>
                  <a:cubicBezTo>
                    <a:pt x="879" y="1319"/>
                    <a:pt x="942" y="1445"/>
                    <a:pt x="796" y="1549"/>
                  </a:cubicBezTo>
                  <a:cubicBezTo>
                    <a:pt x="670" y="1696"/>
                    <a:pt x="503" y="1737"/>
                    <a:pt x="335" y="1696"/>
                  </a:cubicBezTo>
                  <a:cubicBezTo>
                    <a:pt x="189" y="1654"/>
                    <a:pt x="63" y="1507"/>
                    <a:pt x="126" y="1361"/>
                  </a:cubicBezTo>
                  <a:cubicBezTo>
                    <a:pt x="293" y="1005"/>
                    <a:pt x="0" y="691"/>
                    <a:pt x="63" y="356"/>
                  </a:cubicBezTo>
                  <a:cubicBezTo>
                    <a:pt x="231" y="356"/>
                    <a:pt x="377" y="294"/>
                    <a:pt x="419" y="105"/>
                  </a:cubicBezTo>
                  <a:cubicBezTo>
                    <a:pt x="649" y="1"/>
                    <a:pt x="879" y="126"/>
                    <a:pt x="1109" y="147"/>
                  </a:cubicBezTo>
                  <a:cubicBezTo>
                    <a:pt x="1130" y="210"/>
                    <a:pt x="1130" y="294"/>
                    <a:pt x="1130" y="356"/>
                  </a:cubicBezTo>
                  <a:close/>
                </a:path>
              </a:pathLst>
            </a:custGeom>
            <a:solidFill>
              <a:srgbClr val="FF7884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7265;p43">
              <a:extLst>
                <a:ext uri="{FF2B5EF4-FFF2-40B4-BE49-F238E27FC236}">
                  <a16:creationId xmlns:a16="http://schemas.microsoft.com/office/drawing/2014/main" id="{2774CB0F-E50A-46C3-8CEB-3CC92B87BFF3}"/>
                </a:ext>
              </a:extLst>
            </p:cNvPr>
            <p:cNvSpPr/>
            <p:nvPr/>
          </p:nvSpPr>
          <p:spPr>
            <a:xfrm>
              <a:off x="4920300" y="4077275"/>
              <a:ext cx="30900" cy="34025"/>
            </a:xfrm>
            <a:custGeom>
              <a:avLst/>
              <a:gdLst/>
              <a:ahLst/>
              <a:cxnLst/>
              <a:rect l="l" t="t" r="r" b="b"/>
              <a:pathLst>
                <a:path w="1236" h="1361" extrusionOk="0">
                  <a:moveTo>
                    <a:pt x="880" y="0"/>
                  </a:moveTo>
                  <a:cubicBezTo>
                    <a:pt x="942" y="126"/>
                    <a:pt x="1089" y="209"/>
                    <a:pt x="1235" y="188"/>
                  </a:cubicBezTo>
                  <a:cubicBezTo>
                    <a:pt x="1089" y="607"/>
                    <a:pt x="524" y="774"/>
                    <a:pt x="608" y="1360"/>
                  </a:cubicBezTo>
                  <a:cubicBezTo>
                    <a:pt x="378" y="963"/>
                    <a:pt x="315" y="523"/>
                    <a:pt x="1" y="188"/>
                  </a:cubicBezTo>
                  <a:lnTo>
                    <a:pt x="168" y="42"/>
                  </a:lnTo>
                  <a:close/>
                </a:path>
              </a:pathLst>
            </a:custGeom>
            <a:solidFill>
              <a:srgbClr val="FF7884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7266;p43">
              <a:extLst>
                <a:ext uri="{FF2B5EF4-FFF2-40B4-BE49-F238E27FC236}">
                  <a16:creationId xmlns:a16="http://schemas.microsoft.com/office/drawing/2014/main" id="{B1FF4A96-FE29-498D-89A5-B3166519A8F1}"/>
                </a:ext>
              </a:extLst>
            </p:cNvPr>
            <p:cNvSpPr/>
            <p:nvPr/>
          </p:nvSpPr>
          <p:spPr>
            <a:xfrm>
              <a:off x="4068725" y="4198100"/>
              <a:ext cx="40300" cy="14150"/>
            </a:xfrm>
            <a:custGeom>
              <a:avLst/>
              <a:gdLst/>
              <a:ahLst/>
              <a:cxnLst/>
              <a:rect l="l" t="t" r="r" b="b"/>
              <a:pathLst>
                <a:path w="1612" h="566" extrusionOk="0">
                  <a:moveTo>
                    <a:pt x="0" y="356"/>
                  </a:moveTo>
                  <a:cubicBezTo>
                    <a:pt x="502" y="1"/>
                    <a:pt x="1172" y="63"/>
                    <a:pt x="1611" y="482"/>
                  </a:cubicBezTo>
                  <a:cubicBezTo>
                    <a:pt x="1067" y="565"/>
                    <a:pt x="523" y="524"/>
                    <a:pt x="0" y="356"/>
                  </a:cubicBezTo>
                  <a:close/>
                </a:path>
              </a:pathLst>
            </a:custGeom>
            <a:solidFill>
              <a:srgbClr val="FF7884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7267;p43">
              <a:extLst>
                <a:ext uri="{FF2B5EF4-FFF2-40B4-BE49-F238E27FC236}">
                  <a16:creationId xmlns:a16="http://schemas.microsoft.com/office/drawing/2014/main" id="{E841E33A-45A4-475B-A5E4-56920C632847}"/>
                </a:ext>
              </a:extLst>
            </p:cNvPr>
            <p:cNvSpPr/>
            <p:nvPr/>
          </p:nvSpPr>
          <p:spPr>
            <a:xfrm>
              <a:off x="4304100" y="4198625"/>
              <a:ext cx="22000" cy="16750"/>
            </a:xfrm>
            <a:custGeom>
              <a:avLst/>
              <a:gdLst/>
              <a:ahLst/>
              <a:cxnLst/>
              <a:rect l="l" t="t" r="r" b="b"/>
              <a:pathLst>
                <a:path w="880" h="670" extrusionOk="0">
                  <a:moveTo>
                    <a:pt x="1" y="440"/>
                  </a:moveTo>
                  <a:cubicBezTo>
                    <a:pt x="357" y="21"/>
                    <a:pt x="524" y="0"/>
                    <a:pt x="880" y="440"/>
                  </a:cubicBezTo>
                  <a:cubicBezTo>
                    <a:pt x="587" y="670"/>
                    <a:pt x="294" y="503"/>
                    <a:pt x="1" y="440"/>
                  </a:cubicBezTo>
                  <a:close/>
                </a:path>
              </a:pathLst>
            </a:custGeom>
            <a:solidFill>
              <a:srgbClr val="FF7884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7268;p43">
              <a:extLst>
                <a:ext uri="{FF2B5EF4-FFF2-40B4-BE49-F238E27FC236}">
                  <a16:creationId xmlns:a16="http://schemas.microsoft.com/office/drawing/2014/main" id="{410E0D83-496C-4AF9-8681-26B71475BEDC}"/>
                </a:ext>
              </a:extLst>
            </p:cNvPr>
            <p:cNvSpPr/>
            <p:nvPr/>
          </p:nvSpPr>
          <p:spPr>
            <a:xfrm>
              <a:off x="4197925" y="4194450"/>
              <a:ext cx="22000" cy="12050"/>
            </a:xfrm>
            <a:custGeom>
              <a:avLst/>
              <a:gdLst/>
              <a:ahLst/>
              <a:cxnLst/>
              <a:rect l="l" t="t" r="r" b="b"/>
              <a:pathLst>
                <a:path w="880" h="482" extrusionOk="0">
                  <a:moveTo>
                    <a:pt x="0" y="377"/>
                  </a:moveTo>
                  <a:cubicBezTo>
                    <a:pt x="398" y="0"/>
                    <a:pt x="565" y="21"/>
                    <a:pt x="879" y="439"/>
                  </a:cubicBezTo>
                  <a:cubicBezTo>
                    <a:pt x="586" y="481"/>
                    <a:pt x="272" y="460"/>
                    <a:pt x="0" y="377"/>
                  </a:cubicBezTo>
                  <a:close/>
                </a:path>
              </a:pathLst>
            </a:custGeom>
            <a:solidFill>
              <a:srgbClr val="FF7884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7269;p43">
              <a:extLst>
                <a:ext uri="{FF2B5EF4-FFF2-40B4-BE49-F238E27FC236}">
                  <a16:creationId xmlns:a16="http://schemas.microsoft.com/office/drawing/2014/main" id="{9A38D564-3A29-4585-825E-82DB73CCB59D}"/>
                </a:ext>
              </a:extLst>
            </p:cNvPr>
            <p:cNvSpPr/>
            <p:nvPr/>
          </p:nvSpPr>
          <p:spPr>
            <a:xfrm>
              <a:off x="4126775" y="4200200"/>
              <a:ext cx="13100" cy="10475"/>
            </a:xfrm>
            <a:custGeom>
              <a:avLst/>
              <a:gdLst/>
              <a:ahLst/>
              <a:cxnLst/>
              <a:rect l="l" t="t" r="r" b="b"/>
              <a:pathLst>
                <a:path w="524" h="419" extrusionOk="0">
                  <a:moveTo>
                    <a:pt x="1" y="314"/>
                  </a:moveTo>
                  <a:cubicBezTo>
                    <a:pt x="126" y="0"/>
                    <a:pt x="315" y="0"/>
                    <a:pt x="524" y="209"/>
                  </a:cubicBezTo>
                  <a:cubicBezTo>
                    <a:pt x="398" y="377"/>
                    <a:pt x="168" y="419"/>
                    <a:pt x="1" y="314"/>
                  </a:cubicBezTo>
                  <a:close/>
                </a:path>
              </a:pathLst>
            </a:custGeom>
            <a:solidFill>
              <a:srgbClr val="FF7884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7270;p43">
              <a:extLst>
                <a:ext uri="{FF2B5EF4-FFF2-40B4-BE49-F238E27FC236}">
                  <a16:creationId xmlns:a16="http://schemas.microsoft.com/office/drawing/2014/main" id="{FDDE750C-AB9D-450A-A755-3D6B43DC08FF}"/>
                </a:ext>
              </a:extLst>
            </p:cNvPr>
            <p:cNvSpPr/>
            <p:nvPr/>
          </p:nvSpPr>
          <p:spPr>
            <a:xfrm>
              <a:off x="4277425" y="4200200"/>
              <a:ext cx="13100" cy="9950"/>
            </a:xfrm>
            <a:custGeom>
              <a:avLst/>
              <a:gdLst/>
              <a:ahLst/>
              <a:cxnLst/>
              <a:rect l="l" t="t" r="r" b="b"/>
              <a:pathLst>
                <a:path w="524" h="398" extrusionOk="0">
                  <a:moveTo>
                    <a:pt x="1" y="251"/>
                  </a:moveTo>
                  <a:cubicBezTo>
                    <a:pt x="231" y="0"/>
                    <a:pt x="398" y="0"/>
                    <a:pt x="524" y="335"/>
                  </a:cubicBezTo>
                  <a:cubicBezTo>
                    <a:pt x="356" y="398"/>
                    <a:pt x="147" y="377"/>
                    <a:pt x="1" y="251"/>
                  </a:cubicBezTo>
                  <a:close/>
                </a:path>
              </a:pathLst>
            </a:custGeom>
            <a:solidFill>
              <a:srgbClr val="FF7884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7271;p43">
              <a:extLst>
                <a:ext uri="{FF2B5EF4-FFF2-40B4-BE49-F238E27FC236}">
                  <a16:creationId xmlns:a16="http://schemas.microsoft.com/office/drawing/2014/main" id="{586AC47A-00C9-46B1-9E47-873542C86CA0}"/>
                </a:ext>
              </a:extLst>
            </p:cNvPr>
            <p:cNvSpPr/>
            <p:nvPr/>
          </p:nvSpPr>
          <p:spPr>
            <a:xfrm>
              <a:off x="4459475" y="4212750"/>
              <a:ext cx="13100" cy="11000"/>
            </a:xfrm>
            <a:custGeom>
              <a:avLst/>
              <a:gdLst/>
              <a:ahLst/>
              <a:cxnLst/>
              <a:rect l="l" t="t" r="r" b="b"/>
              <a:pathLst>
                <a:path w="524" h="440" extrusionOk="0">
                  <a:moveTo>
                    <a:pt x="0" y="398"/>
                  </a:moveTo>
                  <a:cubicBezTo>
                    <a:pt x="209" y="0"/>
                    <a:pt x="272" y="0"/>
                    <a:pt x="523" y="377"/>
                  </a:cubicBezTo>
                  <a:cubicBezTo>
                    <a:pt x="335" y="440"/>
                    <a:pt x="168" y="440"/>
                    <a:pt x="0" y="398"/>
                  </a:cubicBezTo>
                  <a:close/>
                </a:path>
              </a:pathLst>
            </a:custGeom>
            <a:solidFill>
              <a:srgbClr val="FF7884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7272;p43">
              <a:extLst>
                <a:ext uri="{FF2B5EF4-FFF2-40B4-BE49-F238E27FC236}">
                  <a16:creationId xmlns:a16="http://schemas.microsoft.com/office/drawing/2014/main" id="{1540F7BA-6FAF-4356-9DA1-876446C3D50A}"/>
                </a:ext>
              </a:extLst>
            </p:cNvPr>
            <p:cNvSpPr/>
            <p:nvPr/>
          </p:nvSpPr>
          <p:spPr>
            <a:xfrm>
              <a:off x="5762475" y="4100800"/>
              <a:ext cx="8925" cy="9450"/>
            </a:xfrm>
            <a:custGeom>
              <a:avLst/>
              <a:gdLst/>
              <a:ahLst/>
              <a:cxnLst/>
              <a:rect l="l" t="t" r="r" b="b"/>
              <a:pathLst>
                <a:path w="357" h="378" extrusionOk="0">
                  <a:moveTo>
                    <a:pt x="357" y="168"/>
                  </a:moveTo>
                  <a:cubicBezTo>
                    <a:pt x="189" y="377"/>
                    <a:pt x="85" y="273"/>
                    <a:pt x="1" y="63"/>
                  </a:cubicBezTo>
                  <a:cubicBezTo>
                    <a:pt x="126" y="1"/>
                    <a:pt x="294" y="43"/>
                    <a:pt x="357" y="168"/>
                  </a:cubicBezTo>
                  <a:close/>
                </a:path>
              </a:pathLst>
            </a:custGeom>
            <a:solidFill>
              <a:srgbClr val="FF7884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7273;p43">
              <a:extLst>
                <a:ext uri="{FF2B5EF4-FFF2-40B4-BE49-F238E27FC236}">
                  <a16:creationId xmlns:a16="http://schemas.microsoft.com/office/drawing/2014/main" id="{3DC4DC8F-D81D-4EE4-99A5-0B26ADD17E71}"/>
                </a:ext>
              </a:extLst>
            </p:cNvPr>
            <p:cNvSpPr/>
            <p:nvPr/>
          </p:nvSpPr>
          <p:spPr>
            <a:xfrm>
              <a:off x="5802775" y="4104475"/>
              <a:ext cx="8900" cy="10475"/>
            </a:xfrm>
            <a:custGeom>
              <a:avLst/>
              <a:gdLst/>
              <a:ahLst/>
              <a:cxnLst/>
              <a:rect l="l" t="t" r="r" b="b"/>
              <a:pathLst>
                <a:path w="356" h="419" extrusionOk="0">
                  <a:moveTo>
                    <a:pt x="356" y="147"/>
                  </a:moveTo>
                  <a:cubicBezTo>
                    <a:pt x="167" y="419"/>
                    <a:pt x="63" y="293"/>
                    <a:pt x="0" y="42"/>
                  </a:cubicBezTo>
                  <a:cubicBezTo>
                    <a:pt x="126" y="0"/>
                    <a:pt x="272" y="42"/>
                    <a:pt x="356" y="147"/>
                  </a:cubicBezTo>
                  <a:close/>
                </a:path>
              </a:pathLst>
            </a:custGeom>
            <a:solidFill>
              <a:srgbClr val="FF7884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7274;p43">
              <a:extLst>
                <a:ext uri="{FF2B5EF4-FFF2-40B4-BE49-F238E27FC236}">
                  <a16:creationId xmlns:a16="http://schemas.microsoft.com/office/drawing/2014/main" id="{526C83C1-4DD2-449E-AF45-7395F0E2DFD8}"/>
                </a:ext>
              </a:extLst>
            </p:cNvPr>
            <p:cNvSpPr/>
            <p:nvPr/>
          </p:nvSpPr>
          <p:spPr>
            <a:xfrm>
              <a:off x="4636800" y="4220600"/>
              <a:ext cx="8900" cy="6825"/>
            </a:xfrm>
            <a:custGeom>
              <a:avLst/>
              <a:gdLst/>
              <a:ahLst/>
              <a:cxnLst/>
              <a:rect l="l" t="t" r="r" b="b"/>
              <a:pathLst>
                <a:path w="356" h="273" extrusionOk="0">
                  <a:moveTo>
                    <a:pt x="0" y="230"/>
                  </a:moveTo>
                  <a:cubicBezTo>
                    <a:pt x="21" y="126"/>
                    <a:pt x="63" y="0"/>
                    <a:pt x="189" y="21"/>
                  </a:cubicBezTo>
                  <a:cubicBezTo>
                    <a:pt x="251" y="21"/>
                    <a:pt x="293" y="147"/>
                    <a:pt x="356" y="209"/>
                  </a:cubicBezTo>
                  <a:cubicBezTo>
                    <a:pt x="230" y="272"/>
                    <a:pt x="105" y="272"/>
                    <a:pt x="0" y="230"/>
                  </a:cubicBezTo>
                  <a:close/>
                </a:path>
              </a:pathLst>
            </a:custGeom>
            <a:solidFill>
              <a:srgbClr val="FF7884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7275;p43">
              <a:extLst>
                <a:ext uri="{FF2B5EF4-FFF2-40B4-BE49-F238E27FC236}">
                  <a16:creationId xmlns:a16="http://schemas.microsoft.com/office/drawing/2014/main" id="{B2880730-1D85-4118-A6C5-186F21A4E19A}"/>
                </a:ext>
              </a:extLst>
            </p:cNvPr>
            <p:cNvSpPr/>
            <p:nvPr/>
          </p:nvSpPr>
          <p:spPr>
            <a:xfrm>
              <a:off x="4237675" y="4200725"/>
              <a:ext cx="13100" cy="5775"/>
            </a:xfrm>
            <a:custGeom>
              <a:avLst/>
              <a:gdLst/>
              <a:ahLst/>
              <a:cxnLst/>
              <a:rect l="l" t="t" r="r" b="b"/>
              <a:pathLst>
                <a:path w="524" h="231" extrusionOk="0">
                  <a:moveTo>
                    <a:pt x="1" y="188"/>
                  </a:moveTo>
                  <a:cubicBezTo>
                    <a:pt x="126" y="0"/>
                    <a:pt x="398" y="0"/>
                    <a:pt x="524" y="188"/>
                  </a:cubicBezTo>
                  <a:cubicBezTo>
                    <a:pt x="356" y="230"/>
                    <a:pt x="168" y="230"/>
                    <a:pt x="1" y="188"/>
                  </a:cubicBezTo>
                  <a:close/>
                </a:path>
              </a:pathLst>
            </a:custGeom>
            <a:solidFill>
              <a:srgbClr val="FF7884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7276;p43">
              <a:extLst>
                <a:ext uri="{FF2B5EF4-FFF2-40B4-BE49-F238E27FC236}">
                  <a16:creationId xmlns:a16="http://schemas.microsoft.com/office/drawing/2014/main" id="{725E0AA4-ACC5-43DE-933E-08B0DF842275}"/>
                </a:ext>
              </a:extLst>
            </p:cNvPr>
            <p:cNvSpPr/>
            <p:nvPr/>
          </p:nvSpPr>
          <p:spPr>
            <a:xfrm>
              <a:off x="4960075" y="4079350"/>
              <a:ext cx="66975" cy="27225"/>
            </a:xfrm>
            <a:custGeom>
              <a:avLst/>
              <a:gdLst/>
              <a:ahLst/>
              <a:cxnLst/>
              <a:rect l="l" t="t" r="r" b="b"/>
              <a:pathLst>
                <a:path w="2679" h="1089" extrusionOk="0">
                  <a:moveTo>
                    <a:pt x="0" y="105"/>
                  </a:moveTo>
                  <a:cubicBezTo>
                    <a:pt x="147" y="85"/>
                    <a:pt x="314" y="1"/>
                    <a:pt x="439" y="43"/>
                  </a:cubicBezTo>
                  <a:cubicBezTo>
                    <a:pt x="1172" y="273"/>
                    <a:pt x="1946" y="85"/>
                    <a:pt x="2678" y="294"/>
                  </a:cubicBezTo>
                  <a:cubicBezTo>
                    <a:pt x="2239" y="775"/>
                    <a:pt x="1632" y="1068"/>
                    <a:pt x="983" y="1089"/>
                  </a:cubicBezTo>
                  <a:cubicBezTo>
                    <a:pt x="921" y="1089"/>
                    <a:pt x="879" y="1089"/>
                    <a:pt x="816" y="1089"/>
                  </a:cubicBezTo>
                  <a:cubicBezTo>
                    <a:pt x="774" y="566"/>
                    <a:pt x="42" y="629"/>
                    <a:pt x="0" y="105"/>
                  </a:cubicBezTo>
                  <a:close/>
                </a:path>
              </a:pathLst>
            </a:custGeom>
            <a:solidFill>
              <a:srgbClr val="FF7884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7277;p43">
              <a:extLst>
                <a:ext uri="{FF2B5EF4-FFF2-40B4-BE49-F238E27FC236}">
                  <a16:creationId xmlns:a16="http://schemas.microsoft.com/office/drawing/2014/main" id="{B7187D43-C566-48F2-ABFE-3831FF058DDB}"/>
                </a:ext>
              </a:extLst>
            </p:cNvPr>
            <p:cNvSpPr/>
            <p:nvPr/>
          </p:nvSpPr>
          <p:spPr>
            <a:xfrm>
              <a:off x="4871150" y="4086675"/>
              <a:ext cx="20425" cy="25150"/>
            </a:xfrm>
            <a:custGeom>
              <a:avLst/>
              <a:gdLst/>
              <a:ahLst/>
              <a:cxnLst/>
              <a:rect l="l" t="t" r="r" b="b"/>
              <a:pathLst>
                <a:path w="817" h="1006" extrusionOk="0">
                  <a:moveTo>
                    <a:pt x="377" y="1"/>
                  </a:moveTo>
                  <a:lnTo>
                    <a:pt x="544" y="1"/>
                  </a:lnTo>
                  <a:cubicBezTo>
                    <a:pt x="460" y="315"/>
                    <a:pt x="753" y="482"/>
                    <a:pt x="816" y="754"/>
                  </a:cubicBezTo>
                  <a:cubicBezTo>
                    <a:pt x="523" y="1005"/>
                    <a:pt x="272" y="670"/>
                    <a:pt x="0" y="712"/>
                  </a:cubicBezTo>
                  <a:cubicBezTo>
                    <a:pt x="0" y="398"/>
                    <a:pt x="42" y="126"/>
                    <a:pt x="377" y="1"/>
                  </a:cubicBezTo>
                  <a:close/>
                </a:path>
              </a:pathLst>
            </a:custGeom>
            <a:solidFill>
              <a:srgbClr val="FF7884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7278;p43">
              <a:extLst>
                <a:ext uri="{FF2B5EF4-FFF2-40B4-BE49-F238E27FC236}">
                  <a16:creationId xmlns:a16="http://schemas.microsoft.com/office/drawing/2014/main" id="{27A3D52D-1870-42A2-A46D-EE70FF4F91BD}"/>
                </a:ext>
              </a:extLst>
            </p:cNvPr>
            <p:cNvSpPr/>
            <p:nvPr/>
          </p:nvSpPr>
          <p:spPr>
            <a:xfrm>
              <a:off x="4951175" y="4130100"/>
              <a:ext cx="16750" cy="14150"/>
            </a:xfrm>
            <a:custGeom>
              <a:avLst/>
              <a:gdLst/>
              <a:ahLst/>
              <a:cxnLst/>
              <a:rect l="l" t="t" r="r" b="b"/>
              <a:pathLst>
                <a:path w="670" h="566" extrusionOk="0">
                  <a:moveTo>
                    <a:pt x="649" y="398"/>
                  </a:moveTo>
                  <a:cubicBezTo>
                    <a:pt x="544" y="565"/>
                    <a:pt x="398" y="565"/>
                    <a:pt x="251" y="544"/>
                  </a:cubicBezTo>
                  <a:cubicBezTo>
                    <a:pt x="105" y="524"/>
                    <a:pt x="0" y="356"/>
                    <a:pt x="63" y="210"/>
                  </a:cubicBezTo>
                  <a:cubicBezTo>
                    <a:pt x="105" y="63"/>
                    <a:pt x="293" y="0"/>
                    <a:pt x="419" y="84"/>
                  </a:cubicBezTo>
                  <a:cubicBezTo>
                    <a:pt x="565" y="147"/>
                    <a:pt x="670" y="231"/>
                    <a:pt x="649" y="398"/>
                  </a:cubicBezTo>
                  <a:close/>
                </a:path>
              </a:pathLst>
            </a:custGeom>
            <a:solidFill>
              <a:srgbClr val="FF7884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7279;p43">
              <a:extLst>
                <a:ext uri="{FF2B5EF4-FFF2-40B4-BE49-F238E27FC236}">
                  <a16:creationId xmlns:a16="http://schemas.microsoft.com/office/drawing/2014/main" id="{6AD3DD71-0CA0-4BDB-9FCA-312141A16517}"/>
                </a:ext>
              </a:extLst>
            </p:cNvPr>
            <p:cNvSpPr/>
            <p:nvPr/>
          </p:nvSpPr>
          <p:spPr>
            <a:xfrm>
              <a:off x="5042200" y="4141075"/>
              <a:ext cx="5250" cy="5775"/>
            </a:xfrm>
            <a:custGeom>
              <a:avLst/>
              <a:gdLst/>
              <a:ahLst/>
              <a:cxnLst/>
              <a:rect l="l" t="t" r="r" b="b"/>
              <a:pathLst>
                <a:path w="210" h="231" extrusionOk="0">
                  <a:moveTo>
                    <a:pt x="209" y="85"/>
                  </a:moveTo>
                  <a:cubicBezTo>
                    <a:pt x="188" y="126"/>
                    <a:pt x="167" y="210"/>
                    <a:pt x="126" y="210"/>
                  </a:cubicBezTo>
                  <a:cubicBezTo>
                    <a:pt x="105" y="231"/>
                    <a:pt x="42" y="189"/>
                    <a:pt x="0" y="168"/>
                  </a:cubicBezTo>
                  <a:cubicBezTo>
                    <a:pt x="21" y="105"/>
                    <a:pt x="21" y="22"/>
                    <a:pt x="63" y="22"/>
                  </a:cubicBezTo>
                  <a:cubicBezTo>
                    <a:pt x="105" y="1"/>
                    <a:pt x="147" y="43"/>
                    <a:pt x="209" y="85"/>
                  </a:cubicBezTo>
                  <a:close/>
                </a:path>
              </a:pathLst>
            </a:custGeom>
            <a:solidFill>
              <a:srgbClr val="FF7884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280;p43">
              <a:extLst>
                <a:ext uri="{FF2B5EF4-FFF2-40B4-BE49-F238E27FC236}">
                  <a16:creationId xmlns:a16="http://schemas.microsoft.com/office/drawing/2014/main" id="{73512416-3B7E-4235-93EA-74A5B0A5ABAE}"/>
                </a:ext>
              </a:extLst>
            </p:cNvPr>
            <p:cNvSpPr/>
            <p:nvPr/>
          </p:nvSpPr>
          <p:spPr>
            <a:xfrm>
              <a:off x="4860150" y="4186075"/>
              <a:ext cx="5250" cy="5250"/>
            </a:xfrm>
            <a:custGeom>
              <a:avLst/>
              <a:gdLst/>
              <a:ahLst/>
              <a:cxnLst/>
              <a:rect l="l" t="t" r="r" b="b"/>
              <a:pathLst>
                <a:path w="210" h="210" extrusionOk="0">
                  <a:moveTo>
                    <a:pt x="63" y="0"/>
                  </a:moveTo>
                  <a:lnTo>
                    <a:pt x="210" y="63"/>
                  </a:lnTo>
                  <a:cubicBezTo>
                    <a:pt x="189" y="105"/>
                    <a:pt x="168" y="189"/>
                    <a:pt x="126" y="189"/>
                  </a:cubicBezTo>
                  <a:cubicBezTo>
                    <a:pt x="105" y="210"/>
                    <a:pt x="43" y="168"/>
                    <a:pt x="1" y="147"/>
                  </a:cubicBezTo>
                  <a:cubicBezTo>
                    <a:pt x="22" y="84"/>
                    <a:pt x="22" y="42"/>
                    <a:pt x="63" y="0"/>
                  </a:cubicBezTo>
                  <a:close/>
                </a:path>
              </a:pathLst>
            </a:custGeom>
            <a:solidFill>
              <a:srgbClr val="FF7884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281;p43">
              <a:extLst>
                <a:ext uri="{FF2B5EF4-FFF2-40B4-BE49-F238E27FC236}">
                  <a16:creationId xmlns:a16="http://schemas.microsoft.com/office/drawing/2014/main" id="{E89AE237-4D75-49DB-B5C7-20358CC3C2AF}"/>
                </a:ext>
              </a:extLst>
            </p:cNvPr>
            <p:cNvSpPr/>
            <p:nvPr/>
          </p:nvSpPr>
          <p:spPr>
            <a:xfrm>
              <a:off x="4869575" y="4104475"/>
              <a:ext cx="2100" cy="1575"/>
            </a:xfrm>
            <a:custGeom>
              <a:avLst/>
              <a:gdLst/>
              <a:ahLst/>
              <a:cxnLst/>
              <a:rect l="l" t="t" r="r" b="b"/>
              <a:pathLst>
                <a:path w="84" h="63" extrusionOk="0">
                  <a:moveTo>
                    <a:pt x="84" y="0"/>
                  </a:moveTo>
                  <a:lnTo>
                    <a:pt x="42" y="6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7884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82;p43">
              <a:extLst>
                <a:ext uri="{FF2B5EF4-FFF2-40B4-BE49-F238E27FC236}">
                  <a16:creationId xmlns:a16="http://schemas.microsoft.com/office/drawing/2014/main" id="{8F3DA451-CEFD-4A6B-87FC-26F91F57B0CE}"/>
                </a:ext>
              </a:extLst>
            </p:cNvPr>
            <p:cNvSpPr/>
            <p:nvPr/>
          </p:nvSpPr>
          <p:spPr>
            <a:xfrm>
              <a:off x="5084025" y="4095575"/>
              <a:ext cx="31425" cy="38725"/>
            </a:xfrm>
            <a:custGeom>
              <a:avLst/>
              <a:gdLst/>
              <a:ahLst/>
              <a:cxnLst/>
              <a:rect l="l" t="t" r="r" b="b"/>
              <a:pathLst>
                <a:path w="1257" h="1549" extrusionOk="0">
                  <a:moveTo>
                    <a:pt x="1256" y="586"/>
                  </a:moveTo>
                  <a:cubicBezTo>
                    <a:pt x="1215" y="984"/>
                    <a:pt x="733" y="1151"/>
                    <a:pt x="545" y="1528"/>
                  </a:cubicBezTo>
                  <a:cubicBezTo>
                    <a:pt x="461" y="1549"/>
                    <a:pt x="378" y="1528"/>
                    <a:pt x="315" y="1486"/>
                  </a:cubicBezTo>
                  <a:cubicBezTo>
                    <a:pt x="147" y="1256"/>
                    <a:pt x="1" y="858"/>
                    <a:pt x="106" y="712"/>
                  </a:cubicBezTo>
                  <a:cubicBezTo>
                    <a:pt x="294" y="440"/>
                    <a:pt x="482" y="84"/>
                    <a:pt x="838" y="42"/>
                  </a:cubicBezTo>
                  <a:cubicBezTo>
                    <a:pt x="1110" y="0"/>
                    <a:pt x="1235" y="252"/>
                    <a:pt x="1256" y="586"/>
                  </a:cubicBezTo>
                  <a:close/>
                </a:path>
              </a:pathLst>
            </a:custGeom>
            <a:solidFill>
              <a:srgbClr val="FF7884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283;p43">
              <a:extLst>
                <a:ext uri="{FF2B5EF4-FFF2-40B4-BE49-F238E27FC236}">
                  <a16:creationId xmlns:a16="http://schemas.microsoft.com/office/drawing/2014/main" id="{8CB6B2F0-23FD-450B-8924-3E2C68DB8BA6}"/>
                </a:ext>
              </a:extLst>
            </p:cNvPr>
            <p:cNvSpPr/>
            <p:nvPr/>
          </p:nvSpPr>
          <p:spPr>
            <a:xfrm>
              <a:off x="5794925" y="4131675"/>
              <a:ext cx="34025" cy="31400"/>
            </a:xfrm>
            <a:custGeom>
              <a:avLst/>
              <a:gdLst/>
              <a:ahLst/>
              <a:cxnLst/>
              <a:rect l="l" t="t" r="r" b="b"/>
              <a:pathLst>
                <a:path w="1361" h="1256" extrusionOk="0">
                  <a:moveTo>
                    <a:pt x="209" y="0"/>
                  </a:moveTo>
                  <a:cubicBezTo>
                    <a:pt x="314" y="0"/>
                    <a:pt x="419" y="21"/>
                    <a:pt x="419" y="126"/>
                  </a:cubicBezTo>
                  <a:cubicBezTo>
                    <a:pt x="419" y="419"/>
                    <a:pt x="502" y="565"/>
                    <a:pt x="816" y="419"/>
                  </a:cubicBezTo>
                  <a:cubicBezTo>
                    <a:pt x="1151" y="272"/>
                    <a:pt x="1256" y="544"/>
                    <a:pt x="1297" y="774"/>
                  </a:cubicBezTo>
                  <a:cubicBezTo>
                    <a:pt x="1360" y="1046"/>
                    <a:pt x="1088" y="1088"/>
                    <a:pt x="921" y="1151"/>
                  </a:cubicBezTo>
                  <a:cubicBezTo>
                    <a:pt x="649" y="1256"/>
                    <a:pt x="356" y="1130"/>
                    <a:pt x="230" y="900"/>
                  </a:cubicBezTo>
                  <a:cubicBezTo>
                    <a:pt x="63" y="649"/>
                    <a:pt x="0" y="356"/>
                    <a:pt x="63" y="63"/>
                  </a:cubicBezTo>
                  <a:cubicBezTo>
                    <a:pt x="84" y="42"/>
                    <a:pt x="168" y="21"/>
                    <a:pt x="209" y="0"/>
                  </a:cubicBezTo>
                  <a:close/>
                </a:path>
              </a:pathLst>
            </a:custGeom>
            <a:solidFill>
              <a:srgbClr val="FF7884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284;p43">
              <a:extLst>
                <a:ext uri="{FF2B5EF4-FFF2-40B4-BE49-F238E27FC236}">
                  <a16:creationId xmlns:a16="http://schemas.microsoft.com/office/drawing/2014/main" id="{30BF0450-2FC5-4289-9068-2BA6B1C47145}"/>
                </a:ext>
              </a:extLst>
            </p:cNvPr>
            <p:cNvSpPr/>
            <p:nvPr/>
          </p:nvSpPr>
          <p:spPr>
            <a:xfrm>
              <a:off x="5046900" y="4113350"/>
              <a:ext cx="15200" cy="13625"/>
            </a:xfrm>
            <a:custGeom>
              <a:avLst/>
              <a:gdLst/>
              <a:ahLst/>
              <a:cxnLst/>
              <a:rect l="l" t="t" r="r" b="b"/>
              <a:pathLst>
                <a:path w="608" h="545" extrusionOk="0">
                  <a:moveTo>
                    <a:pt x="398" y="22"/>
                  </a:moveTo>
                  <a:cubicBezTo>
                    <a:pt x="523" y="43"/>
                    <a:pt x="607" y="168"/>
                    <a:pt x="565" y="294"/>
                  </a:cubicBezTo>
                  <a:cubicBezTo>
                    <a:pt x="544" y="524"/>
                    <a:pt x="335" y="524"/>
                    <a:pt x="168" y="524"/>
                  </a:cubicBezTo>
                  <a:cubicBezTo>
                    <a:pt x="0" y="545"/>
                    <a:pt x="84" y="398"/>
                    <a:pt x="84" y="357"/>
                  </a:cubicBezTo>
                  <a:cubicBezTo>
                    <a:pt x="105" y="106"/>
                    <a:pt x="210" y="1"/>
                    <a:pt x="398" y="22"/>
                  </a:cubicBezTo>
                  <a:close/>
                </a:path>
              </a:pathLst>
            </a:custGeom>
            <a:solidFill>
              <a:srgbClr val="FF7884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285;p43">
              <a:extLst>
                <a:ext uri="{FF2B5EF4-FFF2-40B4-BE49-F238E27FC236}">
                  <a16:creationId xmlns:a16="http://schemas.microsoft.com/office/drawing/2014/main" id="{33F06F57-223A-45A2-B2F2-7D631D222EBC}"/>
                </a:ext>
              </a:extLst>
            </p:cNvPr>
            <p:cNvSpPr/>
            <p:nvPr/>
          </p:nvSpPr>
          <p:spPr>
            <a:xfrm>
              <a:off x="5746800" y="4141600"/>
              <a:ext cx="5775" cy="5250"/>
            </a:xfrm>
            <a:custGeom>
              <a:avLst/>
              <a:gdLst/>
              <a:ahLst/>
              <a:cxnLst/>
              <a:rect l="l" t="t" r="r" b="b"/>
              <a:pathLst>
                <a:path w="231" h="210" extrusionOk="0">
                  <a:moveTo>
                    <a:pt x="147" y="210"/>
                  </a:moveTo>
                  <a:cubicBezTo>
                    <a:pt x="105" y="189"/>
                    <a:pt x="21" y="189"/>
                    <a:pt x="21" y="147"/>
                  </a:cubicBezTo>
                  <a:cubicBezTo>
                    <a:pt x="0" y="105"/>
                    <a:pt x="42" y="43"/>
                    <a:pt x="63" y="1"/>
                  </a:cubicBezTo>
                  <a:cubicBezTo>
                    <a:pt x="126" y="22"/>
                    <a:pt x="189" y="43"/>
                    <a:pt x="209" y="64"/>
                  </a:cubicBezTo>
                  <a:cubicBezTo>
                    <a:pt x="230" y="105"/>
                    <a:pt x="168" y="168"/>
                    <a:pt x="147" y="210"/>
                  </a:cubicBezTo>
                  <a:close/>
                </a:path>
              </a:pathLst>
            </a:custGeom>
            <a:solidFill>
              <a:srgbClr val="FF7884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286;p43">
              <a:extLst>
                <a:ext uri="{FF2B5EF4-FFF2-40B4-BE49-F238E27FC236}">
                  <a16:creationId xmlns:a16="http://schemas.microsoft.com/office/drawing/2014/main" id="{313E25A0-EFE4-4FB6-916B-F33E031F251C}"/>
                </a:ext>
              </a:extLst>
            </p:cNvPr>
            <p:cNvSpPr/>
            <p:nvPr/>
          </p:nvSpPr>
          <p:spPr>
            <a:xfrm>
              <a:off x="4935475" y="4194950"/>
              <a:ext cx="5250" cy="5275"/>
            </a:xfrm>
            <a:custGeom>
              <a:avLst/>
              <a:gdLst/>
              <a:ahLst/>
              <a:cxnLst/>
              <a:rect l="l" t="t" r="r" b="b"/>
              <a:pathLst>
                <a:path w="210" h="211" extrusionOk="0">
                  <a:moveTo>
                    <a:pt x="1" y="147"/>
                  </a:moveTo>
                  <a:cubicBezTo>
                    <a:pt x="22" y="85"/>
                    <a:pt x="22" y="22"/>
                    <a:pt x="63" y="1"/>
                  </a:cubicBezTo>
                  <a:cubicBezTo>
                    <a:pt x="105" y="1"/>
                    <a:pt x="168" y="43"/>
                    <a:pt x="210" y="64"/>
                  </a:cubicBezTo>
                  <a:cubicBezTo>
                    <a:pt x="189" y="106"/>
                    <a:pt x="168" y="189"/>
                    <a:pt x="147" y="210"/>
                  </a:cubicBezTo>
                  <a:cubicBezTo>
                    <a:pt x="105" y="210"/>
                    <a:pt x="43" y="168"/>
                    <a:pt x="1" y="147"/>
                  </a:cubicBezTo>
                  <a:close/>
                </a:path>
              </a:pathLst>
            </a:custGeom>
            <a:solidFill>
              <a:srgbClr val="FF7884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287;p43">
              <a:extLst>
                <a:ext uri="{FF2B5EF4-FFF2-40B4-BE49-F238E27FC236}">
                  <a16:creationId xmlns:a16="http://schemas.microsoft.com/office/drawing/2014/main" id="{AE946E2A-8EE9-41EE-8A41-F8CE662AA63D}"/>
                </a:ext>
              </a:extLst>
            </p:cNvPr>
            <p:cNvSpPr/>
            <p:nvPr/>
          </p:nvSpPr>
          <p:spPr>
            <a:xfrm>
              <a:off x="5099200" y="4158875"/>
              <a:ext cx="5775" cy="5250"/>
            </a:xfrm>
            <a:custGeom>
              <a:avLst/>
              <a:gdLst/>
              <a:ahLst/>
              <a:cxnLst/>
              <a:rect l="l" t="t" r="r" b="b"/>
              <a:pathLst>
                <a:path w="231" h="210" extrusionOk="0">
                  <a:moveTo>
                    <a:pt x="231" y="63"/>
                  </a:moveTo>
                  <a:lnTo>
                    <a:pt x="168" y="209"/>
                  </a:lnTo>
                  <a:cubicBezTo>
                    <a:pt x="105" y="189"/>
                    <a:pt x="43" y="168"/>
                    <a:pt x="22" y="147"/>
                  </a:cubicBezTo>
                  <a:cubicBezTo>
                    <a:pt x="1" y="105"/>
                    <a:pt x="64" y="42"/>
                    <a:pt x="84" y="0"/>
                  </a:cubicBezTo>
                  <a:close/>
                </a:path>
              </a:pathLst>
            </a:custGeom>
            <a:solidFill>
              <a:srgbClr val="FF7884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288;p43">
              <a:extLst>
                <a:ext uri="{FF2B5EF4-FFF2-40B4-BE49-F238E27FC236}">
                  <a16:creationId xmlns:a16="http://schemas.microsoft.com/office/drawing/2014/main" id="{8E1E7603-3A05-4625-9761-0FFE528E7C6F}"/>
                </a:ext>
              </a:extLst>
            </p:cNvPr>
            <p:cNvSpPr/>
            <p:nvPr/>
          </p:nvSpPr>
          <p:spPr>
            <a:xfrm>
              <a:off x="5764575" y="4158875"/>
              <a:ext cx="5775" cy="5250"/>
            </a:xfrm>
            <a:custGeom>
              <a:avLst/>
              <a:gdLst/>
              <a:ahLst/>
              <a:cxnLst/>
              <a:rect l="l" t="t" r="r" b="b"/>
              <a:pathLst>
                <a:path w="231" h="210" extrusionOk="0">
                  <a:moveTo>
                    <a:pt x="231" y="63"/>
                  </a:moveTo>
                  <a:cubicBezTo>
                    <a:pt x="210" y="105"/>
                    <a:pt x="189" y="189"/>
                    <a:pt x="147" y="209"/>
                  </a:cubicBezTo>
                  <a:cubicBezTo>
                    <a:pt x="126" y="209"/>
                    <a:pt x="63" y="168"/>
                    <a:pt x="1" y="147"/>
                  </a:cubicBezTo>
                  <a:cubicBezTo>
                    <a:pt x="22" y="105"/>
                    <a:pt x="42" y="21"/>
                    <a:pt x="84" y="0"/>
                  </a:cubicBezTo>
                  <a:cubicBezTo>
                    <a:pt x="105" y="0"/>
                    <a:pt x="168" y="63"/>
                    <a:pt x="231" y="63"/>
                  </a:cubicBezTo>
                  <a:close/>
                </a:path>
              </a:pathLst>
            </a:custGeom>
            <a:solidFill>
              <a:srgbClr val="FF7884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79" name="Google Shape;7249;p43">
            <a:extLst>
              <a:ext uri="{FF2B5EF4-FFF2-40B4-BE49-F238E27FC236}">
                <a16:creationId xmlns:a16="http://schemas.microsoft.com/office/drawing/2014/main" id="{F2513A16-BA0E-4332-A0B2-05A26D7A6797}"/>
              </a:ext>
            </a:extLst>
          </p:cNvPr>
          <p:cNvPicPr preferRelativeResize="0"/>
          <p:nvPr/>
        </p:nvPicPr>
        <p:blipFill>
          <a:blip r:embed="rId2">
            <a:alphaModFix amt="62000"/>
          </a:blip>
          <a:stretch>
            <a:fillRect/>
          </a:stretch>
        </p:blipFill>
        <p:spPr>
          <a:xfrm rot="19476305">
            <a:off x="10338826" y="5566161"/>
            <a:ext cx="1811285" cy="1209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5F2F3C85-B637-4C2F-86FA-22EBA00C90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89130">
            <a:off x="306573" y="5063248"/>
            <a:ext cx="1881755" cy="137327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54217AF1-52B0-4579-856F-2A0D291A8C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93614">
            <a:off x="548408" y="4610454"/>
            <a:ext cx="715664" cy="746586"/>
          </a:xfrm>
          <a:prstGeom prst="rect">
            <a:avLst/>
          </a:prstGeom>
        </p:spPr>
      </p:pic>
      <p:pic>
        <p:nvPicPr>
          <p:cNvPr id="81" name="Imagen 80">
            <a:extLst>
              <a:ext uri="{FF2B5EF4-FFF2-40B4-BE49-F238E27FC236}">
                <a16:creationId xmlns:a16="http://schemas.microsoft.com/office/drawing/2014/main" id="{6BA55F85-0C9D-4DCA-9EBE-F3F3ECDA9B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93614">
            <a:off x="1230895" y="6114578"/>
            <a:ext cx="715664" cy="746586"/>
          </a:xfrm>
          <a:prstGeom prst="rect">
            <a:avLst/>
          </a:prstGeom>
        </p:spPr>
      </p:pic>
      <p:pic>
        <p:nvPicPr>
          <p:cNvPr id="82" name="Imagen 81">
            <a:extLst>
              <a:ext uri="{FF2B5EF4-FFF2-40B4-BE49-F238E27FC236}">
                <a16:creationId xmlns:a16="http://schemas.microsoft.com/office/drawing/2014/main" id="{02DDDDC3-877F-45CC-B721-E812727EC24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530" r="4222"/>
          <a:stretch/>
        </p:blipFill>
        <p:spPr>
          <a:xfrm>
            <a:off x="3915908" y="2202657"/>
            <a:ext cx="2291195" cy="1402102"/>
          </a:xfrm>
          <a:prstGeom prst="rect">
            <a:avLst/>
          </a:prstGeom>
        </p:spPr>
      </p:pic>
      <p:pic>
        <p:nvPicPr>
          <p:cNvPr id="83" name="Imagen 82">
            <a:extLst>
              <a:ext uri="{FF2B5EF4-FFF2-40B4-BE49-F238E27FC236}">
                <a16:creationId xmlns:a16="http://schemas.microsoft.com/office/drawing/2014/main" id="{1FE1EF17-321C-494A-80DD-6F68B5F8947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64366" y="5599322"/>
            <a:ext cx="1902778" cy="951389"/>
          </a:xfrm>
          <a:prstGeom prst="rect">
            <a:avLst/>
          </a:prstGeom>
        </p:spPr>
      </p:pic>
      <p:grpSp>
        <p:nvGrpSpPr>
          <p:cNvPr id="84" name="Google Shape;7611;p52">
            <a:extLst>
              <a:ext uri="{FF2B5EF4-FFF2-40B4-BE49-F238E27FC236}">
                <a16:creationId xmlns:a16="http://schemas.microsoft.com/office/drawing/2014/main" id="{ED6BE91E-5511-4A20-B433-AB9BDBAF33DF}"/>
              </a:ext>
            </a:extLst>
          </p:cNvPr>
          <p:cNvGrpSpPr/>
          <p:nvPr/>
        </p:nvGrpSpPr>
        <p:grpSpPr>
          <a:xfrm rot="13104674">
            <a:off x="8569298" y="1954821"/>
            <a:ext cx="720300" cy="1206423"/>
            <a:chOff x="1213975" y="2608550"/>
            <a:chExt cx="720300" cy="625750"/>
          </a:xfrm>
        </p:grpSpPr>
        <p:sp>
          <p:nvSpPr>
            <p:cNvPr id="85" name="Google Shape;7612;p52">
              <a:extLst>
                <a:ext uri="{FF2B5EF4-FFF2-40B4-BE49-F238E27FC236}">
                  <a16:creationId xmlns:a16="http://schemas.microsoft.com/office/drawing/2014/main" id="{8E8176CE-F280-4514-B964-23B40EFDC9A6}"/>
                </a:ext>
              </a:extLst>
            </p:cNvPr>
            <p:cNvSpPr/>
            <p:nvPr/>
          </p:nvSpPr>
          <p:spPr>
            <a:xfrm>
              <a:off x="1313775" y="2608550"/>
              <a:ext cx="577300" cy="366000"/>
            </a:xfrm>
            <a:custGeom>
              <a:avLst/>
              <a:gdLst/>
              <a:ahLst/>
              <a:cxnLst/>
              <a:rect l="l" t="t" r="r" b="b"/>
              <a:pathLst>
                <a:path w="23092" h="14640" extrusionOk="0">
                  <a:moveTo>
                    <a:pt x="12258" y="9596"/>
                  </a:moveTo>
                  <a:lnTo>
                    <a:pt x="12258" y="10180"/>
                  </a:lnTo>
                  <a:cubicBezTo>
                    <a:pt x="11885" y="10577"/>
                    <a:pt x="11161" y="10810"/>
                    <a:pt x="11698" y="11604"/>
                  </a:cubicBezTo>
                  <a:cubicBezTo>
                    <a:pt x="11791" y="11721"/>
                    <a:pt x="11721" y="11978"/>
                    <a:pt x="11721" y="12188"/>
                  </a:cubicBezTo>
                  <a:cubicBezTo>
                    <a:pt x="11021" y="12118"/>
                    <a:pt x="10297" y="12211"/>
                    <a:pt x="9643" y="12468"/>
                  </a:cubicBezTo>
                  <a:cubicBezTo>
                    <a:pt x="9433" y="12561"/>
                    <a:pt x="9106" y="12351"/>
                    <a:pt x="9270" y="12818"/>
                  </a:cubicBezTo>
                  <a:cubicBezTo>
                    <a:pt x="9340" y="13028"/>
                    <a:pt x="9223" y="13238"/>
                    <a:pt x="9013" y="13285"/>
                  </a:cubicBezTo>
                  <a:cubicBezTo>
                    <a:pt x="8850" y="13308"/>
                    <a:pt x="8686" y="13238"/>
                    <a:pt x="8616" y="13075"/>
                  </a:cubicBezTo>
                  <a:cubicBezTo>
                    <a:pt x="8406" y="12725"/>
                    <a:pt x="8219" y="12398"/>
                    <a:pt x="7752" y="12375"/>
                  </a:cubicBezTo>
                  <a:cubicBezTo>
                    <a:pt x="7729" y="11838"/>
                    <a:pt x="7869" y="11277"/>
                    <a:pt x="7565" y="10787"/>
                  </a:cubicBezTo>
                  <a:cubicBezTo>
                    <a:pt x="8312" y="10273"/>
                    <a:pt x="8312" y="9783"/>
                    <a:pt x="7565" y="9199"/>
                  </a:cubicBezTo>
                  <a:cubicBezTo>
                    <a:pt x="7565" y="8779"/>
                    <a:pt x="7425" y="8382"/>
                    <a:pt x="7192" y="8032"/>
                  </a:cubicBezTo>
                  <a:cubicBezTo>
                    <a:pt x="6865" y="8242"/>
                    <a:pt x="6538" y="8475"/>
                    <a:pt x="6118" y="8429"/>
                  </a:cubicBezTo>
                  <a:cubicBezTo>
                    <a:pt x="5697" y="8382"/>
                    <a:pt x="5534" y="8615"/>
                    <a:pt x="5604" y="8966"/>
                  </a:cubicBezTo>
                  <a:cubicBezTo>
                    <a:pt x="5674" y="9526"/>
                    <a:pt x="5441" y="9853"/>
                    <a:pt x="4904" y="9946"/>
                  </a:cubicBezTo>
                  <a:cubicBezTo>
                    <a:pt x="4367" y="9993"/>
                    <a:pt x="3993" y="10483"/>
                    <a:pt x="4086" y="10997"/>
                  </a:cubicBezTo>
                  <a:cubicBezTo>
                    <a:pt x="4133" y="11417"/>
                    <a:pt x="3970" y="11767"/>
                    <a:pt x="3993" y="12164"/>
                  </a:cubicBezTo>
                  <a:lnTo>
                    <a:pt x="3806" y="12375"/>
                  </a:lnTo>
                  <a:cubicBezTo>
                    <a:pt x="3479" y="12211"/>
                    <a:pt x="3129" y="12141"/>
                    <a:pt x="2756" y="12188"/>
                  </a:cubicBezTo>
                  <a:cubicBezTo>
                    <a:pt x="2359" y="12211"/>
                    <a:pt x="1962" y="12188"/>
                    <a:pt x="1822" y="11697"/>
                  </a:cubicBezTo>
                  <a:cubicBezTo>
                    <a:pt x="1705" y="11301"/>
                    <a:pt x="1355" y="11394"/>
                    <a:pt x="1075" y="11417"/>
                  </a:cubicBezTo>
                  <a:cubicBezTo>
                    <a:pt x="794" y="11441"/>
                    <a:pt x="514" y="11791"/>
                    <a:pt x="94" y="11651"/>
                  </a:cubicBezTo>
                  <a:cubicBezTo>
                    <a:pt x="1" y="11254"/>
                    <a:pt x="71" y="10834"/>
                    <a:pt x="304" y="10483"/>
                  </a:cubicBezTo>
                  <a:cubicBezTo>
                    <a:pt x="561" y="10133"/>
                    <a:pt x="888" y="9760"/>
                    <a:pt x="864" y="9269"/>
                  </a:cubicBezTo>
                  <a:lnTo>
                    <a:pt x="888" y="9246"/>
                  </a:lnTo>
                  <a:cubicBezTo>
                    <a:pt x="1658" y="9106"/>
                    <a:pt x="1822" y="8522"/>
                    <a:pt x="1845" y="7868"/>
                  </a:cubicBezTo>
                  <a:cubicBezTo>
                    <a:pt x="1985" y="7541"/>
                    <a:pt x="2079" y="7215"/>
                    <a:pt x="2429" y="7051"/>
                  </a:cubicBezTo>
                  <a:cubicBezTo>
                    <a:pt x="2802" y="7028"/>
                    <a:pt x="2802" y="6748"/>
                    <a:pt x="2826" y="6467"/>
                  </a:cubicBezTo>
                  <a:cubicBezTo>
                    <a:pt x="2896" y="6397"/>
                    <a:pt x="2966" y="6327"/>
                    <a:pt x="3036" y="6234"/>
                  </a:cubicBezTo>
                  <a:cubicBezTo>
                    <a:pt x="3363" y="6187"/>
                    <a:pt x="3690" y="6117"/>
                    <a:pt x="3409" y="5650"/>
                  </a:cubicBezTo>
                  <a:cubicBezTo>
                    <a:pt x="3993" y="4460"/>
                    <a:pt x="4764" y="3339"/>
                    <a:pt x="5697" y="2382"/>
                  </a:cubicBezTo>
                  <a:cubicBezTo>
                    <a:pt x="6188" y="1845"/>
                    <a:pt x="6585" y="1261"/>
                    <a:pt x="7145" y="770"/>
                  </a:cubicBezTo>
                  <a:cubicBezTo>
                    <a:pt x="7705" y="210"/>
                    <a:pt x="8546" y="0"/>
                    <a:pt x="9316" y="187"/>
                  </a:cubicBezTo>
                  <a:cubicBezTo>
                    <a:pt x="10531" y="444"/>
                    <a:pt x="11511" y="1097"/>
                    <a:pt x="12539" y="1774"/>
                  </a:cubicBezTo>
                  <a:cubicBezTo>
                    <a:pt x="13869" y="2638"/>
                    <a:pt x="14850" y="3876"/>
                    <a:pt x="16064" y="4856"/>
                  </a:cubicBezTo>
                  <a:lnTo>
                    <a:pt x="16204" y="5043"/>
                  </a:lnTo>
                  <a:cubicBezTo>
                    <a:pt x="16228" y="5090"/>
                    <a:pt x="16251" y="5160"/>
                    <a:pt x="16274" y="5230"/>
                  </a:cubicBezTo>
                  <a:cubicBezTo>
                    <a:pt x="16274" y="5510"/>
                    <a:pt x="16391" y="5650"/>
                    <a:pt x="16694" y="5627"/>
                  </a:cubicBezTo>
                  <a:cubicBezTo>
                    <a:pt x="17138" y="5697"/>
                    <a:pt x="17255" y="6071"/>
                    <a:pt x="17465" y="6397"/>
                  </a:cubicBezTo>
                  <a:cubicBezTo>
                    <a:pt x="17395" y="6631"/>
                    <a:pt x="17582" y="6841"/>
                    <a:pt x="17839" y="6818"/>
                  </a:cubicBezTo>
                  <a:lnTo>
                    <a:pt x="17839" y="6818"/>
                  </a:lnTo>
                  <a:cubicBezTo>
                    <a:pt x="17722" y="7308"/>
                    <a:pt x="18119" y="7588"/>
                    <a:pt x="18259" y="7985"/>
                  </a:cubicBezTo>
                  <a:cubicBezTo>
                    <a:pt x="18586" y="8826"/>
                    <a:pt x="19146" y="9409"/>
                    <a:pt x="20173" y="9223"/>
                  </a:cubicBezTo>
                  <a:lnTo>
                    <a:pt x="20197" y="9246"/>
                  </a:lnTo>
                  <a:lnTo>
                    <a:pt x="20360" y="9409"/>
                  </a:lnTo>
                  <a:cubicBezTo>
                    <a:pt x="20827" y="9619"/>
                    <a:pt x="21177" y="10040"/>
                    <a:pt x="21317" y="10553"/>
                  </a:cubicBezTo>
                  <a:cubicBezTo>
                    <a:pt x="20804" y="11020"/>
                    <a:pt x="21644" y="11441"/>
                    <a:pt x="21364" y="11908"/>
                  </a:cubicBezTo>
                  <a:cubicBezTo>
                    <a:pt x="22018" y="12024"/>
                    <a:pt x="21948" y="12865"/>
                    <a:pt x="22625" y="13052"/>
                  </a:cubicBezTo>
                  <a:cubicBezTo>
                    <a:pt x="22998" y="13145"/>
                    <a:pt x="23092" y="13635"/>
                    <a:pt x="22858" y="14056"/>
                  </a:cubicBezTo>
                  <a:cubicBezTo>
                    <a:pt x="22672" y="14429"/>
                    <a:pt x="22438" y="14639"/>
                    <a:pt x="21995" y="14453"/>
                  </a:cubicBezTo>
                  <a:cubicBezTo>
                    <a:pt x="21808" y="14406"/>
                    <a:pt x="21621" y="14359"/>
                    <a:pt x="21411" y="14359"/>
                  </a:cubicBezTo>
                  <a:cubicBezTo>
                    <a:pt x="21247" y="13589"/>
                    <a:pt x="21247" y="13542"/>
                    <a:pt x="20594" y="13682"/>
                  </a:cubicBezTo>
                  <a:cubicBezTo>
                    <a:pt x="19963" y="13822"/>
                    <a:pt x="19566" y="13402"/>
                    <a:pt x="19123" y="13168"/>
                  </a:cubicBezTo>
                  <a:cubicBezTo>
                    <a:pt x="18679" y="12935"/>
                    <a:pt x="19099" y="12491"/>
                    <a:pt x="19216" y="12164"/>
                  </a:cubicBezTo>
                  <a:cubicBezTo>
                    <a:pt x="19286" y="11978"/>
                    <a:pt x="19286" y="11744"/>
                    <a:pt x="19053" y="11651"/>
                  </a:cubicBezTo>
                  <a:cubicBezTo>
                    <a:pt x="18819" y="11557"/>
                    <a:pt x="18726" y="11721"/>
                    <a:pt x="18656" y="11931"/>
                  </a:cubicBezTo>
                  <a:cubicBezTo>
                    <a:pt x="18539" y="12258"/>
                    <a:pt x="18422" y="12561"/>
                    <a:pt x="18025" y="12608"/>
                  </a:cubicBezTo>
                  <a:lnTo>
                    <a:pt x="18025" y="12608"/>
                  </a:lnTo>
                  <a:cubicBezTo>
                    <a:pt x="17979" y="12328"/>
                    <a:pt x="17839" y="12024"/>
                    <a:pt x="17932" y="11767"/>
                  </a:cubicBezTo>
                  <a:cubicBezTo>
                    <a:pt x="18049" y="11371"/>
                    <a:pt x="17885" y="11301"/>
                    <a:pt x="17605" y="11114"/>
                  </a:cubicBezTo>
                  <a:cubicBezTo>
                    <a:pt x="17161" y="10857"/>
                    <a:pt x="16648" y="10764"/>
                    <a:pt x="16298" y="10297"/>
                  </a:cubicBezTo>
                  <a:cubicBezTo>
                    <a:pt x="15527" y="9246"/>
                    <a:pt x="14780" y="8219"/>
                    <a:pt x="13589" y="7635"/>
                  </a:cubicBezTo>
                  <a:cubicBezTo>
                    <a:pt x="13216" y="7448"/>
                    <a:pt x="12935" y="7075"/>
                    <a:pt x="12445" y="7121"/>
                  </a:cubicBezTo>
                  <a:cubicBezTo>
                    <a:pt x="12305" y="7448"/>
                    <a:pt x="12142" y="7752"/>
                    <a:pt x="12002" y="8102"/>
                  </a:cubicBezTo>
                  <a:cubicBezTo>
                    <a:pt x="11931" y="8289"/>
                    <a:pt x="12095" y="8382"/>
                    <a:pt x="12258" y="8405"/>
                  </a:cubicBezTo>
                  <a:cubicBezTo>
                    <a:pt x="12258" y="8545"/>
                    <a:pt x="12258" y="8686"/>
                    <a:pt x="12235" y="8802"/>
                  </a:cubicBezTo>
                  <a:cubicBezTo>
                    <a:pt x="11815" y="9176"/>
                    <a:pt x="11815" y="9269"/>
                    <a:pt x="12258" y="9596"/>
                  </a:cubicBezTo>
                  <a:close/>
                  <a:moveTo>
                    <a:pt x="16718" y="10273"/>
                  </a:moveTo>
                  <a:cubicBezTo>
                    <a:pt x="17839" y="10133"/>
                    <a:pt x="18025" y="9970"/>
                    <a:pt x="17839" y="9152"/>
                  </a:cubicBezTo>
                  <a:cubicBezTo>
                    <a:pt x="17839" y="9059"/>
                    <a:pt x="17792" y="8966"/>
                    <a:pt x="17698" y="8919"/>
                  </a:cubicBezTo>
                  <a:cubicBezTo>
                    <a:pt x="17582" y="8872"/>
                    <a:pt x="17418" y="8919"/>
                    <a:pt x="17372" y="9059"/>
                  </a:cubicBezTo>
                  <a:cubicBezTo>
                    <a:pt x="17231" y="9503"/>
                    <a:pt x="16998" y="9900"/>
                    <a:pt x="16718" y="10273"/>
                  </a:cubicBezTo>
                  <a:close/>
                </a:path>
              </a:pathLst>
            </a:custGeom>
            <a:solidFill>
              <a:srgbClr val="FF7884">
                <a:alpha val="33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7613;p52">
              <a:extLst>
                <a:ext uri="{FF2B5EF4-FFF2-40B4-BE49-F238E27FC236}">
                  <a16:creationId xmlns:a16="http://schemas.microsoft.com/office/drawing/2014/main" id="{302438F3-30BD-43F5-A017-7F4A71E97704}"/>
                </a:ext>
              </a:extLst>
            </p:cNvPr>
            <p:cNvSpPr/>
            <p:nvPr/>
          </p:nvSpPr>
          <p:spPr>
            <a:xfrm>
              <a:off x="1213975" y="2839675"/>
              <a:ext cx="194975" cy="197900"/>
            </a:xfrm>
            <a:custGeom>
              <a:avLst/>
              <a:gdLst/>
              <a:ahLst/>
              <a:cxnLst/>
              <a:rect l="l" t="t" r="r" b="b"/>
              <a:pathLst>
                <a:path w="7799" h="7916" extrusionOk="0">
                  <a:moveTo>
                    <a:pt x="4856" y="1"/>
                  </a:moveTo>
                  <a:cubicBezTo>
                    <a:pt x="4880" y="491"/>
                    <a:pt x="4553" y="888"/>
                    <a:pt x="4319" y="1238"/>
                  </a:cubicBezTo>
                  <a:cubicBezTo>
                    <a:pt x="4063" y="1565"/>
                    <a:pt x="3993" y="1985"/>
                    <a:pt x="4109" y="2406"/>
                  </a:cubicBezTo>
                  <a:cubicBezTo>
                    <a:pt x="4506" y="2522"/>
                    <a:pt x="4740" y="2196"/>
                    <a:pt x="5067" y="2172"/>
                  </a:cubicBezTo>
                  <a:cubicBezTo>
                    <a:pt x="5393" y="2126"/>
                    <a:pt x="5697" y="2032"/>
                    <a:pt x="5814" y="2429"/>
                  </a:cubicBezTo>
                  <a:cubicBezTo>
                    <a:pt x="5977" y="2943"/>
                    <a:pt x="6351" y="2943"/>
                    <a:pt x="6748" y="2919"/>
                  </a:cubicBezTo>
                  <a:cubicBezTo>
                    <a:pt x="7121" y="2896"/>
                    <a:pt x="7471" y="2966"/>
                    <a:pt x="7798" y="3130"/>
                  </a:cubicBezTo>
                  <a:cubicBezTo>
                    <a:pt x="7798" y="3293"/>
                    <a:pt x="7728" y="3456"/>
                    <a:pt x="7612" y="3573"/>
                  </a:cubicBezTo>
                  <a:cubicBezTo>
                    <a:pt x="6631" y="4484"/>
                    <a:pt x="5790" y="5581"/>
                    <a:pt x="4833" y="6515"/>
                  </a:cubicBezTo>
                  <a:cubicBezTo>
                    <a:pt x="3829" y="7472"/>
                    <a:pt x="2428" y="7916"/>
                    <a:pt x="1051" y="7682"/>
                  </a:cubicBezTo>
                  <a:cubicBezTo>
                    <a:pt x="304" y="7566"/>
                    <a:pt x="0" y="7099"/>
                    <a:pt x="280" y="6422"/>
                  </a:cubicBezTo>
                  <a:cubicBezTo>
                    <a:pt x="747" y="5254"/>
                    <a:pt x="1237" y="4110"/>
                    <a:pt x="2148" y="3200"/>
                  </a:cubicBezTo>
                  <a:cubicBezTo>
                    <a:pt x="2895" y="2452"/>
                    <a:pt x="3432" y="1565"/>
                    <a:pt x="4086" y="748"/>
                  </a:cubicBezTo>
                  <a:cubicBezTo>
                    <a:pt x="4296" y="444"/>
                    <a:pt x="4483" y="141"/>
                    <a:pt x="4856" y="1"/>
                  </a:cubicBezTo>
                  <a:close/>
                </a:path>
              </a:pathLst>
            </a:custGeom>
            <a:solidFill>
              <a:srgbClr val="FF7884">
                <a:alpha val="33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7614;p52">
              <a:extLst>
                <a:ext uri="{FF2B5EF4-FFF2-40B4-BE49-F238E27FC236}">
                  <a16:creationId xmlns:a16="http://schemas.microsoft.com/office/drawing/2014/main" id="{2DBD56B9-D643-48F5-918A-4B037B66E950}"/>
                </a:ext>
              </a:extLst>
            </p:cNvPr>
            <p:cNvSpPr/>
            <p:nvPr/>
          </p:nvSpPr>
          <p:spPr>
            <a:xfrm>
              <a:off x="1499400" y="3025875"/>
              <a:ext cx="120250" cy="208425"/>
            </a:xfrm>
            <a:custGeom>
              <a:avLst/>
              <a:gdLst/>
              <a:ahLst/>
              <a:cxnLst/>
              <a:rect l="l" t="t" r="r" b="b"/>
              <a:pathLst>
                <a:path w="4810" h="8337" extrusionOk="0">
                  <a:moveTo>
                    <a:pt x="4670" y="24"/>
                  </a:moveTo>
                  <a:cubicBezTo>
                    <a:pt x="4810" y="2009"/>
                    <a:pt x="4530" y="3970"/>
                    <a:pt x="4436" y="5931"/>
                  </a:cubicBezTo>
                  <a:cubicBezTo>
                    <a:pt x="4390" y="7239"/>
                    <a:pt x="3783" y="7823"/>
                    <a:pt x="2452" y="8103"/>
                  </a:cubicBezTo>
                  <a:cubicBezTo>
                    <a:pt x="1331" y="8336"/>
                    <a:pt x="677" y="7916"/>
                    <a:pt x="350" y="6749"/>
                  </a:cubicBezTo>
                  <a:cubicBezTo>
                    <a:pt x="607" y="6562"/>
                    <a:pt x="607" y="6165"/>
                    <a:pt x="350" y="5978"/>
                  </a:cubicBezTo>
                  <a:lnTo>
                    <a:pt x="350" y="5161"/>
                  </a:lnTo>
                  <a:cubicBezTo>
                    <a:pt x="537" y="5044"/>
                    <a:pt x="537" y="4904"/>
                    <a:pt x="350" y="4787"/>
                  </a:cubicBezTo>
                  <a:cubicBezTo>
                    <a:pt x="304" y="3993"/>
                    <a:pt x="0" y="3223"/>
                    <a:pt x="187" y="2406"/>
                  </a:cubicBezTo>
                  <a:lnTo>
                    <a:pt x="537" y="2406"/>
                  </a:lnTo>
                  <a:lnTo>
                    <a:pt x="934" y="2406"/>
                  </a:lnTo>
                  <a:cubicBezTo>
                    <a:pt x="958" y="2453"/>
                    <a:pt x="1028" y="2499"/>
                    <a:pt x="1051" y="2546"/>
                  </a:cubicBezTo>
                  <a:cubicBezTo>
                    <a:pt x="1401" y="3433"/>
                    <a:pt x="1775" y="3667"/>
                    <a:pt x="2639" y="3340"/>
                  </a:cubicBezTo>
                  <a:cubicBezTo>
                    <a:pt x="2919" y="3176"/>
                    <a:pt x="3292" y="3246"/>
                    <a:pt x="3502" y="3503"/>
                  </a:cubicBezTo>
                  <a:cubicBezTo>
                    <a:pt x="3619" y="3620"/>
                    <a:pt x="3759" y="3830"/>
                    <a:pt x="3969" y="3667"/>
                  </a:cubicBezTo>
                  <a:cubicBezTo>
                    <a:pt x="4063" y="3503"/>
                    <a:pt x="4016" y="3316"/>
                    <a:pt x="3876" y="3223"/>
                  </a:cubicBezTo>
                  <a:cubicBezTo>
                    <a:pt x="3292" y="2593"/>
                    <a:pt x="3456" y="1869"/>
                    <a:pt x="3829" y="1332"/>
                  </a:cubicBezTo>
                  <a:cubicBezTo>
                    <a:pt x="4296" y="701"/>
                    <a:pt x="3853" y="631"/>
                    <a:pt x="3502" y="421"/>
                  </a:cubicBezTo>
                  <a:cubicBezTo>
                    <a:pt x="3502" y="188"/>
                    <a:pt x="3713" y="1"/>
                    <a:pt x="3946" y="48"/>
                  </a:cubicBezTo>
                  <a:cubicBezTo>
                    <a:pt x="4203" y="48"/>
                    <a:pt x="4436" y="24"/>
                    <a:pt x="4670" y="24"/>
                  </a:cubicBezTo>
                  <a:close/>
                </a:path>
              </a:pathLst>
            </a:custGeom>
            <a:solidFill>
              <a:srgbClr val="FF7884">
                <a:alpha val="33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7615;p52">
              <a:extLst>
                <a:ext uri="{FF2B5EF4-FFF2-40B4-BE49-F238E27FC236}">
                  <a16:creationId xmlns:a16="http://schemas.microsoft.com/office/drawing/2014/main" id="{CB06C1CE-4B96-492F-BA22-E77A5FBA9C66}"/>
                </a:ext>
              </a:extLst>
            </p:cNvPr>
            <p:cNvSpPr/>
            <p:nvPr/>
          </p:nvSpPr>
          <p:spPr>
            <a:xfrm>
              <a:off x="1502325" y="2911475"/>
              <a:ext cx="113825" cy="133700"/>
            </a:xfrm>
            <a:custGeom>
              <a:avLst/>
              <a:gdLst/>
              <a:ahLst/>
              <a:cxnLst/>
              <a:rect l="l" t="t" r="r" b="b"/>
              <a:pathLst>
                <a:path w="4553" h="5348" extrusionOk="0">
                  <a:moveTo>
                    <a:pt x="4553" y="4600"/>
                  </a:moveTo>
                  <a:lnTo>
                    <a:pt x="3852" y="4600"/>
                  </a:lnTo>
                  <a:cubicBezTo>
                    <a:pt x="3619" y="4577"/>
                    <a:pt x="3409" y="4764"/>
                    <a:pt x="3409" y="4997"/>
                  </a:cubicBezTo>
                  <a:cubicBezTo>
                    <a:pt x="3152" y="5091"/>
                    <a:pt x="2895" y="5347"/>
                    <a:pt x="2638" y="4997"/>
                  </a:cubicBezTo>
                  <a:cubicBezTo>
                    <a:pt x="2405" y="4764"/>
                    <a:pt x="2452" y="4414"/>
                    <a:pt x="2708" y="4227"/>
                  </a:cubicBezTo>
                  <a:cubicBezTo>
                    <a:pt x="2942" y="4040"/>
                    <a:pt x="3059" y="3736"/>
                    <a:pt x="3012" y="3433"/>
                  </a:cubicBezTo>
                  <a:cubicBezTo>
                    <a:pt x="3222" y="3316"/>
                    <a:pt x="3409" y="3199"/>
                    <a:pt x="3315" y="2919"/>
                  </a:cubicBezTo>
                  <a:cubicBezTo>
                    <a:pt x="3269" y="2756"/>
                    <a:pt x="3105" y="2662"/>
                    <a:pt x="2942" y="2662"/>
                  </a:cubicBezTo>
                  <a:cubicBezTo>
                    <a:pt x="2615" y="2662"/>
                    <a:pt x="2615" y="2919"/>
                    <a:pt x="2615" y="3153"/>
                  </a:cubicBezTo>
                  <a:lnTo>
                    <a:pt x="2615" y="3433"/>
                  </a:lnTo>
                  <a:cubicBezTo>
                    <a:pt x="2592" y="3947"/>
                    <a:pt x="2078" y="3806"/>
                    <a:pt x="1821" y="4017"/>
                  </a:cubicBezTo>
                  <a:cubicBezTo>
                    <a:pt x="1774" y="3666"/>
                    <a:pt x="1588" y="3573"/>
                    <a:pt x="1261" y="3713"/>
                  </a:cubicBezTo>
                  <a:cubicBezTo>
                    <a:pt x="957" y="3853"/>
                    <a:pt x="630" y="4063"/>
                    <a:pt x="233" y="4017"/>
                  </a:cubicBezTo>
                  <a:cubicBezTo>
                    <a:pt x="163" y="3760"/>
                    <a:pt x="607" y="3480"/>
                    <a:pt x="210" y="3223"/>
                  </a:cubicBezTo>
                  <a:cubicBezTo>
                    <a:pt x="210" y="2943"/>
                    <a:pt x="0" y="2709"/>
                    <a:pt x="70" y="2429"/>
                  </a:cubicBezTo>
                  <a:cubicBezTo>
                    <a:pt x="374" y="2429"/>
                    <a:pt x="560" y="2102"/>
                    <a:pt x="397" y="1845"/>
                  </a:cubicBezTo>
                  <a:cubicBezTo>
                    <a:pt x="187" y="1332"/>
                    <a:pt x="257" y="795"/>
                    <a:pt x="233" y="234"/>
                  </a:cubicBezTo>
                  <a:cubicBezTo>
                    <a:pt x="700" y="258"/>
                    <a:pt x="887" y="608"/>
                    <a:pt x="1097" y="958"/>
                  </a:cubicBezTo>
                  <a:cubicBezTo>
                    <a:pt x="1167" y="1121"/>
                    <a:pt x="1331" y="1191"/>
                    <a:pt x="1494" y="1168"/>
                  </a:cubicBezTo>
                  <a:cubicBezTo>
                    <a:pt x="1704" y="1121"/>
                    <a:pt x="1821" y="888"/>
                    <a:pt x="1751" y="701"/>
                  </a:cubicBezTo>
                  <a:cubicBezTo>
                    <a:pt x="1588" y="234"/>
                    <a:pt x="1915" y="444"/>
                    <a:pt x="2125" y="351"/>
                  </a:cubicBezTo>
                  <a:cubicBezTo>
                    <a:pt x="2778" y="94"/>
                    <a:pt x="3479" y="1"/>
                    <a:pt x="4203" y="71"/>
                  </a:cubicBezTo>
                  <a:lnTo>
                    <a:pt x="4553" y="71"/>
                  </a:lnTo>
                  <a:lnTo>
                    <a:pt x="4553" y="444"/>
                  </a:lnTo>
                  <a:cubicBezTo>
                    <a:pt x="4249" y="444"/>
                    <a:pt x="3993" y="444"/>
                    <a:pt x="3969" y="841"/>
                  </a:cubicBezTo>
                  <a:cubicBezTo>
                    <a:pt x="3689" y="888"/>
                    <a:pt x="3339" y="725"/>
                    <a:pt x="3222" y="1121"/>
                  </a:cubicBezTo>
                  <a:cubicBezTo>
                    <a:pt x="3082" y="1565"/>
                    <a:pt x="3596" y="1752"/>
                    <a:pt x="3619" y="2172"/>
                  </a:cubicBezTo>
                  <a:cubicBezTo>
                    <a:pt x="3619" y="2452"/>
                    <a:pt x="3946" y="2406"/>
                    <a:pt x="4156" y="2429"/>
                  </a:cubicBezTo>
                  <a:cubicBezTo>
                    <a:pt x="4133" y="2802"/>
                    <a:pt x="4226" y="3199"/>
                    <a:pt x="4086" y="3573"/>
                  </a:cubicBezTo>
                  <a:cubicBezTo>
                    <a:pt x="3922" y="4017"/>
                    <a:pt x="4156" y="4157"/>
                    <a:pt x="4530" y="4203"/>
                  </a:cubicBezTo>
                  <a:cubicBezTo>
                    <a:pt x="4553" y="4343"/>
                    <a:pt x="4553" y="4484"/>
                    <a:pt x="4553" y="4600"/>
                  </a:cubicBezTo>
                  <a:close/>
                  <a:moveTo>
                    <a:pt x="1308" y="2125"/>
                  </a:moveTo>
                  <a:cubicBezTo>
                    <a:pt x="1144" y="2125"/>
                    <a:pt x="1051" y="2195"/>
                    <a:pt x="1051" y="2336"/>
                  </a:cubicBezTo>
                  <a:cubicBezTo>
                    <a:pt x="1027" y="2639"/>
                    <a:pt x="1051" y="2873"/>
                    <a:pt x="1378" y="2943"/>
                  </a:cubicBezTo>
                  <a:cubicBezTo>
                    <a:pt x="1564" y="2989"/>
                    <a:pt x="1728" y="2873"/>
                    <a:pt x="1728" y="2686"/>
                  </a:cubicBezTo>
                  <a:cubicBezTo>
                    <a:pt x="1774" y="2382"/>
                    <a:pt x="1541" y="2242"/>
                    <a:pt x="1308" y="2125"/>
                  </a:cubicBezTo>
                  <a:close/>
                  <a:moveTo>
                    <a:pt x="2778" y="1892"/>
                  </a:moveTo>
                  <a:cubicBezTo>
                    <a:pt x="2732" y="1682"/>
                    <a:pt x="2638" y="1495"/>
                    <a:pt x="2358" y="1518"/>
                  </a:cubicBezTo>
                  <a:cubicBezTo>
                    <a:pt x="2218" y="1518"/>
                    <a:pt x="2101" y="1612"/>
                    <a:pt x="2101" y="1752"/>
                  </a:cubicBezTo>
                  <a:cubicBezTo>
                    <a:pt x="2055" y="2055"/>
                    <a:pt x="2335" y="2102"/>
                    <a:pt x="2545" y="2172"/>
                  </a:cubicBezTo>
                  <a:cubicBezTo>
                    <a:pt x="2685" y="2195"/>
                    <a:pt x="2755" y="2079"/>
                    <a:pt x="2778" y="1892"/>
                  </a:cubicBezTo>
                  <a:close/>
                </a:path>
              </a:pathLst>
            </a:custGeom>
            <a:solidFill>
              <a:srgbClr val="FF7884">
                <a:alpha val="33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7616;p52">
              <a:extLst>
                <a:ext uri="{FF2B5EF4-FFF2-40B4-BE49-F238E27FC236}">
                  <a16:creationId xmlns:a16="http://schemas.microsoft.com/office/drawing/2014/main" id="{C42F9188-AB43-4AA9-BF2E-089AF7D0E784}"/>
                </a:ext>
              </a:extLst>
            </p:cNvPr>
            <p:cNvSpPr/>
            <p:nvPr/>
          </p:nvSpPr>
          <p:spPr>
            <a:xfrm>
              <a:off x="1833275" y="2871800"/>
              <a:ext cx="101000" cy="154700"/>
            </a:xfrm>
            <a:custGeom>
              <a:avLst/>
              <a:gdLst/>
              <a:ahLst/>
              <a:cxnLst/>
              <a:rect l="l" t="t" r="r" b="b"/>
              <a:pathLst>
                <a:path w="4040" h="6188" extrusionOk="0">
                  <a:moveTo>
                    <a:pt x="654" y="3829"/>
                  </a:moveTo>
                  <a:cubicBezTo>
                    <a:pt x="841" y="3829"/>
                    <a:pt x="1028" y="3852"/>
                    <a:pt x="1238" y="3923"/>
                  </a:cubicBezTo>
                  <a:cubicBezTo>
                    <a:pt x="1681" y="4109"/>
                    <a:pt x="1892" y="3899"/>
                    <a:pt x="2078" y="3526"/>
                  </a:cubicBezTo>
                  <a:cubicBezTo>
                    <a:pt x="2312" y="3105"/>
                    <a:pt x="2242" y="2615"/>
                    <a:pt x="1868" y="2522"/>
                  </a:cubicBezTo>
                  <a:cubicBezTo>
                    <a:pt x="1191" y="2335"/>
                    <a:pt x="1238" y="1494"/>
                    <a:pt x="607" y="1378"/>
                  </a:cubicBezTo>
                  <a:cubicBezTo>
                    <a:pt x="888" y="911"/>
                    <a:pt x="24" y="490"/>
                    <a:pt x="537" y="0"/>
                  </a:cubicBezTo>
                  <a:cubicBezTo>
                    <a:pt x="1191" y="93"/>
                    <a:pt x="1401" y="700"/>
                    <a:pt x="1705" y="1121"/>
                  </a:cubicBezTo>
                  <a:cubicBezTo>
                    <a:pt x="1985" y="1518"/>
                    <a:pt x="2312" y="1891"/>
                    <a:pt x="2685" y="2195"/>
                  </a:cubicBezTo>
                  <a:cubicBezTo>
                    <a:pt x="3129" y="2545"/>
                    <a:pt x="3456" y="3012"/>
                    <a:pt x="3643" y="3526"/>
                  </a:cubicBezTo>
                  <a:cubicBezTo>
                    <a:pt x="4040" y="4460"/>
                    <a:pt x="3713" y="5230"/>
                    <a:pt x="2802" y="5604"/>
                  </a:cubicBezTo>
                  <a:cubicBezTo>
                    <a:pt x="2242" y="5860"/>
                    <a:pt x="1728" y="6187"/>
                    <a:pt x="1028" y="6024"/>
                  </a:cubicBezTo>
                  <a:cubicBezTo>
                    <a:pt x="537" y="5907"/>
                    <a:pt x="187" y="5744"/>
                    <a:pt x="0" y="5253"/>
                  </a:cubicBezTo>
                  <a:lnTo>
                    <a:pt x="47" y="5183"/>
                  </a:lnTo>
                  <a:cubicBezTo>
                    <a:pt x="421" y="5090"/>
                    <a:pt x="607" y="5510"/>
                    <a:pt x="934" y="5487"/>
                  </a:cubicBezTo>
                  <a:cubicBezTo>
                    <a:pt x="1191" y="4786"/>
                    <a:pt x="1191" y="4786"/>
                    <a:pt x="748" y="4273"/>
                  </a:cubicBezTo>
                  <a:cubicBezTo>
                    <a:pt x="631" y="4156"/>
                    <a:pt x="654" y="3969"/>
                    <a:pt x="654" y="3806"/>
                  </a:cubicBezTo>
                  <a:close/>
                </a:path>
              </a:pathLst>
            </a:custGeom>
            <a:solidFill>
              <a:srgbClr val="FF7884">
                <a:alpha val="33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7617;p52">
              <a:extLst>
                <a:ext uri="{FF2B5EF4-FFF2-40B4-BE49-F238E27FC236}">
                  <a16:creationId xmlns:a16="http://schemas.microsoft.com/office/drawing/2014/main" id="{023F2478-D8B9-4497-8AC1-6BC3FB4516DF}"/>
                </a:ext>
              </a:extLst>
            </p:cNvPr>
            <p:cNvSpPr/>
            <p:nvPr/>
          </p:nvSpPr>
          <p:spPr>
            <a:xfrm>
              <a:off x="1764400" y="2897475"/>
              <a:ext cx="85250" cy="105100"/>
            </a:xfrm>
            <a:custGeom>
              <a:avLst/>
              <a:gdLst/>
              <a:ahLst/>
              <a:cxnLst/>
              <a:rect l="l" t="t" r="r" b="b"/>
              <a:pathLst>
                <a:path w="3410" h="4204" extrusionOk="0">
                  <a:moveTo>
                    <a:pt x="0" y="1051"/>
                  </a:moveTo>
                  <a:cubicBezTo>
                    <a:pt x="397" y="981"/>
                    <a:pt x="514" y="677"/>
                    <a:pt x="631" y="374"/>
                  </a:cubicBezTo>
                  <a:cubicBezTo>
                    <a:pt x="677" y="164"/>
                    <a:pt x="794" y="0"/>
                    <a:pt x="1028" y="70"/>
                  </a:cubicBezTo>
                  <a:cubicBezTo>
                    <a:pt x="1261" y="164"/>
                    <a:pt x="1238" y="397"/>
                    <a:pt x="1191" y="584"/>
                  </a:cubicBezTo>
                  <a:cubicBezTo>
                    <a:pt x="1074" y="934"/>
                    <a:pt x="607" y="1331"/>
                    <a:pt x="1098" y="1588"/>
                  </a:cubicBezTo>
                  <a:cubicBezTo>
                    <a:pt x="1588" y="1845"/>
                    <a:pt x="1962" y="2242"/>
                    <a:pt x="2592" y="2102"/>
                  </a:cubicBezTo>
                  <a:cubicBezTo>
                    <a:pt x="3199" y="1985"/>
                    <a:pt x="3246" y="2008"/>
                    <a:pt x="3409" y="2779"/>
                  </a:cubicBezTo>
                  <a:lnTo>
                    <a:pt x="3409" y="2779"/>
                  </a:lnTo>
                  <a:cubicBezTo>
                    <a:pt x="3036" y="2755"/>
                    <a:pt x="2779" y="2872"/>
                    <a:pt x="2825" y="3316"/>
                  </a:cubicBezTo>
                  <a:cubicBezTo>
                    <a:pt x="2825" y="3596"/>
                    <a:pt x="2825" y="3876"/>
                    <a:pt x="2825" y="4156"/>
                  </a:cubicBezTo>
                  <a:lnTo>
                    <a:pt x="2779" y="4203"/>
                  </a:lnTo>
                  <a:cubicBezTo>
                    <a:pt x="2452" y="4110"/>
                    <a:pt x="2172" y="3900"/>
                    <a:pt x="2008" y="3619"/>
                  </a:cubicBezTo>
                  <a:cubicBezTo>
                    <a:pt x="1308" y="2802"/>
                    <a:pt x="654" y="1915"/>
                    <a:pt x="0" y="1051"/>
                  </a:cubicBezTo>
                  <a:close/>
                </a:path>
              </a:pathLst>
            </a:custGeom>
            <a:solidFill>
              <a:srgbClr val="FF7884">
                <a:alpha val="33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7618;p52">
              <a:extLst>
                <a:ext uri="{FF2B5EF4-FFF2-40B4-BE49-F238E27FC236}">
                  <a16:creationId xmlns:a16="http://schemas.microsoft.com/office/drawing/2014/main" id="{81F337AD-5242-4ACC-A513-40CBB61F9018}"/>
                </a:ext>
              </a:extLst>
            </p:cNvPr>
            <p:cNvSpPr/>
            <p:nvPr/>
          </p:nvSpPr>
          <p:spPr>
            <a:xfrm>
              <a:off x="1612050" y="2785400"/>
              <a:ext cx="152375" cy="138375"/>
            </a:xfrm>
            <a:custGeom>
              <a:avLst/>
              <a:gdLst/>
              <a:ahLst/>
              <a:cxnLst/>
              <a:rect l="l" t="t" r="r" b="b"/>
              <a:pathLst>
                <a:path w="6095" h="5535" extrusionOk="0">
                  <a:moveTo>
                    <a:pt x="327" y="1331"/>
                  </a:moveTo>
                  <a:cubicBezTo>
                    <a:pt x="141" y="1308"/>
                    <a:pt x="0" y="1215"/>
                    <a:pt x="71" y="1028"/>
                  </a:cubicBezTo>
                  <a:cubicBezTo>
                    <a:pt x="187" y="678"/>
                    <a:pt x="351" y="374"/>
                    <a:pt x="514" y="47"/>
                  </a:cubicBezTo>
                  <a:cubicBezTo>
                    <a:pt x="1004" y="1"/>
                    <a:pt x="1261" y="374"/>
                    <a:pt x="1635" y="538"/>
                  </a:cubicBezTo>
                  <a:cubicBezTo>
                    <a:pt x="2849" y="1121"/>
                    <a:pt x="3596" y="2172"/>
                    <a:pt x="4367" y="3199"/>
                  </a:cubicBezTo>
                  <a:cubicBezTo>
                    <a:pt x="4717" y="3666"/>
                    <a:pt x="5254" y="3760"/>
                    <a:pt x="5674" y="4040"/>
                  </a:cubicBezTo>
                  <a:cubicBezTo>
                    <a:pt x="5954" y="4203"/>
                    <a:pt x="6094" y="4297"/>
                    <a:pt x="5978" y="4670"/>
                  </a:cubicBezTo>
                  <a:cubicBezTo>
                    <a:pt x="5908" y="4927"/>
                    <a:pt x="6048" y="5230"/>
                    <a:pt x="6094" y="5534"/>
                  </a:cubicBezTo>
                  <a:cubicBezTo>
                    <a:pt x="5300" y="5137"/>
                    <a:pt x="4950" y="4320"/>
                    <a:pt x="4367" y="3713"/>
                  </a:cubicBezTo>
                  <a:cubicBezTo>
                    <a:pt x="3433" y="2732"/>
                    <a:pt x="2709" y="1541"/>
                    <a:pt x="1355" y="1004"/>
                  </a:cubicBezTo>
                  <a:cubicBezTo>
                    <a:pt x="748" y="748"/>
                    <a:pt x="748" y="724"/>
                    <a:pt x="327" y="1331"/>
                  </a:cubicBezTo>
                  <a:close/>
                </a:path>
              </a:pathLst>
            </a:custGeom>
            <a:solidFill>
              <a:srgbClr val="FF7884">
                <a:alpha val="33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7619;p52">
              <a:extLst>
                <a:ext uri="{FF2B5EF4-FFF2-40B4-BE49-F238E27FC236}">
                  <a16:creationId xmlns:a16="http://schemas.microsoft.com/office/drawing/2014/main" id="{25618EB1-E91A-462C-A970-23AE8B1EF011}"/>
                </a:ext>
              </a:extLst>
            </p:cNvPr>
            <p:cNvSpPr/>
            <p:nvPr/>
          </p:nvSpPr>
          <p:spPr>
            <a:xfrm>
              <a:off x="1413000" y="2808750"/>
              <a:ext cx="89925" cy="103350"/>
            </a:xfrm>
            <a:custGeom>
              <a:avLst/>
              <a:gdLst/>
              <a:ahLst/>
              <a:cxnLst/>
              <a:rect l="l" t="t" r="r" b="b"/>
              <a:pathLst>
                <a:path w="3597" h="4134" extrusionOk="0">
                  <a:moveTo>
                    <a:pt x="24" y="4133"/>
                  </a:moveTo>
                  <a:cubicBezTo>
                    <a:pt x="1" y="3759"/>
                    <a:pt x="164" y="3409"/>
                    <a:pt x="141" y="2966"/>
                  </a:cubicBezTo>
                  <a:cubicBezTo>
                    <a:pt x="47" y="2452"/>
                    <a:pt x="398" y="1962"/>
                    <a:pt x="935" y="1915"/>
                  </a:cubicBezTo>
                  <a:cubicBezTo>
                    <a:pt x="1472" y="1845"/>
                    <a:pt x="1705" y="1518"/>
                    <a:pt x="1635" y="934"/>
                  </a:cubicBezTo>
                  <a:cubicBezTo>
                    <a:pt x="1588" y="584"/>
                    <a:pt x="1775" y="351"/>
                    <a:pt x="2149" y="397"/>
                  </a:cubicBezTo>
                  <a:cubicBezTo>
                    <a:pt x="2522" y="444"/>
                    <a:pt x="2896" y="211"/>
                    <a:pt x="3223" y="0"/>
                  </a:cubicBezTo>
                  <a:cubicBezTo>
                    <a:pt x="3456" y="351"/>
                    <a:pt x="3596" y="748"/>
                    <a:pt x="3596" y="1168"/>
                  </a:cubicBezTo>
                  <a:cubicBezTo>
                    <a:pt x="3596" y="1331"/>
                    <a:pt x="3573" y="1471"/>
                    <a:pt x="3573" y="1635"/>
                  </a:cubicBezTo>
                  <a:cubicBezTo>
                    <a:pt x="3410" y="1588"/>
                    <a:pt x="3269" y="1471"/>
                    <a:pt x="3199" y="1308"/>
                  </a:cubicBezTo>
                  <a:cubicBezTo>
                    <a:pt x="2966" y="911"/>
                    <a:pt x="2709" y="958"/>
                    <a:pt x="2452" y="1308"/>
                  </a:cubicBezTo>
                  <a:cubicBezTo>
                    <a:pt x="1822" y="2102"/>
                    <a:pt x="1005" y="2756"/>
                    <a:pt x="538" y="3666"/>
                  </a:cubicBezTo>
                  <a:cubicBezTo>
                    <a:pt x="444" y="3900"/>
                    <a:pt x="258" y="4063"/>
                    <a:pt x="24" y="4133"/>
                  </a:cubicBezTo>
                  <a:close/>
                </a:path>
              </a:pathLst>
            </a:custGeom>
            <a:solidFill>
              <a:srgbClr val="FF7884">
                <a:alpha val="33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7620;p52">
              <a:extLst>
                <a:ext uri="{FF2B5EF4-FFF2-40B4-BE49-F238E27FC236}">
                  <a16:creationId xmlns:a16="http://schemas.microsoft.com/office/drawing/2014/main" id="{13FB365B-963F-4E6E-B948-4D2123A82CD9}"/>
                </a:ext>
              </a:extLst>
            </p:cNvPr>
            <p:cNvSpPr/>
            <p:nvPr/>
          </p:nvSpPr>
          <p:spPr>
            <a:xfrm>
              <a:off x="1757400" y="2779575"/>
              <a:ext cx="61900" cy="64225"/>
            </a:xfrm>
            <a:custGeom>
              <a:avLst/>
              <a:gdLst/>
              <a:ahLst/>
              <a:cxnLst/>
              <a:rect l="l" t="t" r="r" b="b"/>
              <a:pathLst>
                <a:path w="2476" h="2569" extrusionOk="0">
                  <a:moveTo>
                    <a:pt x="2452" y="2382"/>
                  </a:moveTo>
                  <a:cubicBezTo>
                    <a:pt x="1424" y="2568"/>
                    <a:pt x="864" y="1985"/>
                    <a:pt x="537" y="1144"/>
                  </a:cubicBezTo>
                  <a:cubicBezTo>
                    <a:pt x="397" y="771"/>
                    <a:pt x="0" y="467"/>
                    <a:pt x="117" y="0"/>
                  </a:cubicBezTo>
                  <a:cubicBezTo>
                    <a:pt x="817" y="514"/>
                    <a:pt x="1331" y="1261"/>
                    <a:pt x="2101" y="1728"/>
                  </a:cubicBezTo>
                  <a:cubicBezTo>
                    <a:pt x="2335" y="1845"/>
                    <a:pt x="2475" y="2101"/>
                    <a:pt x="2452" y="2382"/>
                  </a:cubicBezTo>
                  <a:close/>
                </a:path>
              </a:pathLst>
            </a:custGeom>
            <a:solidFill>
              <a:srgbClr val="FF7884">
                <a:alpha val="33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7621;p52">
              <a:extLst>
                <a:ext uri="{FF2B5EF4-FFF2-40B4-BE49-F238E27FC236}">
                  <a16:creationId xmlns:a16="http://schemas.microsoft.com/office/drawing/2014/main" id="{DD6D1E30-3F45-45CB-B9C1-4A133886FF67}"/>
                </a:ext>
              </a:extLst>
            </p:cNvPr>
            <p:cNvSpPr/>
            <p:nvPr/>
          </p:nvSpPr>
          <p:spPr>
            <a:xfrm>
              <a:off x="1579950" y="2929575"/>
              <a:ext cx="37375" cy="43800"/>
            </a:xfrm>
            <a:custGeom>
              <a:avLst/>
              <a:gdLst/>
              <a:ahLst/>
              <a:cxnLst/>
              <a:rect l="l" t="t" r="r" b="b"/>
              <a:pathLst>
                <a:path w="1495" h="1752" extrusionOk="0">
                  <a:moveTo>
                    <a:pt x="1074" y="1705"/>
                  </a:moveTo>
                  <a:cubicBezTo>
                    <a:pt x="864" y="1682"/>
                    <a:pt x="537" y="1752"/>
                    <a:pt x="537" y="1448"/>
                  </a:cubicBezTo>
                  <a:cubicBezTo>
                    <a:pt x="514" y="1028"/>
                    <a:pt x="0" y="841"/>
                    <a:pt x="140" y="397"/>
                  </a:cubicBezTo>
                  <a:cubicBezTo>
                    <a:pt x="257" y="1"/>
                    <a:pt x="607" y="164"/>
                    <a:pt x="888" y="117"/>
                  </a:cubicBezTo>
                  <a:lnTo>
                    <a:pt x="1425" y="327"/>
                  </a:lnTo>
                  <a:cubicBezTo>
                    <a:pt x="1495" y="701"/>
                    <a:pt x="1495" y="1098"/>
                    <a:pt x="1401" y="1495"/>
                  </a:cubicBezTo>
                  <a:cubicBezTo>
                    <a:pt x="1261" y="1495"/>
                    <a:pt x="1144" y="1588"/>
                    <a:pt x="1074" y="1705"/>
                  </a:cubicBezTo>
                  <a:close/>
                </a:path>
              </a:pathLst>
            </a:custGeom>
            <a:solidFill>
              <a:srgbClr val="FF7884">
                <a:alpha val="33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7622;p52">
              <a:extLst>
                <a:ext uri="{FF2B5EF4-FFF2-40B4-BE49-F238E27FC236}">
                  <a16:creationId xmlns:a16="http://schemas.microsoft.com/office/drawing/2014/main" id="{F2D89BAF-E30E-44C0-93A5-4E9594808F29}"/>
                </a:ext>
              </a:extLst>
            </p:cNvPr>
            <p:cNvSpPr/>
            <p:nvPr/>
          </p:nvSpPr>
          <p:spPr>
            <a:xfrm>
              <a:off x="1495300" y="2878200"/>
              <a:ext cx="20475" cy="94600"/>
            </a:xfrm>
            <a:custGeom>
              <a:avLst/>
              <a:gdLst/>
              <a:ahLst/>
              <a:cxnLst/>
              <a:rect l="l" t="t" r="r" b="b"/>
              <a:pathLst>
                <a:path w="819" h="3784" extrusionOk="0">
                  <a:moveTo>
                    <a:pt x="514" y="1589"/>
                  </a:moveTo>
                  <a:cubicBezTo>
                    <a:pt x="514" y="2126"/>
                    <a:pt x="468" y="2663"/>
                    <a:pt x="678" y="3200"/>
                  </a:cubicBezTo>
                  <a:cubicBezTo>
                    <a:pt x="818" y="3433"/>
                    <a:pt x="655" y="3760"/>
                    <a:pt x="351" y="3783"/>
                  </a:cubicBezTo>
                  <a:cubicBezTo>
                    <a:pt x="1" y="2546"/>
                    <a:pt x="141" y="1262"/>
                    <a:pt x="164" y="1"/>
                  </a:cubicBezTo>
                  <a:lnTo>
                    <a:pt x="328" y="1"/>
                  </a:lnTo>
                  <a:cubicBezTo>
                    <a:pt x="608" y="515"/>
                    <a:pt x="491" y="1052"/>
                    <a:pt x="514" y="1589"/>
                  </a:cubicBezTo>
                  <a:close/>
                </a:path>
              </a:pathLst>
            </a:custGeom>
            <a:solidFill>
              <a:srgbClr val="FF7884">
                <a:alpha val="33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7623;p52">
              <a:extLst>
                <a:ext uri="{FF2B5EF4-FFF2-40B4-BE49-F238E27FC236}">
                  <a16:creationId xmlns:a16="http://schemas.microsoft.com/office/drawing/2014/main" id="{60F4FCA2-F602-43B9-B624-353FA51C3956}"/>
                </a:ext>
              </a:extLst>
            </p:cNvPr>
            <p:cNvSpPr/>
            <p:nvPr/>
          </p:nvSpPr>
          <p:spPr>
            <a:xfrm>
              <a:off x="1503475" y="3031725"/>
              <a:ext cx="28625" cy="54300"/>
            </a:xfrm>
            <a:custGeom>
              <a:avLst/>
              <a:gdLst/>
              <a:ahLst/>
              <a:cxnLst/>
              <a:rect l="l" t="t" r="r" b="b"/>
              <a:pathLst>
                <a:path w="1145" h="2172" extrusionOk="0">
                  <a:moveTo>
                    <a:pt x="771" y="2172"/>
                  </a:moveTo>
                  <a:lnTo>
                    <a:pt x="374" y="2172"/>
                  </a:lnTo>
                  <a:lnTo>
                    <a:pt x="374" y="1215"/>
                  </a:lnTo>
                  <a:cubicBezTo>
                    <a:pt x="398" y="1004"/>
                    <a:pt x="258" y="818"/>
                    <a:pt x="71" y="794"/>
                  </a:cubicBezTo>
                  <a:cubicBezTo>
                    <a:pt x="1" y="537"/>
                    <a:pt x="1" y="257"/>
                    <a:pt x="71" y="0"/>
                  </a:cubicBezTo>
                  <a:lnTo>
                    <a:pt x="398" y="0"/>
                  </a:lnTo>
                  <a:cubicBezTo>
                    <a:pt x="748" y="678"/>
                    <a:pt x="1145" y="1355"/>
                    <a:pt x="771" y="2172"/>
                  </a:cubicBezTo>
                  <a:close/>
                </a:path>
              </a:pathLst>
            </a:custGeom>
            <a:solidFill>
              <a:srgbClr val="FF7884">
                <a:alpha val="33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7624;p52">
              <a:extLst>
                <a:ext uri="{FF2B5EF4-FFF2-40B4-BE49-F238E27FC236}">
                  <a16:creationId xmlns:a16="http://schemas.microsoft.com/office/drawing/2014/main" id="{7BD73F58-B5DB-492F-A7C4-91EE586453C7}"/>
                </a:ext>
              </a:extLst>
            </p:cNvPr>
            <p:cNvSpPr/>
            <p:nvPr/>
          </p:nvSpPr>
          <p:spPr>
            <a:xfrm>
              <a:off x="1502900" y="3000775"/>
              <a:ext cx="44975" cy="30975"/>
            </a:xfrm>
            <a:custGeom>
              <a:avLst/>
              <a:gdLst/>
              <a:ahLst/>
              <a:cxnLst/>
              <a:rect l="l" t="t" r="r" b="b"/>
              <a:pathLst>
                <a:path w="1799" h="1239" extrusionOk="0">
                  <a:moveTo>
                    <a:pt x="397" y="1238"/>
                  </a:moveTo>
                  <a:lnTo>
                    <a:pt x="70" y="1238"/>
                  </a:lnTo>
                  <a:cubicBezTo>
                    <a:pt x="0" y="982"/>
                    <a:pt x="0" y="701"/>
                    <a:pt x="47" y="445"/>
                  </a:cubicBezTo>
                  <a:lnTo>
                    <a:pt x="210" y="445"/>
                  </a:lnTo>
                  <a:cubicBezTo>
                    <a:pt x="607" y="491"/>
                    <a:pt x="911" y="281"/>
                    <a:pt x="1238" y="141"/>
                  </a:cubicBezTo>
                  <a:cubicBezTo>
                    <a:pt x="1565" y="1"/>
                    <a:pt x="1751" y="94"/>
                    <a:pt x="1798" y="445"/>
                  </a:cubicBezTo>
                  <a:cubicBezTo>
                    <a:pt x="1495" y="631"/>
                    <a:pt x="1214" y="865"/>
                    <a:pt x="818" y="865"/>
                  </a:cubicBezTo>
                  <a:cubicBezTo>
                    <a:pt x="631" y="865"/>
                    <a:pt x="491" y="1052"/>
                    <a:pt x="397" y="1238"/>
                  </a:cubicBezTo>
                  <a:close/>
                </a:path>
              </a:pathLst>
            </a:custGeom>
            <a:solidFill>
              <a:srgbClr val="FF7884">
                <a:alpha val="33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7625;p52">
              <a:extLst>
                <a:ext uri="{FF2B5EF4-FFF2-40B4-BE49-F238E27FC236}">
                  <a16:creationId xmlns:a16="http://schemas.microsoft.com/office/drawing/2014/main" id="{83701851-B176-4A1C-B3FB-CCB3953ED988}"/>
                </a:ext>
              </a:extLst>
            </p:cNvPr>
            <p:cNvSpPr/>
            <p:nvPr/>
          </p:nvSpPr>
          <p:spPr>
            <a:xfrm>
              <a:off x="1592775" y="2863025"/>
              <a:ext cx="30975" cy="50225"/>
            </a:xfrm>
            <a:custGeom>
              <a:avLst/>
              <a:gdLst/>
              <a:ahLst/>
              <a:cxnLst/>
              <a:rect l="l" t="t" r="r" b="b"/>
              <a:pathLst>
                <a:path w="1239" h="2009" extrusionOk="0">
                  <a:moveTo>
                    <a:pt x="935" y="2009"/>
                  </a:moveTo>
                  <a:lnTo>
                    <a:pt x="561" y="2009"/>
                  </a:lnTo>
                  <a:cubicBezTo>
                    <a:pt x="561" y="1799"/>
                    <a:pt x="631" y="1565"/>
                    <a:pt x="538" y="1425"/>
                  </a:cubicBezTo>
                  <a:cubicBezTo>
                    <a:pt x="1" y="631"/>
                    <a:pt x="725" y="398"/>
                    <a:pt x="1122" y="1"/>
                  </a:cubicBezTo>
                  <a:cubicBezTo>
                    <a:pt x="1238" y="701"/>
                    <a:pt x="958" y="1332"/>
                    <a:pt x="935" y="2009"/>
                  </a:cubicBezTo>
                  <a:close/>
                </a:path>
              </a:pathLst>
            </a:custGeom>
            <a:solidFill>
              <a:srgbClr val="FF7884">
                <a:alpha val="33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7626;p52">
              <a:extLst>
                <a:ext uri="{FF2B5EF4-FFF2-40B4-BE49-F238E27FC236}">
                  <a16:creationId xmlns:a16="http://schemas.microsoft.com/office/drawing/2014/main" id="{40627598-A0A2-4634-9DCC-49C66556C588}"/>
                </a:ext>
              </a:extLst>
            </p:cNvPr>
            <p:cNvSpPr/>
            <p:nvPr/>
          </p:nvSpPr>
          <p:spPr>
            <a:xfrm>
              <a:off x="1496475" y="2838525"/>
              <a:ext cx="25700" cy="39700"/>
            </a:xfrm>
            <a:custGeom>
              <a:avLst/>
              <a:gdLst/>
              <a:ahLst/>
              <a:cxnLst/>
              <a:rect l="l" t="t" r="r" b="b"/>
              <a:pathLst>
                <a:path w="1028" h="1588" extrusionOk="0">
                  <a:moveTo>
                    <a:pt x="281" y="1588"/>
                  </a:moveTo>
                  <a:lnTo>
                    <a:pt x="117" y="1588"/>
                  </a:lnTo>
                  <a:cubicBezTo>
                    <a:pt x="1" y="1191"/>
                    <a:pt x="141" y="841"/>
                    <a:pt x="234" y="467"/>
                  </a:cubicBezTo>
                  <a:cubicBezTo>
                    <a:pt x="234" y="327"/>
                    <a:pt x="257" y="187"/>
                    <a:pt x="257" y="0"/>
                  </a:cubicBezTo>
                  <a:cubicBezTo>
                    <a:pt x="1028" y="584"/>
                    <a:pt x="1028" y="1074"/>
                    <a:pt x="281" y="1588"/>
                  </a:cubicBezTo>
                  <a:close/>
                </a:path>
              </a:pathLst>
            </a:custGeom>
            <a:solidFill>
              <a:srgbClr val="FF7884">
                <a:alpha val="33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7627;p52">
              <a:extLst>
                <a:ext uri="{FF2B5EF4-FFF2-40B4-BE49-F238E27FC236}">
                  <a16:creationId xmlns:a16="http://schemas.microsoft.com/office/drawing/2014/main" id="{4BB0829B-F67F-4886-A630-A7D4E902B2BD}"/>
                </a:ext>
              </a:extLst>
            </p:cNvPr>
            <p:cNvSpPr/>
            <p:nvPr/>
          </p:nvSpPr>
          <p:spPr>
            <a:xfrm>
              <a:off x="1600950" y="2966925"/>
              <a:ext cx="16375" cy="49650"/>
            </a:xfrm>
            <a:custGeom>
              <a:avLst/>
              <a:gdLst/>
              <a:ahLst/>
              <a:cxnLst/>
              <a:rect l="l" t="t" r="r" b="b"/>
              <a:pathLst>
                <a:path w="655" h="1986" extrusionOk="0">
                  <a:moveTo>
                    <a:pt x="234" y="211"/>
                  </a:moveTo>
                  <a:cubicBezTo>
                    <a:pt x="304" y="94"/>
                    <a:pt x="421" y="1"/>
                    <a:pt x="561" y="1"/>
                  </a:cubicBezTo>
                  <a:cubicBezTo>
                    <a:pt x="631" y="678"/>
                    <a:pt x="655" y="1332"/>
                    <a:pt x="608" y="1985"/>
                  </a:cubicBezTo>
                  <a:cubicBezTo>
                    <a:pt x="234" y="1939"/>
                    <a:pt x="1" y="1799"/>
                    <a:pt x="164" y="1355"/>
                  </a:cubicBezTo>
                  <a:cubicBezTo>
                    <a:pt x="304" y="981"/>
                    <a:pt x="211" y="584"/>
                    <a:pt x="234" y="211"/>
                  </a:cubicBezTo>
                  <a:close/>
                </a:path>
              </a:pathLst>
            </a:custGeom>
            <a:solidFill>
              <a:srgbClr val="FF7884">
                <a:alpha val="33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7628;p52">
              <a:extLst>
                <a:ext uri="{FF2B5EF4-FFF2-40B4-BE49-F238E27FC236}">
                  <a16:creationId xmlns:a16="http://schemas.microsoft.com/office/drawing/2014/main" id="{822BE03C-6669-4C94-9D78-46420B9F6201}"/>
                </a:ext>
              </a:extLst>
            </p:cNvPr>
            <p:cNvSpPr/>
            <p:nvPr/>
          </p:nvSpPr>
          <p:spPr>
            <a:xfrm>
              <a:off x="1335950" y="2804650"/>
              <a:ext cx="23975" cy="34475"/>
            </a:xfrm>
            <a:custGeom>
              <a:avLst/>
              <a:gdLst/>
              <a:ahLst/>
              <a:cxnLst/>
              <a:rect l="l" t="t" r="r" b="b"/>
              <a:pathLst>
                <a:path w="959" h="1379" extrusionOk="0">
                  <a:moveTo>
                    <a:pt x="958" y="1"/>
                  </a:moveTo>
                  <a:cubicBezTo>
                    <a:pt x="935" y="678"/>
                    <a:pt x="795" y="1262"/>
                    <a:pt x="1" y="1379"/>
                  </a:cubicBezTo>
                  <a:cubicBezTo>
                    <a:pt x="351" y="958"/>
                    <a:pt x="444" y="328"/>
                    <a:pt x="958" y="1"/>
                  </a:cubicBezTo>
                  <a:close/>
                </a:path>
              </a:pathLst>
            </a:custGeom>
            <a:solidFill>
              <a:srgbClr val="FF7884">
                <a:alpha val="33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7629;p52">
              <a:extLst>
                <a:ext uri="{FF2B5EF4-FFF2-40B4-BE49-F238E27FC236}">
                  <a16:creationId xmlns:a16="http://schemas.microsoft.com/office/drawing/2014/main" id="{CC542869-FB41-4B2A-B637-536D59903013}"/>
                </a:ext>
              </a:extLst>
            </p:cNvPr>
            <p:cNvSpPr/>
            <p:nvPr/>
          </p:nvSpPr>
          <p:spPr>
            <a:xfrm>
              <a:off x="1503475" y="3051575"/>
              <a:ext cx="9950" cy="34450"/>
            </a:xfrm>
            <a:custGeom>
              <a:avLst/>
              <a:gdLst/>
              <a:ahLst/>
              <a:cxnLst/>
              <a:rect l="l" t="t" r="r" b="b"/>
              <a:pathLst>
                <a:path w="398" h="1378" extrusionOk="0">
                  <a:moveTo>
                    <a:pt x="71" y="0"/>
                  </a:moveTo>
                  <a:cubicBezTo>
                    <a:pt x="258" y="24"/>
                    <a:pt x="398" y="210"/>
                    <a:pt x="374" y="421"/>
                  </a:cubicBezTo>
                  <a:lnTo>
                    <a:pt x="374" y="1378"/>
                  </a:lnTo>
                  <a:lnTo>
                    <a:pt x="47" y="1378"/>
                  </a:lnTo>
                  <a:cubicBezTo>
                    <a:pt x="1" y="911"/>
                    <a:pt x="1" y="444"/>
                    <a:pt x="71" y="0"/>
                  </a:cubicBezTo>
                  <a:close/>
                </a:path>
              </a:pathLst>
            </a:custGeom>
            <a:solidFill>
              <a:srgbClr val="FF7884">
                <a:alpha val="33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7630;p52">
              <a:extLst>
                <a:ext uri="{FF2B5EF4-FFF2-40B4-BE49-F238E27FC236}">
                  <a16:creationId xmlns:a16="http://schemas.microsoft.com/office/drawing/2014/main" id="{21BA9FA2-2BB1-4773-80EF-049D5841015A}"/>
                </a:ext>
              </a:extLst>
            </p:cNvPr>
            <p:cNvSpPr/>
            <p:nvPr/>
          </p:nvSpPr>
          <p:spPr>
            <a:xfrm>
              <a:off x="1602125" y="2922575"/>
              <a:ext cx="14625" cy="15200"/>
            </a:xfrm>
            <a:custGeom>
              <a:avLst/>
              <a:gdLst/>
              <a:ahLst/>
              <a:cxnLst/>
              <a:rect l="l" t="t" r="r" b="b"/>
              <a:pathLst>
                <a:path w="585" h="608" extrusionOk="0">
                  <a:moveTo>
                    <a:pt x="538" y="607"/>
                  </a:moveTo>
                  <a:lnTo>
                    <a:pt x="1" y="397"/>
                  </a:lnTo>
                  <a:cubicBezTo>
                    <a:pt x="24" y="24"/>
                    <a:pt x="304" y="0"/>
                    <a:pt x="584" y="0"/>
                  </a:cubicBezTo>
                  <a:cubicBezTo>
                    <a:pt x="561" y="210"/>
                    <a:pt x="561" y="397"/>
                    <a:pt x="538" y="607"/>
                  </a:cubicBezTo>
                  <a:close/>
                </a:path>
              </a:pathLst>
            </a:custGeom>
            <a:solidFill>
              <a:srgbClr val="FF7884">
                <a:alpha val="33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7631;p52">
              <a:extLst>
                <a:ext uri="{FF2B5EF4-FFF2-40B4-BE49-F238E27FC236}">
                  <a16:creationId xmlns:a16="http://schemas.microsoft.com/office/drawing/2014/main" id="{33EFB745-BD0F-4D33-9F5B-6D7C9CAF977A}"/>
                </a:ext>
              </a:extLst>
            </p:cNvPr>
            <p:cNvSpPr/>
            <p:nvPr/>
          </p:nvSpPr>
          <p:spPr>
            <a:xfrm>
              <a:off x="1609125" y="2828600"/>
              <a:ext cx="12875" cy="19875"/>
            </a:xfrm>
            <a:custGeom>
              <a:avLst/>
              <a:gdLst/>
              <a:ahLst/>
              <a:cxnLst/>
              <a:rect l="l" t="t" r="r" b="b"/>
              <a:pathLst>
                <a:path w="515" h="795" extrusionOk="0">
                  <a:moveTo>
                    <a:pt x="444" y="794"/>
                  </a:moveTo>
                  <a:cubicBezTo>
                    <a:pt x="1" y="467"/>
                    <a:pt x="1" y="374"/>
                    <a:pt x="421" y="0"/>
                  </a:cubicBezTo>
                  <a:cubicBezTo>
                    <a:pt x="491" y="257"/>
                    <a:pt x="514" y="537"/>
                    <a:pt x="444" y="794"/>
                  </a:cubicBezTo>
                  <a:close/>
                </a:path>
              </a:pathLst>
            </a:custGeom>
            <a:solidFill>
              <a:srgbClr val="FF7884">
                <a:alpha val="33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7632;p52">
              <a:extLst>
                <a:ext uri="{FF2B5EF4-FFF2-40B4-BE49-F238E27FC236}">
                  <a16:creationId xmlns:a16="http://schemas.microsoft.com/office/drawing/2014/main" id="{086628A5-EB87-425B-B5D2-65C8DBBBF629}"/>
                </a:ext>
              </a:extLst>
            </p:cNvPr>
            <p:cNvSpPr/>
            <p:nvPr/>
          </p:nvSpPr>
          <p:spPr>
            <a:xfrm>
              <a:off x="1501725" y="3175325"/>
              <a:ext cx="13450" cy="19275"/>
            </a:xfrm>
            <a:custGeom>
              <a:avLst/>
              <a:gdLst/>
              <a:ahLst/>
              <a:cxnLst/>
              <a:rect l="l" t="t" r="r" b="b"/>
              <a:pathLst>
                <a:path w="538" h="771" extrusionOk="0">
                  <a:moveTo>
                    <a:pt x="281" y="0"/>
                  </a:moveTo>
                  <a:cubicBezTo>
                    <a:pt x="538" y="187"/>
                    <a:pt x="538" y="584"/>
                    <a:pt x="281" y="771"/>
                  </a:cubicBezTo>
                  <a:cubicBezTo>
                    <a:pt x="1" y="584"/>
                    <a:pt x="1" y="187"/>
                    <a:pt x="281" y="0"/>
                  </a:cubicBezTo>
                  <a:close/>
                </a:path>
              </a:pathLst>
            </a:custGeom>
            <a:solidFill>
              <a:srgbClr val="FF7884">
                <a:alpha val="33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7633;p52">
              <a:extLst>
                <a:ext uri="{FF2B5EF4-FFF2-40B4-BE49-F238E27FC236}">
                  <a16:creationId xmlns:a16="http://schemas.microsoft.com/office/drawing/2014/main" id="{2C6D5EE0-0813-4DA7-A23D-14455B6B01EF}"/>
                </a:ext>
              </a:extLst>
            </p:cNvPr>
            <p:cNvSpPr/>
            <p:nvPr/>
          </p:nvSpPr>
          <p:spPr>
            <a:xfrm>
              <a:off x="1389650" y="2749800"/>
              <a:ext cx="16375" cy="14600"/>
            </a:xfrm>
            <a:custGeom>
              <a:avLst/>
              <a:gdLst/>
              <a:ahLst/>
              <a:cxnLst/>
              <a:rect l="l" t="t" r="r" b="b"/>
              <a:pathLst>
                <a:path w="655" h="584" extrusionOk="0">
                  <a:moveTo>
                    <a:pt x="398" y="0"/>
                  </a:moveTo>
                  <a:cubicBezTo>
                    <a:pt x="655" y="467"/>
                    <a:pt x="328" y="537"/>
                    <a:pt x="1" y="584"/>
                  </a:cubicBezTo>
                  <a:cubicBezTo>
                    <a:pt x="1" y="327"/>
                    <a:pt x="164" y="94"/>
                    <a:pt x="398" y="0"/>
                  </a:cubicBezTo>
                  <a:close/>
                </a:path>
              </a:pathLst>
            </a:custGeom>
            <a:solidFill>
              <a:srgbClr val="FF7884">
                <a:alpha val="33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7634;p52">
              <a:extLst>
                <a:ext uri="{FF2B5EF4-FFF2-40B4-BE49-F238E27FC236}">
                  <a16:creationId xmlns:a16="http://schemas.microsoft.com/office/drawing/2014/main" id="{E56CDB40-2C0F-4BC8-84F6-32A3A4CD55BD}"/>
                </a:ext>
              </a:extLst>
            </p:cNvPr>
            <p:cNvSpPr/>
            <p:nvPr/>
          </p:nvSpPr>
          <p:spPr>
            <a:xfrm>
              <a:off x="1501725" y="2991450"/>
              <a:ext cx="15800" cy="20450"/>
            </a:xfrm>
            <a:custGeom>
              <a:avLst/>
              <a:gdLst/>
              <a:ahLst/>
              <a:cxnLst/>
              <a:rect l="l" t="t" r="r" b="b"/>
              <a:pathLst>
                <a:path w="632" h="818" extrusionOk="0">
                  <a:moveTo>
                    <a:pt x="257" y="818"/>
                  </a:moveTo>
                  <a:lnTo>
                    <a:pt x="94" y="818"/>
                  </a:lnTo>
                  <a:cubicBezTo>
                    <a:pt x="1" y="537"/>
                    <a:pt x="47" y="234"/>
                    <a:pt x="211" y="0"/>
                  </a:cubicBezTo>
                  <a:cubicBezTo>
                    <a:pt x="631" y="257"/>
                    <a:pt x="187" y="561"/>
                    <a:pt x="257" y="818"/>
                  </a:cubicBezTo>
                  <a:close/>
                </a:path>
              </a:pathLst>
            </a:custGeom>
            <a:solidFill>
              <a:srgbClr val="FF7884">
                <a:alpha val="33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7635;p52">
              <a:extLst>
                <a:ext uri="{FF2B5EF4-FFF2-40B4-BE49-F238E27FC236}">
                  <a16:creationId xmlns:a16="http://schemas.microsoft.com/office/drawing/2014/main" id="{195A53BE-8421-4259-B83D-CE82FB040E35}"/>
                </a:ext>
              </a:extLst>
            </p:cNvPr>
            <p:cNvSpPr/>
            <p:nvPr/>
          </p:nvSpPr>
          <p:spPr>
            <a:xfrm>
              <a:off x="1373900" y="2770225"/>
              <a:ext cx="10525" cy="14625"/>
            </a:xfrm>
            <a:custGeom>
              <a:avLst/>
              <a:gdLst/>
              <a:ahLst/>
              <a:cxnLst/>
              <a:rect l="l" t="t" r="r" b="b"/>
              <a:pathLst>
                <a:path w="421" h="585" extrusionOk="0">
                  <a:moveTo>
                    <a:pt x="421" y="0"/>
                  </a:moveTo>
                  <a:cubicBezTo>
                    <a:pt x="421" y="257"/>
                    <a:pt x="397" y="537"/>
                    <a:pt x="24" y="584"/>
                  </a:cubicBezTo>
                  <a:cubicBezTo>
                    <a:pt x="0" y="304"/>
                    <a:pt x="164" y="70"/>
                    <a:pt x="421" y="0"/>
                  </a:cubicBezTo>
                  <a:close/>
                </a:path>
              </a:pathLst>
            </a:custGeom>
            <a:solidFill>
              <a:srgbClr val="FF7884">
                <a:alpha val="33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7636;p52">
              <a:extLst>
                <a:ext uri="{FF2B5EF4-FFF2-40B4-BE49-F238E27FC236}">
                  <a16:creationId xmlns:a16="http://schemas.microsoft.com/office/drawing/2014/main" id="{42C77675-0C89-4F8B-970C-D7A85CC7A87F}"/>
                </a:ext>
              </a:extLst>
            </p:cNvPr>
            <p:cNvSpPr/>
            <p:nvPr/>
          </p:nvSpPr>
          <p:spPr>
            <a:xfrm>
              <a:off x="1504075" y="3145550"/>
              <a:ext cx="9350" cy="9350"/>
            </a:xfrm>
            <a:custGeom>
              <a:avLst/>
              <a:gdLst/>
              <a:ahLst/>
              <a:cxnLst/>
              <a:rect l="l" t="t" r="r" b="b"/>
              <a:pathLst>
                <a:path w="374" h="374" extrusionOk="0">
                  <a:moveTo>
                    <a:pt x="187" y="0"/>
                  </a:moveTo>
                  <a:cubicBezTo>
                    <a:pt x="374" y="117"/>
                    <a:pt x="374" y="257"/>
                    <a:pt x="187" y="374"/>
                  </a:cubicBezTo>
                  <a:cubicBezTo>
                    <a:pt x="0" y="257"/>
                    <a:pt x="0" y="140"/>
                    <a:pt x="187" y="0"/>
                  </a:cubicBezTo>
                  <a:close/>
                </a:path>
              </a:pathLst>
            </a:custGeom>
            <a:solidFill>
              <a:srgbClr val="FF7884">
                <a:alpha val="33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7637;p52">
              <a:extLst>
                <a:ext uri="{FF2B5EF4-FFF2-40B4-BE49-F238E27FC236}">
                  <a16:creationId xmlns:a16="http://schemas.microsoft.com/office/drawing/2014/main" id="{B5A78DCF-D305-4226-9479-7F77F32B2EC2}"/>
                </a:ext>
              </a:extLst>
            </p:cNvPr>
            <p:cNvSpPr/>
            <p:nvPr/>
          </p:nvSpPr>
          <p:spPr>
            <a:xfrm>
              <a:off x="1749225" y="2768475"/>
              <a:ext cx="11100" cy="11700"/>
            </a:xfrm>
            <a:custGeom>
              <a:avLst/>
              <a:gdLst/>
              <a:ahLst/>
              <a:cxnLst/>
              <a:rect l="l" t="t" r="r" b="b"/>
              <a:pathLst>
                <a:path w="444" h="468" extrusionOk="0">
                  <a:moveTo>
                    <a:pt x="444" y="444"/>
                  </a:moveTo>
                  <a:cubicBezTo>
                    <a:pt x="187" y="467"/>
                    <a:pt x="0" y="234"/>
                    <a:pt x="70" y="0"/>
                  </a:cubicBezTo>
                  <a:cubicBezTo>
                    <a:pt x="280" y="24"/>
                    <a:pt x="444" y="211"/>
                    <a:pt x="444" y="444"/>
                  </a:cubicBezTo>
                  <a:close/>
                </a:path>
              </a:pathLst>
            </a:custGeom>
            <a:solidFill>
              <a:srgbClr val="FF7884">
                <a:alpha val="33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7638;p52">
              <a:extLst>
                <a:ext uri="{FF2B5EF4-FFF2-40B4-BE49-F238E27FC236}">
                  <a16:creationId xmlns:a16="http://schemas.microsoft.com/office/drawing/2014/main" id="{814BA720-49A2-41FA-BA24-A4BD07872CF1}"/>
                </a:ext>
              </a:extLst>
            </p:cNvPr>
            <p:cNvSpPr/>
            <p:nvPr/>
          </p:nvSpPr>
          <p:spPr>
            <a:xfrm>
              <a:off x="1720625" y="2739275"/>
              <a:ext cx="11100" cy="10550"/>
            </a:xfrm>
            <a:custGeom>
              <a:avLst/>
              <a:gdLst/>
              <a:ahLst/>
              <a:cxnLst/>
              <a:rect l="l" t="t" r="r" b="b"/>
              <a:pathLst>
                <a:path w="444" h="422" extrusionOk="0">
                  <a:moveTo>
                    <a:pt x="444" y="398"/>
                  </a:moveTo>
                  <a:cubicBezTo>
                    <a:pt x="140" y="421"/>
                    <a:pt x="0" y="281"/>
                    <a:pt x="24" y="1"/>
                  </a:cubicBezTo>
                  <a:cubicBezTo>
                    <a:pt x="234" y="24"/>
                    <a:pt x="397" y="188"/>
                    <a:pt x="444" y="398"/>
                  </a:cubicBezTo>
                  <a:close/>
                </a:path>
              </a:pathLst>
            </a:custGeom>
            <a:solidFill>
              <a:srgbClr val="FF7884">
                <a:alpha val="33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7639;p52">
              <a:extLst>
                <a:ext uri="{FF2B5EF4-FFF2-40B4-BE49-F238E27FC236}">
                  <a16:creationId xmlns:a16="http://schemas.microsoft.com/office/drawing/2014/main" id="{716499C9-93B9-4C8A-B645-783360BCE3B8}"/>
                </a:ext>
              </a:extLst>
            </p:cNvPr>
            <p:cNvSpPr/>
            <p:nvPr/>
          </p:nvSpPr>
          <p:spPr>
            <a:xfrm>
              <a:off x="1819275" y="2839675"/>
              <a:ext cx="4675" cy="4125"/>
            </a:xfrm>
            <a:custGeom>
              <a:avLst/>
              <a:gdLst/>
              <a:ahLst/>
              <a:cxnLst/>
              <a:rect l="l" t="t" r="r" b="b"/>
              <a:pathLst>
                <a:path w="187" h="165" extrusionOk="0">
                  <a:moveTo>
                    <a:pt x="163" y="164"/>
                  </a:moveTo>
                  <a:lnTo>
                    <a:pt x="0" y="1"/>
                  </a:lnTo>
                  <a:cubicBezTo>
                    <a:pt x="93" y="1"/>
                    <a:pt x="187" y="71"/>
                    <a:pt x="163" y="164"/>
                  </a:cubicBezTo>
                  <a:close/>
                </a:path>
              </a:pathLst>
            </a:custGeom>
            <a:solidFill>
              <a:srgbClr val="FF7884">
                <a:alpha val="33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7640;p52">
              <a:extLst>
                <a:ext uri="{FF2B5EF4-FFF2-40B4-BE49-F238E27FC236}">
                  <a16:creationId xmlns:a16="http://schemas.microsoft.com/office/drawing/2014/main" id="{CBFDB1A3-4DA3-464C-BDF2-95CED7494399}"/>
                </a:ext>
              </a:extLst>
            </p:cNvPr>
            <p:cNvSpPr/>
            <p:nvPr/>
          </p:nvSpPr>
          <p:spPr>
            <a:xfrm>
              <a:off x="1715950" y="2730525"/>
              <a:ext cx="4100" cy="4125"/>
            </a:xfrm>
            <a:custGeom>
              <a:avLst/>
              <a:gdLst/>
              <a:ahLst/>
              <a:cxnLst/>
              <a:rect l="l" t="t" r="r" b="b"/>
              <a:pathLst>
                <a:path w="164" h="165" extrusionOk="0">
                  <a:moveTo>
                    <a:pt x="141" y="164"/>
                  </a:moveTo>
                  <a:lnTo>
                    <a:pt x="0" y="1"/>
                  </a:lnTo>
                  <a:cubicBezTo>
                    <a:pt x="94" y="1"/>
                    <a:pt x="164" y="71"/>
                    <a:pt x="141" y="164"/>
                  </a:cubicBezTo>
                  <a:close/>
                </a:path>
              </a:pathLst>
            </a:custGeom>
            <a:solidFill>
              <a:srgbClr val="FF7884">
                <a:alpha val="33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7641;p52">
              <a:extLst>
                <a:ext uri="{FF2B5EF4-FFF2-40B4-BE49-F238E27FC236}">
                  <a16:creationId xmlns:a16="http://schemas.microsoft.com/office/drawing/2014/main" id="{E1D42FFE-5C57-4DD7-AB74-3F449E6033E7}"/>
                </a:ext>
              </a:extLst>
            </p:cNvPr>
            <p:cNvSpPr/>
            <p:nvPr/>
          </p:nvSpPr>
          <p:spPr>
            <a:xfrm>
              <a:off x="1731700" y="2830350"/>
              <a:ext cx="32725" cy="35050"/>
            </a:xfrm>
            <a:custGeom>
              <a:avLst/>
              <a:gdLst/>
              <a:ahLst/>
              <a:cxnLst/>
              <a:rect l="l" t="t" r="r" b="b"/>
              <a:pathLst>
                <a:path w="1309" h="1402" extrusionOk="0">
                  <a:moveTo>
                    <a:pt x="1" y="1401"/>
                  </a:moveTo>
                  <a:cubicBezTo>
                    <a:pt x="281" y="1028"/>
                    <a:pt x="514" y="631"/>
                    <a:pt x="655" y="187"/>
                  </a:cubicBezTo>
                  <a:cubicBezTo>
                    <a:pt x="701" y="47"/>
                    <a:pt x="865" y="0"/>
                    <a:pt x="981" y="47"/>
                  </a:cubicBezTo>
                  <a:cubicBezTo>
                    <a:pt x="1075" y="94"/>
                    <a:pt x="1122" y="187"/>
                    <a:pt x="1122" y="280"/>
                  </a:cubicBezTo>
                  <a:cubicBezTo>
                    <a:pt x="1308" y="1098"/>
                    <a:pt x="1122" y="1261"/>
                    <a:pt x="1" y="1401"/>
                  </a:cubicBezTo>
                  <a:close/>
                </a:path>
              </a:pathLst>
            </a:custGeom>
            <a:solidFill>
              <a:srgbClr val="FF7884">
                <a:alpha val="33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7642;p52">
              <a:extLst>
                <a:ext uri="{FF2B5EF4-FFF2-40B4-BE49-F238E27FC236}">
                  <a16:creationId xmlns:a16="http://schemas.microsoft.com/office/drawing/2014/main" id="{8F4A856B-FE57-4ABC-BE25-63CE3BF82758}"/>
                </a:ext>
              </a:extLst>
            </p:cNvPr>
            <p:cNvSpPr/>
            <p:nvPr/>
          </p:nvSpPr>
          <p:spPr>
            <a:xfrm>
              <a:off x="1512825" y="2997275"/>
              <a:ext cx="94575" cy="124375"/>
            </a:xfrm>
            <a:custGeom>
              <a:avLst/>
              <a:gdLst/>
              <a:ahLst/>
              <a:cxnLst/>
              <a:rect l="l" t="t" r="r" b="b"/>
              <a:pathLst>
                <a:path w="3783" h="4975" extrusionOk="0">
                  <a:moveTo>
                    <a:pt x="0" y="1378"/>
                  </a:moveTo>
                  <a:cubicBezTo>
                    <a:pt x="94" y="1192"/>
                    <a:pt x="234" y="1005"/>
                    <a:pt x="421" y="1005"/>
                  </a:cubicBezTo>
                  <a:cubicBezTo>
                    <a:pt x="817" y="1005"/>
                    <a:pt x="1098" y="771"/>
                    <a:pt x="1401" y="585"/>
                  </a:cubicBezTo>
                  <a:cubicBezTo>
                    <a:pt x="1635" y="374"/>
                    <a:pt x="2148" y="491"/>
                    <a:pt x="2172" y="1"/>
                  </a:cubicBezTo>
                  <a:lnTo>
                    <a:pt x="2569" y="1"/>
                  </a:lnTo>
                  <a:cubicBezTo>
                    <a:pt x="2615" y="304"/>
                    <a:pt x="2522" y="608"/>
                    <a:pt x="2288" y="795"/>
                  </a:cubicBezTo>
                  <a:cubicBezTo>
                    <a:pt x="2032" y="982"/>
                    <a:pt x="1985" y="1332"/>
                    <a:pt x="2195" y="1565"/>
                  </a:cubicBezTo>
                  <a:cubicBezTo>
                    <a:pt x="2452" y="1939"/>
                    <a:pt x="2732" y="1682"/>
                    <a:pt x="2989" y="1565"/>
                  </a:cubicBezTo>
                  <a:cubicBezTo>
                    <a:pt x="3339" y="1775"/>
                    <a:pt x="3783" y="1845"/>
                    <a:pt x="3316" y="2476"/>
                  </a:cubicBezTo>
                  <a:cubicBezTo>
                    <a:pt x="2942" y="3013"/>
                    <a:pt x="2779" y="3737"/>
                    <a:pt x="3362" y="4344"/>
                  </a:cubicBezTo>
                  <a:cubicBezTo>
                    <a:pt x="3502" y="4460"/>
                    <a:pt x="3549" y="4647"/>
                    <a:pt x="3456" y="4811"/>
                  </a:cubicBezTo>
                  <a:cubicBezTo>
                    <a:pt x="3246" y="4974"/>
                    <a:pt x="3106" y="4764"/>
                    <a:pt x="2989" y="4647"/>
                  </a:cubicBezTo>
                  <a:cubicBezTo>
                    <a:pt x="2779" y="4390"/>
                    <a:pt x="2405" y="4320"/>
                    <a:pt x="2125" y="4460"/>
                  </a:cubicBezTo>
                  <a:cubicBezTo>
                    <a:pt x="1261" y="4811"/>
                    <a:pt x="888" y="4577"/>
                    <a:pt x="537" y="3690"/>
                  </a:cubicBezTo>
                  <a:cubicBezTo>
                    <a:pt x="514" y="3643"/>
                    <a:pt x="444" y="3597"/>
                    <a:pt x="421" y="3550"/>
                  </a:cubicBezTo>
                  <a:cubicBezTo>
                    <a:pt x="771" y="2733"/>
                    <a:pt x="374" y="2056"/>
                    <a:pt x="0" y="1378"/>
                  </a:cubicBezTo>
                  <a:close/>
                  <a:moveTo>
                    <a:pt x="1821" y="3923"/>
                  </a:moveTo>
                  <a:cubicBezTo>
                    <a:pt x="2732" y="3526"/>
                    <a:pt x="2755" y="3386"/>
                    <a:pt x="2078" y="2873"/>
                  </a:cubicBezTo>
                  <a:cubicBezTo>
                    <a:pt x="1985" y="3176"/>
                    <a:pt x="1915" y="3480"/>
                    <a:pt x="1821" y="3923"/>
                  </a:cubicBezTo>
                  <a:close/>
                </a:path>
              </a:pathLst>
            </a:custGeom>
            <a:solidFill>
              <a:srgbClr val="FF7884">
                <a:alpha val="33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7643;p52">
              <a:extLst>
                <a:ext uri="{FF2B5EF4-FFF2-40B4-BE49-F238E27FC236}">
                  <a16:creationId xmlns:a16="http://schemas.microsoft.com/office/drawing/2014/main" id="{979F5553-017B-42A4-8D4F-700EF510B944}"/>
                </a:ext>
              </a:extLst>
            </p:cNvPr>
            <p:cNvSpPr/>
            <p:nvPr/>
          </p:nvSpPr>
          <p:spPr>
            <a:xfrm>
              <a:off x="1528000" y="2964600"/>
              <a:ext cx="18700" cy="21625"/>
            </a:xfrm>
            <a:custGeom>
              <a:avLst/>
              <a:gdLst/>
              <a:ahLst/>
              <a:cxnLst/>
              <a:rect l="l" t="t" r="r" b="b"/>
              <a:pathLst>
                <a:path w="748" h="865" extrusionOk="0">
                  <a:moveTo>
                    <a:pt x="281" y="0"/>
                  </a:moveTo>
                  <a:cubicBezTo>
                    <a:pt x="514" y="117"/>
                    <a:pt x="747" y="257"/>
                    <a:pt x="701" y="584"/>
                  </a:cubicBezTo>
                  <a:cubicBezTo>
                    <a:pt x="701" y="748"/>
                    <a:pt x="537" y="864"/>
                    <a:pt x="351" y="841"/>
                  </a:cubicBezTo>
                  <a:cubicBezTo>
                    <a:pt x="24" y="771"/>
                    <a:pt x="0" y="514"/>
                    <a:pt x="24" y="234"/>
                  </a:cubicBezTo>
                  <a:cubicBezTo>
                    <a:pt x="24" y="70"/>
                    <a:pt x="117" y="0"/>
                    <a:pt x="281" y="0"/>
                  </a:cubicBezTo>
                  <a:close/>
                </a:path>
              </a:pathLst>
            </a:custGeom>
            <a:solidFill>
              <a:srgbClr val="FF7884">
                <a:alpha val="33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7644;p52">
              <a:extLst>
                <a:ext uri="{FF2B5EF4-FFF2-40B4-BE49-F238E27FC236}">
                  <a16:creationId xmlns:a16="http://schemas.microsoft.com/office/drawing/2014/main" id="{CC0AA754-E51E-493E-9049-19B8726291E3}"/>
                </a:ext>
              </a:extLst>
            </p:cNvPr>
            <p:cNvSpPr/>
            <p:nvPr/>
          </p:nvSpPr>
          <p:spPr>
            <a:xfrm>
              <a:off x="1567100" y="2978025"/>
              <a:ext cx="20450" cy="19275"/>
            </a:xfrm>
            <a:custGeom>
              <a:avLst/>
              <a:gdLst/>
              <a:ahLst/>
              <a:cxnLst/>
              <a:rect l="l" t="t" r="r" b="b"/>
              <a:pathLst>
                <a:path w="818" h="771" extrusionOk="0">
                  <a:moveTo>
                    <a:pt x="398" y="771"/>
                  </a:moveTo>
                  <a:lnTo>
                    <a:pt x="1" y="771"/>
                  </a:lnTo>
                  <a:lnTo>
                    <a:pt x="1" y="467"/>
                  </a:lnTo>
                  <a:cubicBezTo>
                    <a:pt x="1" y="234"/>
                    <a:pt x="1" y="0"/>
                    <a:pt x="351" y="0"/>
                  </a:cubicBezTo>
                  <a:cubicBezTo>
                    <a:pt x="514" y="0"/>
                    <a:pt x="654" y="94"/>
                    <a:pt x="724" y="257"/>
                  </a:cubicBezTo>
                  <a:cubicBezTo>
                    <a:pt x="818" y="514"/>
                    <a:pt x="608" y="654"/>
                    <a:pt x="398" y="771"/>
                  </a:cubicBezTo>
                  <a:close/>
                </a:path>
              </a:pathLst>
            </a:custGeom>
            <a:solidFill>
              <a:srgbClr val="FF7884">
                <a:alpha val="33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7645;p52">
              <a:extLst>
                <a:ext uri="{FF2B5EF4-FFF2-40B4-BE49-F238E27FC236}">
                  <a16:creationId xmlns:a16="http://schemas.microsoft.com/office/drawing/2014/main" id="{A98292D0-58BC-4A1D-A8AA-AE6F92403C02}"/>
                </a:ext>
              </a:extLst>
            </p:cNvPr>
            <p:cNvSpPr/>
            <p:nvPr/>
          </p:nvSpPr>
          <p:spPr>
            <a:xfrm>
              <a:off x="1554250" y="2948825"/>
              <a:ext cx="17550" cy="17550"/>
            </a:xfrm>
            <a:custGeom>
              <a:avLst/>
              <a:gdLst/>
              <a:ahLst/>
              <a:cxnLst/>
              <a:rect l="l" t="t" r="r" b="b"/>
              <a:pathLst>
                <a:path w="702" h="702" extrusionOk="0">
                  <a:moveTo>
                    <a:pt x="701" y="398"/>
                  </a:moveTo>
                  <a:cubicBezTo>
                    <a:pt x="678" y="585"/>
                    <a:pt x="608" y="701"/>
                    <a:pt x="468" y="678"/>
                  </a:cubicBezTo>
                  <a:cubicBezTo>
                    <a:pt x="258" y="608"/>
                    <a:pt x="1" y="561"/>
                    <a:pt x="24" y="258"/>
                  </a:cubicBezTo>
                  <a:cubicBezTo>
                    <a:pt x="24" y="118"/>
                    <a:pt x="141" y="24"/>
                    <a:pt x="281" y="24"/>
                  </a:cubicBezTo>
                  <a:cubicBezTo>
                    <a:pt x="561" y="1"/>
                    <a:pt x="655" y="188"/>
                    <a:pt x="701" y="398"/>
                  </a:cubicBezTo>
                  <a:close/>
                </a:path>
              </a:pathLst>
            </a:custGeom>
            <a:solidFill>
              <a:srgbClr val="FF7884">
                <a:alpha val="33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7646;p52">
              <a:extLst>
                <a:ext uri="{FF2B5EF4-FFF2-40B4-BE49-F238E27FC236}">
                  <a16:creationId xmlns:a16="http://schemas.microsoft.com/office/drawing/2014/main" id="{3798864C-26F2-4973-82DA-336AA9300D5A}"/>
                </a:ext>
              </a:extLst>
            </p:cNvPr>
            <p:cNvSpPr/>
            <p:nvPr/>
          </p:nvSpPr>
          <p:spPr>
            <a:xfrm>
              <a:off x="1834450" y="2966925"/>
              <a:ext cx="28625" cy="42650"/>
            </a:xfrm>
            <a:custGeom>
              <a:avLst/>
              <a:gdLst/>
              <a:ahLst/>
              <a:cxnLst/>
              <a:rect l="l" t="t" r="r" b="b"/>
              <a:pathLst>
                <a:path w="1145" h="1706" extrusionOk="0">
                  <a:moveTo>
                    <a:pt x="23" y="1402"/>
                  </a:moveTo>
                  <a:lnTo>
                    <a:pt x="23" y="538"/>
                  </a:lnTo>
                  <a:cubicBezTo>
                    <a:pt x="0" y="118"/>
                    <a:pt x="234" y="1"/>
                    <a:pt x="607" y="24"/>
                  </a:cubicBezTo>
                  <a:cubicBezTo>
                    <a:pt x="607" y="188"/>
                    <a:pt x="584" y="351"/>
                    <a:pt x="701" y="491"/>
                  </a:cubicBezTo>
                  <a:cubicBezTo>
                    <a:pt x="1144" y="1005"/>
                    <a:pt x="1144" y="1005"/>
                    <a:pt x="887" y="1682"/>
                  </a:cubicBezTo>
                  <a:cubicBezTo>
                    <a:pt x="560" y="1705"/>
                    <a:pt x="374" y="1285"/>
                    <a:pt x="23" y="1402"/>
                  </a:cubicBezTo>
                  <a:close/>
                </a:path>
              </a:pathLst>
            </a:custGeom>
            <a:solidFill>
              <a:srgbClr val="FF7884">
                <a:alpha val="33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7647;p52">
              <a:extLst>
                <a:ext uri="{FF2B5EF4-FFF2-40B4-BE49-F238E27FC236}">
                  <a16:creationId xmlns:a16="http://schemas.microsoft.com/office/drawing/2014/main" id="{86D5FEBE-0123-4731-8595-A8EC361B1369}"/>
                </a:ext>
              </a:extLst>
            </p:cNvPr>
            <p:cNvSpPr/>
            <p:nvPr/>
          </p:nvSpPr>
          <p:spPr>
            <a:xfrm>
              <a:off x="1558350" y="3069075"/>
              <a:ext cx="23375" cy="26300"/>
            </a:xfrm>
            <a:custGeom>
              <a:avLst/>
              <a:gdLst/>
              <a:ahLst/>
              <a:cxnLst/>
              <a:rect l="l" t="t" r="r" b="b"/>
              <a:pathLst>
                <a:path w="935" h="1052" extrusionOk="0">
                  <a:moveTo>
                    <a:pt x="0" y="1051"/>
                  </a:moveTo>
                  <a:cubicBezTo>
                    <a:pt x="94" y="608"/>
                    <a:pt x="164" y="304"/>
                    <a:pt x="257" y="1"/>
                  </a:cubicBezTo>
                  <a:cubicBezTo>
                    <a:pt x="934" y="538"/>
                    <a:pt x="911" y="654"/>
                    <a:pt x="0" y="1051"/>
                  </a:cubicBezTo>
                  <a:close/>
                </a:path>
              </a:pathLst>
            </a:custGeom>
            <a:solidFill>
              <a:srgbClr val="FF7884">
                <a:alpha val="33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1" name="Google Shape;7648;p52">
            <a:extLst>
              <a:ext uri="{FF2B5EF4-FFF2-40B4-BE49-F238E27FC236}">
                <a16:creationId xmlns:a16="http://schemas.microsoft.com/office/drawing/2014/main" id="{85075E1B-E3C4-4A29-974B-76C70766F41A}"/>
              </a:ext>
            </a:extLst>
          </p:cNvPr>
          <p:cNvGrpSpPr/>
          <p:nvPr/>
        </p:nvGrpSpPr>
        <p:grpSpPr>
          <a:xfrm rot="8322983" flipH="1">
            <a:off x="10686870" y="2091859"/>
            <a:ext cx="720300" cy="959166"/>
            <a:chOff x="1213975" y="2608550"/>
            <a:chExt cx="720300" cy="625750"/>
          </a:xfrm>
        </p:grpSpPr>
        <p:sp>
          <p:nvSpPr>
            <p:cNvPr id="122" name="Google Shape;7649;p52">
              <a:extLst>
                <a:ext uri="{FF2B5EF4-FFF2-40B4-BE49-F238E27FC236}">
                  <a16:creationId xmlns:a16="http://schemas.microsoft.com/office/drawing/2014/main" id="{3B1E1087-F8C5-4DF9-AC22-93024438CA4F}"/>
                </a:ext>
              </a:extLst>
            </p:cNvPr>
            <p:cNvSpPr/>
            <p:nvPr/>
          </p:nvSpPr>
          <p:spPr>
            <a:xfrm>
              <a:off x="1313775" y="2608550"/>
              <a:ext cx="577300" cy="366000"/>
            </a:xfrm>
            <a:custGeom>
              <a:avLst/>
              <a:gdLst/>
              <a:ahLst/>
              <a:cxnLst/>
              <a:rect l="l" t="t" r="r" b="b"/>
              <a:pathLst>
                <a:path w="23092" h="14640" extrusionOk="0">
                  <a:moveTo>
                    <a:pt x="12258" y="9596"/>
                  </a:moveTo>
                  <a:lnTo>
                    <a:pt x="12258" y="10180"/>
                  </a:lnTo>
                  <a:cubicBezTo>
                    <a:pt x="11885" y="10577"/>
                    <a:pt x="11161" y="10810"/>
                    <a:pt x="11698" y="11604"/>
                  </a:cubicBezTo>
                  <a:cubicBezTo>
                    <a:pt x="11791" y="11721"/>
                    <a:pt x="11721" y="11978"/>
                    <a:pt x="11721" y="12188"/>
                  </a:cubicBezTo>
                  <a:cubicBezTo>
                    <a:pt x="11021" y="12118"/>
                    <a:pt x="10297" y="12211"/>
                    <a:pt x="9643" y="12468"/>
                  </a:cubicBezTo>
                  <a:cubicBezTo>
                    <a:pt x="9433" y="12561"/>
                    <a:pt x="9106" y="12351"/>
                    <a:pt x="9270" y="12818"/>
                  </a:cubicBezTo>
                  <a:cubicBezTo>
                    <a:pt x="9340" y="13028"/>
                    <a:pt x="9223" y="13238"/>
                    <a:pt x="9013" y="13285"/>
                  </a:cubicBezTo>
                  <a:cubicBezTo>
                    <a:pt x="8850" y="13308"/>
                    <a:pt x="8686" y="13238"/>
                    <a:pt x="8616" y="13075"/>
                  </a:cubicBezTo>
                  <a:cubicBezTo>
                    <a:pt x="8406" y="12725"/>
                    <a:pt x="8219" y="12398"/>
                    <a:pt x="7752" y="12375"/>
                  </a:cubicBezTo>
                  <a:cubicBezTo>
                    <a:pt x="7729" y="11838"/>
                    <a:pt x="7869" y="11277"/>
                    <a:pt x="7565" y="10787"/>
                  </a:cubicBezTo>
                  <a:cubicBezTo>
                    <a:pt x="8312" y="10273"/>
                    <a:pt x="8312" y="9783"/>
                    <a:pt x="7565" y="9199"/>
                  </a:cubicBezTo>
                  <a:cubicBezTo>
                    <a:pt x="7565" y="8779"/>
                    <a:pt x="7425" y="8382"/>
                    <a:pt x="7192" y="8032"/>
                  </a:cubicBezTo>
                  <a:cubicBezTo>
                    <a:pt x="6865" y="8242"/>
                    <a:pt x="6538" y="8475"/>
                    <a:pt x="6118" y="8429"/>
                  </a:cubicBezTo>
                  <a:cubicBezTo>
                    <a:pt x="5697" y="8382"/>
                    <a:pt x="5534" y="8615"/>
                    <a:pt x="5604" y="8966"/>
                  </a:cubicBezTo>
                  <a:cubicBezTo>
                    <a:pt x="5674" y="9526"/>
                    <a:pt x="5441" y="9853"/>
                    <a:pt x="4904" y="9946"/>
                  </a:cubicBezTo>
                  <a:cubicBezTo>
                    <a:pt x="4367" y="9993"/>
                    <a:pt x="3993" y="10483"/>
                    <a:pt x="4086" y="10997"/>
                  </a:cubicBezTo>
                  <a:cubicBezTo>
                    <a:pt x="4133" y="11417"/>
                    <a:pt x="3970" y="11767"/>
                    <a:pt x="3993" y="12164"/>
                  </a:cubicBezTo>
                  <a:lnTo>
                    <a:pt x="3806" y="12375"/>
                  </a:lnTo>
                  <a:cubicBezTo>
                    <a:pt x="3479" y="12211"/>
                    <a:pt x="3129" y="12141"/>
                    <a:pt x="2756" y="12188"/>
                  </a:cubicBezTo>
                  <a:cubicBezTo>
                    <a:pt x="2359" y="12211"/>
                    <a:pt x="1962" y="12188"/>
                    <a:pt x="1822" y="11697"/>
                  </a:cubicBezTo>
                  <a:cubicBezTo>
                    <a:pt x="1705" y="11301"/>
                    <a:pt x="1355" y="11394"/>
                    <a:pt x="1075" y="11417"/>
                  </a:cubicBezTo>
                  <a:cubicBezTo>
                    <a:pt x="794" y="11441"/>
                    <a:pt x="514" y="11791"/>
                    <a:pt x="94" y="11651"/>
                  </a:cubicBezTo>
                  <a:cubicBezTo>
                    <a:pt x="1" y="11254"/>
                    <a:pt x="71" y="10834"/>
                    <a:pt x="304" y="10483"/>
                  </a:cubicBezTo>
                  <a:cubicBezTo>
                    <a:pt x="561" y="10133"/>
                    <a:pt x="888" y="9760"/>
                    <a:pt x="864" y="9269"/>
                  </a:cubicBezTo>
                  <a:lnTo>
                    <a:pt x="888" y="9246"/>
                  </a:lnTo>
                  <a:cubicBezTo>
                    <a:pt x="1658" y="9106"/>
                    <a:pt x="1822" y="8522"/>
                    <a:pt x="1845" y="7868"/>
                  </a:cubicBezTo>
                  <a:cubicBezTo>
                    <a:pt x="1985" y="7541"/>
                    <a:pt x="2079" y="7215"/>
                    <a:pt x="2429" y="7051"/>
                  </a:cubicBezTo>
                  <a:cubicBezTo>
                    <a:pt x="2802" y="7028"/>
                    <a:pt x="2802" y="6748"/>
                    <a:pt x="2826" y="6467"/>
                  </a:cubicBezTo>
                  <a:cubicBezTo>
                    <a:pt x="2896" y="6397"/>
                    <a:pt x="2966" y="6327"/>
                    <a:pt x="3036" y="6234"/>
                  </a:cubicBezTo>
                  <a:cubicBezTo>
                    <a:pt x="3363" y="6187"/>
                    <a:pt x="3690" y="6117"/>
                    <a:pt x="3409" y="5650"/>
                  </a:cubicBezTo>
                  <a:cubicBezTo>
                    <a:pt x="3993" y="4460"/>
                    <a:pt x="4764" y="3339"/>
                    <a:pt x="5697" y="2382"/>
                  </a:cubicBezTo>
                  <a:cubicBezTo>
                    <a:pt x="6188" y="1845"/>
                    <a:pt x="6585" y="1261"/>
                    <a:pt x="7145" y="770"/>
                  </a:cubicBezTo>
                  <a:cubicBezTo>
                    <a:pt x="7705" y="210"/>
                    <a:pt x="8546" y="0"/>
                    <a:pt x="9316" y="187"/>
                  </a:cubicBezTo>
                  <a:cubicBezTo>
                    <a:pt x="10531" y="444"/>
                    <a:pt x="11511" y="1097"/>
                    <a:pt x="12539" y="1774"/>
                  </a:cubicBezTo>
                  <a:cubicBezTo>
                    <a:pt x="13869" y="2638"/>
                    <a:pt x="14850" y="3876"/>
                    <a:pt x="16064" y="4856"/>
                  </a:cubicBezTo>
                  <a:lnTo>
                    <a:pt x="16204" y="5043"/>
                  </a:lnTo>
                  <a:cubicBezTo>
                    <a:pt x="16228" y="5090"/>
                    <a:pt x="16251" y="5160"/>
                    <a:pt x="16274" y="5230"/>
                  </a:cubicBezTo>
                  <a:cubicBezTo>
                    <a:pt x="16274" y="5510"/>
                    <a:pt x="16391" y="5650"/>
                    <a:pt x="16694" y="5627"/>
                  </a:cubicBezTo>
                  <a:cubicBezTo>
                    <a:pt x="17138" y="5697"/>
                    <a:pt x="17255" y="6071"/>
                    <a:pt x="17465" y="6397"/>
                  </a:cubicBezTo>
                  <a:cubicBezTo>
                    <a:pt x="17395" y="6631"/>
                    <a:pt x="17582" y="6841"/>
                    <a:pt x="17839" y="6818"/>
                  </a:cubicBezTo>
                  <a:lnTo>
                    <a:pt x="17839" y="6818"/>
                  </a:lnTo>
                  <a:cubicBezTo>
                    <a:pt x="17722" y="7308"/>
                    <a:pt x="18119" y="7588"/>
                    <a:pt x="18259" y="7985"/>
                  </a:cubicBezTo>
                  <a:cubicBezTo>
                    <a:pt x="18586" y="8826"/>
                    <a:pt x="19146" y="9409"/>
                    <a:pt x="20173" y="9223"/>
                  </a:cubicBezTo>
                  <a:lnTo>
                    <a:pt x="20197" y="9246"/>
                  </a:lnTo>
                  <a:lnTo>
                    <a:pt x="20360" y="9409"/>
                  </a:lnTo>
                  <a:cubicBezTo>
                    <a:pt x="20827" y="9619"/>
                    <a:pt x="21177" y="10040"/>
                    <a:pt x="21317" y="10553"/>
                  </a:cubicBezTo>
                  <a:cubicBezTo>
                    <a:pt x="20804" y="11020"/>
                    <a:pt x="21644" y="11441"/>
                    <a:pt x="21364" y="11908"/>
                  </a:cubicBezTo>
                  <a:cubicBezTo>
                    <a:pt x="22018" y="12024"/>
                    <a:pt x="21948" y="12865"/>
                    <a:pt x="22625" y="13052"/>
                  </a:cubicBezTo>
                  <a:cubicBezTo>
                    <a:pt x="22998" y="13145"/>
                    <a:pt x="23092" y="13635"/>
                    <a:pt x="22858" y="14056"/>
                  </a:cubicBezTo>
                  <a:cubicBezTo>
                    <a:pt x="22672" y="14429"/>
                    <a:pt x="22438" y="14639"/>
                    <a:pt x="21995" y="14453"/>
                  </a:cubicBezTo>
                  <a:cubicBezTo>
                    <a:pt x="21808" y="14406"/>
                    <a:pt x="21621" y="14359"/>
                    <a:pt x="21411" y="14359"/>
                  </a:cubicBezTo>
                  <a:cubicBezTo>
                    <a:pt x="21247" y="13589"/>
                    <a:pt x="21247" y="13542"/>
                    <a:pt x="20594" y="13682"/>
                  </a:cubicBezTo>
                  <a:cubicBezTo>
                    <a:pt x="19963" y="13822"/>
                    <a:pt x="19566" y="13402"/>
                    <a:pt x="19123" y="13168"/>
                  </a:cubicBezTo>
                  <a:cubicBezTo>
                    <a:pt x="18679" y="12935"/>
                    <a:pt x="19099" y="12491"/>
                    <a:pt x="19216" y="12164"/>
                  </a:cubicBezTo>
                  <a:cubicBezTo>
                    <a:pt x="19286" y="11978"/>
                    <a:pt x="19286" y="11744"/>
                    <a:pt x="19053" y="11651"/>
                  </a:cubicBezTo>
                  <a:cubicBezTo>
                    <a:pt x="18819" y="11557"/>
                    <a:pt x="18726" y="11721"/>
                    <a:pt x="18656" y="11931"/>
                  </a:cubicBezTo>
                  <a:cubicBezTo>
                    <a:pt x="18539" y="12258"/>
                    <a:pt x="18422" y="12561"/>
                    <a:pt x="18025" y="12608"/>
                  </a:cubicBezTo>
                  <a:lnTo>
                    <a:pt x="18025" y="12608"/>
                  </a:lnTo>
                  <a:cubicBezTo>
                    <a:pt x="17979" y="12328"/>
                    <a:pt x="17839" y="12024"/>
                    <a:pt x="17932" y="11767"/>
                  </a:cubicBezTo>
                  <a:cubicBezTo>
                    <a:pt x="18049" y="11371"/>
                    <a:pt x="17885" y="11301"/>
                    <a:pt x="17605" y="11114"/>
                  </a:cubicBezTo>
                  <a:cubicBezTo>
                    <a:pt x="17161" y="10857"/>
                    <a:pt x="16648" y="10764"/>
                    <a:pt x="16298" y="10297"/>
                  </a:cubicBezTo>
                  <a:cubicBezTo>
                    <a:pt x="15527" y="9246"/>
                    <a:pt x="14780" y="8219"/>
                    <a:pt x="13589" y="7635"/>
                  </a:cubicBezTo>
                  <a:cubicBezTo>
                    <a:pt x="13216" y="7448"/>
                    <a:pt x="12935" y="7075"/>
                    <a:pt x="12445" y="7121"/>
                  </a:cubicBezTo>
                  <a:cubicBezTo>
                    <a:pt x="12305" y="7448"/>
                    <a:pt x="12142" y="7752"/>
                    <a:pt x="12002" y="8102"/>
                  </a:cubicBezTo>
                  <a:cubicBezTo>
                    <a:pt x="11931" y="8289"/>
                    <a:pt x="12095" y="8382"/>
                    <a:pt x="12258" y="8405"/>
                  </a:cubicBezTo>
                  <a:cubicBezTo>
                    <a:pt x="12258" y="8545"/>
                    <a:pt x="12258" y="8686"/>
                    <a:pt x="12235" y="8802"/>
                  </a:cubicBezTo>
                  <a:cubicBezTo>
                    <a:pt x="11815" y="9176"/>
                    <a:pt x="11815" y="9269"/>
                    <a:pt x="12258" y="9596"/>
                  </a:cubicBezTo>
                  <a:close/>
                  <a:moveTo>
                    <a:pt x="16718" y="10273"/>
                  </a:moveTo>
                  <a:cubicBezTo>
                    <a:pt x="17839" y="10133"/>
                    <a:pt x="18025" y="9970"/>
                    <a:pt x="17839" y="9152"/>
                  </a:cubicBezTo>
                  <a:cubicBezTo>
                    <a:pt x="17839" y="9059"/>
                    <a:pt x="17792" y="8966"/>
                    <a:pt x="17698" y="8919"/>
                  </a:cubicBezTo>
                  <a:cubicBezTo>
                    <a:pt x="17582" y="8872"/>
                    <a:pt x="17418" y="8919"/>
                    <a:pt x="17372" y="9059"/>
                  </a:cubicBezTo>
                  <a:cubicBezTo>
                    <a:pt x="17231" y="9503"/>
                    <a:pt x="16998" y="9900"/>
                    <a:pt x="16718" y="10273"/>
                  </a:cubicBezTo>
                  <a:close/>
                </a:path>
              </a:pathLst>
            </a:custGeom>
            <a:solidFill>
              <a:srgbClr val="00426E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7650;p52">
              <a:extLst>
                <a:ext uri="{FF2B5EF4-FFF2-40B4-BE49-F238E27FC236}">
                  <a16:creationId xmlns:a16="http://schemas.microsoft.com/office/drawing/2014/main" id="{CED0ADBB-2669-4330-8219-0BDAB4EDE288}"/>
                </a:ext>
              </a:extLst>
            </p:cNvPr>
            <p:cNvSpPr/>
            <p:nvPr/>
          </p:nvSpPr>
          <p:spPr>
            <a:xfrm>
              <a:off x="1213975" y="2839675"/>
              <a:ext cx="194975" cy="197900"/>
            </a:xfrm>
            <a:custGeom>
              <a:avLst/>
              <a:gdLst/>
              <a:ahLst/>
              <a:cxnLst/>
              <a:rect l="l" t="t" r="r" b="b"/>
              <a:pathLst>
                <a:path w="7799" h="7916" extrusionOk="0">
                  <a:moveTo>
                    <a:pt x="4856" y="1"/>
                  </a:moveTo>
                  <a:cubicBezTo>
                    <a:pt x="4880" y="491"/>
                    <a:pt x="4553" y="888"/>
                    <a:pt x="4319" y="1238"/>
                  </a:cubicBezTo>
                  <a:cubicBezTo>
                    <a:pt x="4063" y="1565"/>
                    <a:pt x="3993" y="1985"/>
                    <a:pt x="4109" y="2406"/>
                  </a:cubicBezTo>
                  <a:cubicBezTo>
                    <a:pt x="4506" y="2522"/>
                    <a:pt x="4740" y="2196"/>
                    <a:pt x="5067" y="2172"/>
                  </a:cubicBezTo>
                  <a:cubicBezTo>
                    <a:pt x="5393" y="2126"/>
                    <a:pt x="5697" y="2032"/>
                    <a:pt x="5814" y="2429"/>
                  </a:cubicBezTo>
                  <a:cubicBezTo>
                    <a:pt x="5977" y="2943"/>
                    <a:pt x="6351" y="2943"/>
                    <a:pt x="6748" y="2919"/>
                  </a:cubicBezTo>
                  <a:cubicBezTo>
                    <a:pt x="7121" y="2896"/>
                    <a:pt x="7471" y="2966"/>
                    <a:pt x="7798" y="3130"/>
                  </a:cubicBezTo>
                  <a:cubicBezTo>
                    <a:pt x="7798" y="3293"/>
                    <a:pt x="7728" y="3456"/>
                    <a:pt x="7612" y="3573"/>
                  </a:cubicBezTo>
                  <a:cubicBezTo>
                    <a:pt x="6631" y="4484"/>
                    <a:pt x="5790" y="5581"/>
                    <a:pt x="4833" y="6515"/>
                  </a:cubicBezTo>
                  <a:cubicBezTo>
                    <a:pt x="3829" y="7472"/>
                    <a:pt x="2428" y="7916"/>
                    <a:pt x="1051" y="7682"/>
                  </a:cubicBezTo>
                  <a:cubicBezTo>
                    <a:pt x="304" y="7566"/>
                    <a:pt x="0" y="7099"/>
                    <a:pt x="280" y="6422"/>
                  </a:cubicBezTo>
                  <a:cubicBezTo>
                    <a:pt x="747" y="5254"/>
                    <a:pt x="1237" y="4110"/>
                    <a:pt x="2148" y="3200"/>
                  </a:cubicBezTo>
                  <a:cubicBezTo>
                    <a:pt x="2895" y="2452"/>
                    <a:pt x="3432" y="1565"/>
                    <a:pt x="4086" y="748"/>
                  </a:cubicBezTo>
                  <a:cubicBezTo>
                    <a:pt x="4296" y="444"/>
                    <a:pt x="4483" y="141"/>
                    <a:pt x="4856" y="1"/>
                  </a:cubicBezTo>
                  <a:close/>
                </a:path>
              </a:pathLst>
            </a:custGeom>
            <a:solidFill>
              <a:srgbClr val="00426E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7651;p52">
              <a:extLst>
                <a:ext uri="{FF2B5EF4-FFF2-40B4-BE49-F238E27FC236}">
                  <a16:creationId xmlns:a16="http://schemas.microsoft.com/office/drawing/2014/main" id="{E6CFBB96-7BBA-4C4B-88D3-FC8060322416}"/>
                </a:ext>
              </a:extLst>
            </p:cNvPr>
            <p:cNvSpPr/>
            <p:nvPr/>
          </p:nvSpPr>
          <p:spPr>
            <a:xfrm>
              <a:off x="1499400" y="3025875"/>
              <a:ext cx="120250" cy="208425"/>
            </a:xfrm>
            <a:custGeom>
              <a:avLst/>
              <a:gdLst/>
              <a:ahLst/>
              <a:cxnLst/>
              <a:rect l="l" t="t" r="r" b="b"/>
              <a:pathLst>
                <a:path w="4810" h="8337" extrusionOk="0">
                  <a:moveTo>
                    <a:pt x="4670" y="24"/>
                  </a:moveTo>
                  <a:cubicBezTo>
                    <a:pt x="4810" y="2009"/>
                    <a:pt x="4530" y="3970"/>
                    <a:pt x="4436" y="5931"/>
                  </a:cubicBezTo>
                  <a:cubicBezTo>
                    <a:pt x="4390" y="7239"/>
                    <a:pt x="3783" y="7823"/>
                    <a:pt x="2452" y="8103"/>
                  </a:cubicBezTo>
                  <a:cubicBezTo>
                    <a:pt x="1331" y="8336"/>
                    <a:pt x="677" y="7916"/>
                    <a:pt x="350" y="6749"/>
                  </a:cubicBezTo>
                  <a:cubicBezTo>
                    <a:pt x="607" y="6562"/>
                    <a:pt x="607" y="6165"/>
                    <a:pt x="350" y="5978"/>
                  </a:cubicBezTo>
                  <a:lnTo>
                    <a:pt x="350" y="5161"/>
                  </a:lnTo>
                  <a:cubicBezTo>
                    <a:pt x="537" y="5044"/>
                    <a:pt x="537" y="4904"/>
                    <a:pt x="350" y="4787"/>
                  </a:cubicBezTo>
                  <a:cubicBezTo>
                    <a:pt x="304" y="3993"/>
                    <a:pt x="0" y="3223"/>
                    <a:pt x="187" y="2406"/>
                  </a:cubicBezTo>
                  <a:lnTo>
                    <a:pt x="537" y="2406"/>
                  </a:lnTo>
                  <a:lnTo>
                    <a:pt x="934" y="2406"/>
                  </a:lnTo>
                  <a:cubicBezTo>
                    <a:pt x="958" y="2453"/>
                    <a:pt x="1028" y="2499"/>
                    <a:pt x="1051" y="2546"/>
                  </a:cubicBezTo>
                  <a:cubicBezTo>
                    <a:pt x="1401" y="3433"/>
                    <a:pt x="1775" y="3667"/>
                    <a:pt x="2639" y="3340"/>
                  </a:cubicBezTo>
                  <a:cubicBezTo>
                    <a:pt x="2919" y="3176"/>
                    <a:pt x="3292" y="3246"/>
                    <a:pt x="3502" y="3503"/>
                  </a:cubicBezTo>
                  <a:cubicBezTo>
                    <a:pt x="3619" y="3620"/>
                    <a:pt x="3759" y="3830"/>
                    <a:pt x="3969" y="3667"/>
                  </a:cubicBezTo>
                  <a:cubicBezTo>
                    <a:pt x="4063" y="3503"/>
                    <a:pt x="4016" y="3316"/>
                    <a:pt x="3876" y="3223"/>
                  </a:cubicBezTo>
                  <a:cubicBezTo>
                    <a:pt x="3292" y="2593"/>
                    <a:pt x="3456" y="1869"/>
                    <a:pt x="3829" y="1332"/>
                  </a:cubicBezTo>
                  <a:cubicBezTo>
                    <a:pt x="4296" y="701"/>
                    <a:pt x="3853" y="631"/>
                    <a:pt x="3502" y="421"/>
                  </a:cubicBezTo>
                  <a:cubicBezTo>
                    <a:pt x="3502" y="188"/>
                    <a:pt x="3713" y="1"/>
                    <a:pt x="3946" y="48"/>
                  </a:cubicBezTo>
                  <a:cubicBezTo>
                    <a:pt x="4203" y="48"/>
                    <a:pt x="4436" y="24"/>
                    <a:pt x="4670" y="24"/>
                  </a:cubicBezTo>
                  <a:close/>
                </a:path>
              </a:pathLst>
            </a:custGeom>
            <a:solidFill>
              <a:srgbClr val="00426E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7652;p52">
              <a:extLst>
                <a:ext uri="{FF2B5EF4-FFF2-40B4-BE49-F238E27FC236}">
                  <a16:creationId xmlns:a16="http://schemas.microsoft.com/office/drawing/2014/main" id="{2CA84BB6-A790-4B2B-BF4B-2DA1D01D0D8B}"/>
                </a:ext>
              </a:extLst>
            </p:cNvPr>
            <p:cNvSpPr/>
            <p:nvPr/>
          </p:nvSpPr>
          <p:spPr>
            <a:xfrm>
              <a:off x="1502325" y="2911475"/>
              <a:ext cx="113825" cy="133700"/>
            </a:xfrm>
            <a:custGeom>
              <a:avLst/>
              <a:gdLst/>
              <a:ahLst/>
              <a:cxnLst/>
              <a:rect l="l" t="t" r="r" b="b"/>
              <a:pathLst>
                <a:path w="4553" h="5348" extrusionOk="0">
                  <a:moveTo>
                    <a:pt x="4553" y="4600"/>
                  </a:moveTo>
                  <a:lnTo>
                    <a:pt x="3852" y="4600"/>
                  </a:lnTo>
                  <a:cubicBezTo>
                    <a:pt x="3619" y="4577"/>
                    <a:pt x="3409" y="4764"/>
                    <a:pt x="3409" y="4997"/>
                  </a:cubicBezTo>
                  <a:cubicBezTo>
                    <a:pt x="3152" y="5091"/>
                    <a:pt x="2895" y="5347"/>
                    <a:pt x="2638" y="4997"/>
                  </a:cubicBezTo>
                  <a:cubicBezTo>
                    <a:pt x="2405" y="4764"/>
                    <a:pt x="2452" y="4414"/>
                    <a:pt x="2708" y="4227"/>
                  </a:cubicBezTo>
                  <a:cubicBezTo>
                    <a:pt x="2942" y="4040"/>
                    <a:pt x="3059" y="3736"/>
                    <a:pt x="3012" y="3433"/>
                  </a:cubicBezTo>
                  <a:cubicBezTo>
                    <a:pt x="3222" y="3316"/>
                    <a:pt x="3409" y="3199"/>
                    <a:pt x="3315" y="2919"/>
                  </a:cubicBezTo>
                  <a:cubicBezTo>
                    <a:pt x="3269" y="2756"/>
                    <a:pt x="3105" y="2662"/>
                    <a:pt x="2942" y="2662"/>
                  </a:cubicBezTo>
                  <a:cubicBezTo>
                    <a:pt x="2615" y="2662"/>
                    <a:pt x="2615" y="2919"/>
                    <a:pt x="2615" y="3153"/>
                  </a:cubicBezTo>
                  <a:lnTo>
                    <a:pt x="2615" y="3433"/>
                  </a:lnTo>
                  <a:cubicBezTo>
                    <a:pt x="2592" y="3947"/>
                    <a:pt x="2078" y="3806"/>
                    <a:pt x="1821" y="4017"/>
                  </a:cubicBezTo>
                  <a:cubicBezTo>
                    <a:pt x="1774" y="3666"/>
                    <a:pt x="1588" y="3573"/>
                    <a:pt x="1261" y="3713"/>
                  </a:cubicBezTo>
                  <a:cubicBezTo>
                    <a:pt x="957" y="3853"/>
                    <a:pt x="630" y="4063"/>
                    <a:pt x="233" y="4017"/>
                  </a:cubicBezTo>
                  <a:cubicBezTo>
                    <a:pt x="163" y="3760"/>
                    <a:pt x="607" y="3480"/>
                    <a:pt x="210" y="3223"/>
                  </a:cubicBezTo>
                  <a:cubicBezTo>
                    <a:pt x="210" y="2943"/>
                    <a:pt x="0" y="2709"/>
                    <a:pt x="70" y="2429"/>
                  </a:cubicBezTo>
                  <a:cubicBezTo>
                    <a:pt x="374" y="2429"/>
                    <a:pt x="560" y="2102"/>
                    <a:pt x="397" y="1845"/>
                  </a:cubicBezTo>
                  <a:cubicBezTo>
                    <a:pt x="187" y="1332"/>
                    <a:pt x="257" y="795"/>
                    <a:pt x="233" y="234"/>
                  </a:cubicBezTo>
                  <a:cubicBezTo>
                    <a:pt x="700" y="258"/>
                    <a:pt x="887" y="608"/>
                    <a:pt x="1097" y="958"/>
                  </a:cubicBezTo>
                  <a:cubicBezTo>
                    <a:pt x="1167" y="1121"/>
                    <a:pt x="1331" y="1191"/>
                    <a:pt x="1494" y="1168"/>
                  </a:cubicBezTo>
                  <a:cubicBezTo>
                    <a:pt x="1704" y="1121"/>
                    <a:pt x="1821" y="888"/>
                    <a:pt x="1751" y="701"/>
                  </a:cubicBezTo>
                  <a:cubicBezTo>
                    <a:pt x="1588" y="234"/>
                    <a:pt x="1915" y="444"/>
                    <a:pt x="2125" y="351"/>
                  </a:cubicBezTo>
                  <a:cubicBezTo>
                    <a:pt x="2778" y="94"/>
                    <a:pt x="3479" y="1"/>
                    <a:pt x="4203" y="71"/>
                  </a:cubicBezTo>
                  <a:lnTo>
                    <a:pt x="4553" y="71"/>
                  </a:lnTo>
                  <a:lnTo>
                    <a:pt x="4553" y="444"/>
                  </a:lnTo>
                  <a:cubicBezTo>
                    <a:pt x="4249" y="444"/>
                    <a:pt x="3993" y="444"/>
                    <a:pt x="3969" y="841"/>
                  </a:cubicBezTo>
                  <a:cubicBezTo>
                    <a:pt x="3689" y="888"/>
                    <a:pt x="3339" y="725"/>
                    <a:pt x="3222" y="1121"/>
                  </a:cubicBezTo>
                  <a:cubicBezTo>
                    <a:pt x="3082" y="1565"/>
                    <a:pt x="3596" y="1752"/>
                    <a:pt x="3619" y="2172"/>
                  </a:cubicBezTo>
                  <a:cubicBezTo>
                    <a:pt x="3619" y="2452"/>
                    <a:pt x="3946" y="2406"/>
                    <a:pt x="4156" y="2429"/>
                  </a:cubicBezTo>
                  <a:cubicBezTo>
                    <a:pt x="4133" y="2802"/>
                    <a:pt x="4226" y="3199"/>
                    <a:pt x="4086" y="3573"/>
                  </a:cubicBezTo>
                  <a:cubicBezTo>
                    <a:pt x="3922" y="4017"/>
                    <a:pt x="4156" y="4157"/>
                    <a:pt x="4530" y="4203"/>
                  </a:cubicBezTo>
                  <a:cubicBezTo>
                    <a:pt x="4553" y="4343"/>
                    <a:pt x="4553" y="4484"/>
                    <a:pt x="4553" y="4600"/>
                  </a:cubicBezTo>
                  <a:close/>
                  <a:moveTo>
                    <a:pt x="1308" y="2125"/>
                  </a:moveTo>
                  <a:cubicBezTo>
                    <a:pt x="1144" y="2125"/>
                    <a:pt x="1051" y="2195"/>
                    <a:pt x="1051" y="2336"/>
                  </a:cubicBezTo>
                  <a:cubicBezTo>
                    <a:pt x="1027" y="2639"/>
                    <a:pt x="1051" y="2873"/>
                    <a:pt x="1378" y="2943"/>
                  </a:cubicBezTo>
                  <a:cubicBezTo>
                    <a:pt x="1564" y="2989"/>
                    <a:pt x="1728" y="2873"/>
                    <a:pt x="1728" y="2686"/>
                  </a:cubicBezTo>
                  <a:cubicBezTo>
                    <a:pt x="1774" y="2382"/>
                    <a:pt x="1541" y="2242"/>
                    <a:pt x="1308" y="2125"/>
                  </a:cubicBezTo>
                  <a:close/>
                  <a:moveTo>
                    <a:pt x="2778" y="1892"/>
                  </a:moveTo>
                  <a:cubicBezTo>
                    <a:pt x="2732" y="1682"/>
                    <a:pt x="2638" y="1495"/>
                    <a:pt x="2358" y="1518"/>
                  </a:cubicBezTo>
                  <a:cubicBezTo>
                    <a:pt x="2218" y="1518"/>
                    <a:pt x="2101" y="1612"/>
                    <a:pt x="2101" y="1752"/>
                  </a:cubicBezTo>
                  <a:cubicBezTo>
                    <a:pt x="2055" y="2055"/>
                    <a:pt x="2335" y="2102"/>
                    <a:pt x="2545" y="2172"/>
                  </a:cubicBezTo>
                  <a:cubicBezTo>
                    <a:pt x="2685" y="2195"/>
                    <a:pt x="2755" y="2079"/>
                    <a:pt x="2778" y="1892"/>
                  </a:cubicBezTo>
                  <a:close/>
                </a:path>
              </a:pathLst>
            </a:custGeom>
            <a:solidFill>
              <a:srgbClr val="00426E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7653;p52">
              <a:extLst>
                <a:ext uri="{FF2B5EF4-FFF2-40B4-BE49-F238E27FC236}">
                  <a16:creationId xmlns:a16="http://schemas.microsoft.com/office/drawing/2014/main" id="{9E492DA7-ABFE-41A0-A147-2E3C77094A1A}"/>
                </a:ext>
              </a:extLst>
            </p:cNvPr>
            <p:cNvSpPr/>
            <p:nvPr/>
          </p:nvSpPr>
          <p:spPr>
            <a:xfrm>
              <a:off x="1833275" y="2871800"/>
              <a:ext cx="101000" cy="154700"/>
            </a:xfrm>
            <a:custGeom>
              <a:avLst/>
              <a:gdLst/>
              <a:ahLst/>
              <a:cxnLst/>
              <a:rect l="l" t="t" r="r" b="b"/>
              <a:pathLst>
                <a:path w="4040" h="6188" extrusionOk="0">
                  <a:moveTo>
                    <a:pt x="654" y="3829"/>
                  </a:moveTo>
                  <a:cubicBezTo>
                    <a:pt x="841" y="3829"/>
                    <a:pt x="1028" y="3852"/>
                    <a:pt x="1238" y="3923"/>
                  </a:cubicBezTo>
                  <a:cubicBezTo>
                    <a:pt x="1681" y="4109"/>
                    <a:pt x="1892" y="3899"/>
                    <a:pt x="2078" y="3526"/>
                  </a:cubicBezTo>
                  <a:cubicBezTo>
                    <a:pt x="2312" y="3105"/>
                    <a:pt x="2242" y="2615"/>
                    <a:pt x="1868" y="2522"/>
                  </a:cubicBezTo>
                  <a:cubicBezTo>
                    <a:pt x="1191" y="2335"/>
                    <a:pt x="1238" y="1494"/>
                    <a:pt x="607" y="1378"/>
                  </a:cubicBezTo>
                  <a:cubicBezTo>
                    <a:pt x="888" y="911"/>
                    <a:pt x="24" y="490"/>
                    <a:pt x="537" y="0"/>
                  </a:cubicBezTo>
                  <a:cubicBezTo>
                    <a:pt x="1191" y="93"/>
                    <a:pt x="1401" y="700"/>
                    <a:pt x="1705" y="1121"/>
                  </a:cubicBezTo>
                  <a:cubicBezTo>
                    <a:pt x="1985" y="1518"/>
                    <a:pt x="2312" y="1891"/>
                    <a:pt x="2685" y="2195"/>
                  </a:cubicBezTo>
                  <a:cubicBezTo>
                    <a:pt x="3129" y="2545"/>
                    <a:pt x="3456" y="3012"/>
                    <a:pt x="3643" y="3526"/>
                  </a:cubicBezTo>
                  <a:cubicBezTo>
                    <a:pt x="4040" y="4460"/>
                    <a:pt x="3713" y="5230"/>
                    <a:pt x="2802" y="5604"/>
                  </a:cubicBezTo>
                  <a:cubicBezTo>
                    <a:pt x="2242" y="5860"/>
                    <a:pt x="1728" y="6187"/>
                    <a:pt x="1028" y="6024"/>
                  </a:cubicBezTo>
                  <a:cubicBezTo>
                    <a:pt x="537" y="5907"/>
                    <a:pt x="187" y="5744"/>
                    <a:pt x="0" y="5253"/>
                  </a:cubicBezTo>
                  <a:lnTo>
                    <a:pt x="47" y="5183"/>
                  </a:lnTo>
                  <a:cubicBezTo>
                    <a:pt x="421" y="5090"/>
                    <a:pt x="607" y="5510"/>
                    <a:pt x="934" y="5487"/>
                  </a:cubicBezTo>
                  <a:cubicBezTo>
                    <a:pt x="1191" y="4786"/>
                    <a:pt x="1191" y="4786"/>
                    <a:pt x="748" y="4273"/>
                  </a:cubicBezTo>
                  <a:cubicBezTo>
                    <a:pt x="631" y="4156"/>
                    <a:pt x="654" y="3969"/>
                    <a:pt x="654" y="3806"/>
                  </a:cubicBezTo>
                  <a:close/>
                </a:path>
              </a:pathLst>
            </a:custGeom>
            <a:solidFill>
              <a:srgbClr val="00426E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7654;p52">
              <a:extLst>
                <a:ext uri="{FF2B5EF4-FFF2-40B4-BE49-F238E27FC236}">
                  <a16:creationId xmlns:a16="http://schemas.microsoft.com/office/drawing/2014/main" id="{1B6157E7-14D2-4828-85C8-AD6AB00AE9B8}"/>
                </a:ext>
              </a:extLst>
            </p:cNvPr>
            <p:cNvSpPr/>
            <p:nvPr/>
          </p:nvSpPr>
          <p:spPr>
            <a:xfrm>
              <a:off x="1764400" y="2897475"/>
              <a:ext cx="85250" cy="105100"/>
            </a:xfrm>
            <a:custGeom>
              <a:avLst/>
              <a:gdLst/>
              <a:ahLst/>
              <a:cxnLst/>
              <a:rect l="l" t="t" r="r" b="b"/>
              <a:pathLst>
                <a:path w="3410" h="4204" extrusionOk="0">
                  <a:moveTo>
                    <a:pt x="0" y="1051"/>
                  </a:moveTo>
                  <a:cubicBezTo>
                    <a:pt x="397" y="981"/>
                    <a:pt x="514" y="677"/>
                    <a:pt x="631" y="374"/>
                  </a:cubicBezTo>
                  <a:cubicBezTo>
                    <a:pt x="677" y="164"/>
                    <a:pt x="794" y="0"/>
                    <a:pt x="1028" y="70"/>
                  </a:cubicBezTo>
                  <a:cubicBezTo>
                    <a:pt x="1261" y="164"/>
                    <a:pt x="1238" y="397"/>
                    <a:pt x="1191" y="584"/>
                  </a:cubicBezTo>
                  <a:cubicBezTo>
                    <a:pt x="1074" y="934"/>
                    <a:pt x="607" y="1331"/>
                    <a:pt x="1098" y="1588"/>
                  </a:cubicBezTo>
                  <a:cubicBezTo>
                    <a:pt x="1588" y="1845"/>
                    <a:pt x="1962" y="2242"/>
                    <a:pt x="2592" y="2102"/>
                  </a:cubicBezTo>
                  <a:cubicBezTo>
                    <a:pt x="3199" y="1985"/>
                    <a:pt x="3246" y="2008"/>
                    <a:pt x="3409" y="2779"/>
                  </a:cubicBezTo>
                  <a:lnTo>
                    <a:pt x="3409" y="2779"/>
                  </a:lnTo>
                  <a:cubicBezTo>
                    <a:pt x="3036" y="2755"/>
                    <a:pt x="2779" y="2872"/>
                    <a:pt x="2825" y="3316"/>
                  </a:cubicBezTo>
                  <a:cubicBezTo>
                    <a:pt x="2825" y="3596"/>
                    <a:pt x="2825" y="3876"/>
                    <a:pt x="2825" y="4156"/>
                  </a:cubicBezTo>
                  <a:lnTo>
                    <a:pt x="2779" y="4203"/>
                  </a:lnTo>
                  <a:cubicBezTo>
                    <a:pt x="2452" y="4110"/>
                    <a:pt x="2172" y="3900"/>
                    <a:pt x="2008" y="3619"/>
                  </a:cubicBezTo>
                  <a:cubicBezTo>
                    <a:pt x="1308" y="2802"/>
                    <a:pt x="654" y="1915"/>
                    <a:pt x="0" y="1051"/>
                  </a:cubicBezTo>
                  <a:close/>
                </a:path>
              </a:pathLst>
            </a:custGeom>
            <a:solidFill>
              <a:srgbClr val="00426E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7655;p52">
              <a:extLst>
                <a:ext uri="{FF2B5EF4-FFF2-40B4-BE49-F238E27FC236}">
                  <a16:creationId xmlns:a16="http://schemas.microsoft.com/office/drawing/2014/main" id="{27BE04FA-62AD-4CB3-A18C-A9EEEB5C3081}"/>
                </a:ext>
              </a:extLst>
            </p:cNvPr>
            <p:cNvSpPr/>
            <p:nvPr/>
          </p:nvSpPr>
          <p:spPr>
            <a:xfrm>
              <a:off x="1612050" y="2785400"/>
              <a:ext cx="152375" cy="138375"/>
            </a:xfrm>
            <a:custGeom>
              <a:avLst/>
              <a:gdLst/>
              <a:ahLst/>
              <a:cxnLst/>
              <a:rect l="l" t="t" r="r" b="b"/>
              <a:pathLst>
                <a:path w="6095" h="5535" extrusionOk="0">
                  <a:moveTo>
                    <a:pt x="327" y="1331"/>
                  </a:moveTo>
                  <a:cubicBezTo>
                    <a:pt x="141" y="1308"/>
                    <a:pt x="0" y="1215"/>
                    <a:pt x="71" y="1028"/>
                  </a:cubicBezTo>
                  <a:cubicBezTo>
                    <a:pt x="187" y="678"/>
                    <a:pt x="351" y="374"/>
                    <a:pt x="514" y="47"/>
                  </a:cubicBezTo>
                  <a:cubicBezTo>
                    <a:pt x="1004" y="1"/>
                    <a:pt x="1261" y="374"/>
                    <a:pt x="1635" y="538"/>
                  </a:cubicBezTo>
                  <a:cubicBezTo>
                    <a:pt x="2849" y="1121"/>
                    <a:pt x="3596" y="2172"/>
                    <a:pt x="4367" y="3199"/>
                  </a:cubicBezTo>
                  <a:cubicBezTo>
                    <a:pt x="4717" y="3666"/>
                    <a:pt x="5254" y="3760"/>
                    <a:pt x="5674" y="4040"/>
                  </a:cubicBezTo>
                  <a:cubicBezTo>
                    <a:pt x="5954" y="4203"/>
                    <a:pt x="6094" y="4297"/>
                    <a:pt x="5978" y="4670"/>
                  </a:cubicBezTo>
                  <a:cubicBezTo>
                    <a:pt x="5908" y="4927"/>
                    <a:pt x="6048" y="5230"/>
                    <a:pt x="6094" y="5534"/>
                  </a:cubicBezTo>
                  <a:cubicBezTo>
                    <a:pt x="5300" y="5137"/>
                    <a:pt x="4950" y="4320"/>
                    <a:pt x="4367" y="3713"/>
                  </a:cubicBezTo>
                  <a:cubicBezTo>
                    <a:pt x="3433" y="2732"/>
                    <a:pt x="2709" y="1541"/>
                    <a:pt x="1355" y="1004"/>
                  </a:cubicBezTo>
                  <a:cubicBezTo>
                    <a:pt x="748" y="748"/>
                    <a:pt x="748" y="724"/>
                    <a:pt x="327" y="1331"/>
                  </a:cubicBezTo>
                  <a:close/>
                </a:path>
              </a:pathLst>
            </a:custGeom>
            <a:solidFill>
              <a:srgbClr val="00426E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7656;p52">
              <a:extLst>
                <a:ext uri="{FF2B5EF4-FFF2-40B4-BE49-F238E27FC236}">
                  <a16:creationId xmlns:a16="http://schemas.microsoft.com/office/drawing/2014/main" id="{A5865F0C-174C-42A5-B8E6-91B9712B5F0C}"/>
                </a:ext>
              </a:extLst>
            </p:cNvPr>
            <p:cNvSpPr/>
            <p:nvPr/>
          </p:nvSpPr>
          <p:spPr>
            <a:xfrm>
              <a:off x="1413000" y="2808750"/>
              <a:ext cx="89925" cy="103350"/>
            </a:xfrm>
            <a:custGeom>
              <a:avLst/>
              <a:gdLst/>
              <a:ahLst/>
              <a:cxnLst/>
              <a:rect l="l" t="t" r="r" b="b"/>
              <a:pathLst>
                <a:path w="3597" h="4134" extrusionOk="0">
                  <a:moveTo>
                    <a:pt x="24" y="4133"/>
                  </a:moveTo>
                  <a:cubicBezTo>
                    <a:pt x="1" y="3759"/>
                    <a:pt x="164" y="3409"/>
                    <a:pt x="141" y="2966"/>
                  </a:cubicBezTo>
                  <a:cubicBezTo>
                    <a:pt x="47" y="2452"/>
                    <a:pt x="398" y="1962"/>
                    <a:pt x="935" y="1915"/>
                  </a:cubicBezTo>
                  <a:cubicBezTo>
                    <a:pt x="1472" y="1845"/>
                    <a:pt x="1705" y="1518"/>
                    <a:pt x="1635" y="934"/>
                  </a:cubicBezTo>
                  <a:cubicBezTo>
                    <a:pt x="1588" y="584"/>
                    <a:pt x="1775" y="351"/>
                    <a:pt x="2149" y="397"/>
                  </a:cubicBezTo>
                  <a:cubicBezTo>
                    <a:pt x="2522" y="444"/>
                    <a:pt x="2896" y="211"/>
                    <a:pt x="3223" y="0"/>
                  </a:cubicBezTo>
                  <a:cubicBezTo>
                    <a:pt x="3456" y="351"/>
                    <a:pt x="3596" y="748"/>
                    <a:pt x="3596" y="1168"/>
                  </a:cubicBezTo>
                  <a:cubicBezTo>
                    <a:pt x="3596" y="1331"/>
                    <a:pt x="3573" y="1471"/>
                    <a:pt x="3573" y="1635"/>
                  </a:cubicBezTo>
                  <a:cubicBezTo>
                    <a:pt x="3410" y="1588"/>
                    <a:pt x="3269" y="1471"/>
                    <a:pt x="3199" y="1308"/>
                  </a:cubicBezTo>
                  <a:cubicBezTo>
                    <a:pt x="2966" y="911"/>
                    <a:pt x="2709" y="958"/>
                    <a:pt x="2452" y="1308"/>
                  </a:cubicBezTo>
                  <a:cubicBezTo>
                    <a:pt x="1822" y="2102"/>
                    <a:pt x="1005" y="2756"/>
                    <a:pt x="538" y="3666"/>
                  </a:cubicBezTo>
                  <a:cubicBezTo>
                    <a:pt x="444" y="3900"/>
                    <a:pt x="258" y="4063"/>
                    <a:pt x="24" y="4133"/>
                  </a:cubicBezTo>
                  <a:close/>
                </a:path>
              </a:pathLst>
            </a:custGeom>
            <a:solidFill>
              <a:srgbClr val="00426E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7657;p52">
              <a:extLst>
                <a:ext uri="{FF2B5EF4-FFF2-40B4-BE49-F238E27FC236}">
                  <a16:creationId xmlns:a16="http://schemas.microsoft.com/office/drawing/2014/main" id="{8D1C2E38-1FC1-4981-8CB3-00DBCDE5961F}"/>
                </a:ext>
              </a:extLst>
            </p:cNvPr>
            <p:cNvSpPr/>
            <p:nvPr/>
          </p:nvSpPr>
          <p:spPr>
            <a:xfrm>
              <a:off x="1757400" y="2779575"/>
              <a:ext cx="61900" cy="64225"/>
            </a:xfrm>
            <a:custGeom>
              <a:avLst/>
              <a:gdLst/>
              <a:ahLst/>
              <a:cxnLst/>
              <a:rect l="l" t="t" r="r" b="b"/>
              <a:pathLst>
                <a:path w="2476" h="2569" extrusionOk="0">
                  <a:moveTo>
                    <a:pt x="2452" y="2382"/>
                  </a:moveTo>
                  <a:cubicBezTo>
                    <a:pt x="1424" y="2568"/>
                    <a:pt x="864" y="1985"/>
                    <a:pt x="537" y="1144"/>
                  </a:cubicBezTo>
                  <a:cubicBezTo>
                    <a:pt x="397" y="771"/>
                    <a:pt x="0" y="467"/>
                    <a:pt x="117" y="0"/>
                  </a:cubicBezTo>
                  <a:cubicBezTo>
                    <a:pt x="817" y="514"/>
                    <a:pt x="1331" y="1261"/>
                    <a:pt x="2101" y="1728"/>
                  </a:cubicBezTo>
                  <a:cubicBezTo>
                    <a:pt x="2335" y="1845"/>
                    <a:pt x="2475" y="2101"/>
                    <a:pt x="2452" y="2382"/>
                  </a:cubicBezTo>
                  <a:close/>
                </a:path>
              </a:pathLst>
            </a:custGeom>
            <a:solidFill>
              <a:srgbClr val="00426E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7658;p52">
              <a:extLst>
                <a:ext uri="{FF2B5EF4-FFF2-40B4-BE49-F238E27FC236}">
                  <a16:creationId xmlns:a16="http://schemas.microsoft.com/office/drawing/2014/main" id="{565E206B-6B87-4118-B580-108687115E3E}"/>
                </a:ext>
              </a:extLst>
            </p:cNvPr>
            <p:cNvSpPr/>
            <p:nvPr/>
          </p:nvSpPr>
          <p:spPr>
            <a:xfrm>
              <a:off x="1579950" y="2929575"/>
              <a:ext cx="37375" cy="43800"/>
            </a:xfrm>
            <a:custGeom>
              <a:avLst/>
              <a:gdLst/>
              <a:ahLst/>
              <a:cxnLst/>
              <a:rect l="l" t="t" r="r" b="b"/>
              <a:pathLst>
                <a:path w="1495" h="1752" extrusionOk="0">
                  <a:moveTo>
                    <a:pt x="1074" y="1705"/>
                  </a:moveTo>
                  <a:cubicBezTo>
                    <a:pt x="864" y="1682"/>
                    <a:pt x="537" y="1752"/>
                    <a:pt x="537" y="1448"/>
                  </a:cubicBezTo>
                  <a:cubicBezTo>
                    <a:pt x="514" y="1028"/>
                    <a:pt x="0" y="841"/>
                    <a:pt x="140" y="397"/>
                  </a:cubicBezTo>
                  <a:cubicBezTo>
                    <a:pt x="257" y="1"/>
                    <a:pt x="607" y="164"/>
                    <a:pt x="888" y="117"/>
                  </a:cubicBezTo>
                  <a:lnTo>
                    <a:pt x="1425" y="327"/>
                  </a:lnTo>
                  <a:cubicBezTo>
                    <a:pt x="1495" y="701"/>
                    <a:pt x="1495" y="1098"/>
                    <a:pt x="1401" y="1495"/>
                  </a:cubicBezTo>
                  <a:cubicBezTo>
                    <a:pt x="1261" y="1495"/>
                    <a:pt x="1144" y="1588"/>
                    <a:pt x="1074" y="1705"/>
                  </a:cubicBezTo>
                  <a:close/>
                </a:path>
              </a:pathLst>
            </a:custGeom>
            <a:solidFill>
              <a:srgbClr val="00426E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7659;p52">
              <a:extLst>
                <a:ext uri="{FF2B5EF4-FFF2-40B4-BE49-F238E27FC236}">
                  <a16:creationId xmlns:a16="http://schemas.microsoft.com/office/drawing/2014/main" id="{CBD1D069-733A-419F-8AAE-48AAA65FC4DC}"/>
                </a:ext>
              </a:extLst>
            </p:cNvPr>
            <p:cNvSpPr/>
            <p:nvPr/>
          </p:nvSpPr>
          <p:spPr>
            <a:xfrm>
              <a:off x="1495300" y="2878200"/>
              <a:ext cx="20475" cy="94600"/>
            </a:xfrm>
            <a:custGeom>
              <a:avLst/>
              <a:gdLst/>
              <a:ahLst/>
              <a:cxnLst/>
              <a:rect l="l" t="t" r="r" b="b"/>
              <a:pathLst>
                <a:path w="819" h="3784" extrusionOk="0">
                  <a:moveTo>
                    <a:pt x="514" y="1589"/>
                  </a:moveTo>
                  <a:cubicBezTo>
                    <a:pt x="514" y="2126"/>
                    <a:pt x="468" y="2663"/>
                    <a:pt x="678" y="3200"/>
                  </a:cubicBezTo>
                  <a:cubicBezTo>
                    <a:pt x="818" y="3433"/>
                    <a:pt x="655" y="3760"/>
                    <a:pt x="351" y="3783"/>
                  </a:cubicBezTo>
                  <a:cubicBezTo>
                    <a:pt x="1" y="2546"/>
                    <a:pt x="141" y="1262"/>
                    <a:pt x="164" y="1"/>
                  </a:cubicBezTo>
                  <a:lnTo>
                    <a:pt x="328" y="1"/>
                  </a:lnTo>
                  <a:cubicBezTo>
                    <a:pt x="608" y="515"/>
                    <a:pt x="491" y="1052"/>
                    <a:pt x="514" y="1589"/>
                  </a:cubicBezTo>
                  <a:close/>
                </a:path>
              </a:pathLst>
            </a:custGeom>
            <a:solidFill>
              <a:srgbClr val="00426E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7660;p52">
              <a:extLst>
                <a:ext uri="{FF2B5EF4-FFF2-40B4-BE49-F238E27FC236}">
                  <a16:creationId xmlns:a16="http://schemas.microsoft.com/office/drawing/2014/main" id="{B04D8932-CFB3-484E-A1B9-9C525019EA64}"/>
                </a:ext>
              </a:extLst>
            </p:cNvPr>
            <p:cNvSpPr/>
            <p:nvPr/>
          </p:nvSpPr>
          <p:spPr>
            <a:xfrm>
              <a:off x="1503475" y="3031725"/>
              <a:ext cx="28625" cy="54300"/>
            </a:xfrm>
            <a:custGeom>
              <a:avLst/>
              <a:gdLst/>
              <a:ahLst/>
              <a:cxnLst/>
              <a:rect l="l" t="t" r="r" b="b"/>
              <a:pathLst>
                <a:path w="1145" h="2172" extrusionOk="0">
                  <a:moveTo>
                    <a:pt x="771" y="2172"/>
                  </a:moveTo>
                  <a:lnTo>
                    <a:pt x="374" y="2172"/>
                  </a:lnTo>
                  <a:lnTo>
                    <a:pt x="374" y="1215"/>
                  </a:lnTo>
                  <a:cubicBezTo>
                    <a:pt x="398" y="1004"/>
                    <a:pt x="258" y="818"/>
                    <a:pt x="71" y="794"/>
                  </a:cubicBezTo>
                  <a:cubicBezTo>
                    <a:pt x="1" y="537"/>
                    <a:pt x="1" y="257"/>
                    <a:pt x="71" y="0"/>
                  </a:cubicBezTo>
                  <a:lnTo>
                    <a:pt x="398" y="0"/>
                  </a:lnTo>
                  <a:cubicBezTo>
                    <a:pt x="748" y="678"/>
                    <a:pt x="1145" y="1355"/>
                    <a:pt x="771" y="2172"/>
                  </a:cubicBezTo>
                  <a:close/>
                </a:path>
              </a:pathLst>
            </a:custGeom>
            <a:solidFill>
              <a:srgbClr val="00426E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7661;p52">
              <a:extLst>
                <a:ext uri="{FF2B5EF4-FFF2-40B4-BE49-F238E27FC236}">
                  <a16:creationId xmlns:a16="http://schemas.microsoft.com/office/drawing/2014/main" id="{B5C70373-97E2-4081-8EC9-FF6608F992B4}"/>
                </a:ext>
              </a:extLst>
            </p:cNvPr>
            <p:cNvSpPr/>
            <p:nvPr/>
          </p:nvSpPr>
          <p:spPr>
            <a:xfrm>
              <a:off x="1502900" y="3000775"/>
              <a:ext cx="44975" cy="30975"/>
            </a:xfrm>
            <a:custGeom>
              <a:avLst/>
              <a:gdLst/>
              <a:ahLst/>
              <a:cxnLst/>
              <a:rect l="l" t="t" r="r" b="b"/>
              <a:pathLst>
                <a:path w="1799" h="1239" extrusionOk="0">
                  <a:moveTo>
                    <a:pt x="397" y="1238"/>
                  </a:moveTo>
                  <a:lnTo>
                    <a:pt x="70" y="1238"/>
                  </a:lnTo>
                  <a:cubicBezTo>
                    <a:pt x="0" y="982"/>
                    <a:pt x="0" y="701"/>
                    <a:pt x="47" y="445"/>
                  </a:cubicBezTo>
                  <a:lnTo>
                    <a:pt x="210" y="445"/>
                  </a:lnTo>
                  <a:cubicBezTo>
                    <a:pt x="607" y="491"/>
                    <a:pt x="911" y="281"/>
                    <a:pt x="1238" y="141"/>
                  </a:cubicBezTo>
                  <a:cubicBezTo>
                    <a:pt x="1565" y="1"/>
                    <a:pt x="1751" y="94"/>
                    <a:pt x="1798" y="445"/>
                  </a:cubicBezTo>
                  <a:cubicBezTo>
                    <a:pt x="1495" y="631"/>
                    <a:pt x="1214" y="865"/>
                    <a:pt x="818" y="865"/>
                  </a:cubicBezTo>
                  <a:cubicBezTo>
                    <a:pt x="631" y="865"/>
                    <a:pt x="491" y="1052"/>
                    <a:pt x="397" y="1238"/>
                  </a:cubicBezTo>
                  <a:close/>
                </a:path>
              </a:pathLst>
            </a:custGeom>
            <a:solidFill>
              <a:srgbClr val="00426E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7662;p52">
              <a:extLst>
                <a:ext uri="{FF2B5EF4-FFF2-40B4-BE49-F238E27FC236}">
                  <a16:creationId xmlns:a16="http://schemas.microsoft.com/office/drawing/2014/main" id="{CFD669D3-2EFE-4C42-8915-4F07AA843F6A}"/>
                </a:ext>
              </a:extLst>
            </p:cNvPr>
            <p:cNvSpPr/>
            <p:nvPr/>
          </p:nvSpPr>
          <p:spPr>
            <a:xfrm>
              <a:off x="1592775" y="2863025"/>
              <a:ext cx="30975" cy="50225"/>
            </a:xfrm>
            <a:custGeom>
              <a:avLst/>
              <a:gdLst/>
              <a:ahLst/>
              <a:cxnLst/>
              <a:rect l="l" t="t" r="r" b="b"/>
              <a:pathLst>
                <a:path w="1239" h="2009" extrusionOk="0">
                  <a:moveTo>
                    <a:pt x="935" y="2009"/>
                  </a:moveTo>
                  <a:lnTo>
                    <a:pt x="561" y="2009"/>
                  </a:lnTo>
                  <a:cubicBezTo>
                    <a:pt x="561" y="1799"/>
                    <a:pt x="631" y="1565"/>
                    <a:pt x="538" y="1425"/>
                  </a:cubicBezTo>
                  <a:cubicBezTo>
                    <a:pt x="1" y="631"/>
                    <a:pt x="725" y="398"/>
                    <a:pt x="1122" y="1"/>
                  </a:cubicBezTo>
                  <a:cubicBezTo>
                    <a:pt x="1238" y="701"/>
                    <a:pt x="958" y="1332"/>
                    <a:pt x="935" y="2009"/>
                  </a:cubicBezTo>
                  <a:close/>
                </a:path>
              </a:pathLst>
            </a:custGeom>
            <a:solidFill>
              <a:srgbClr val="00426E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7663;p52">
              <a:extLst>
                <a:ext uri="{FF2B5EF4-FFF2-40B4-BE49-F238E27FC236}">
                  <a16:creationId xmlns:a16="http://schemas.microsoft.com/office/drawing/2014/main" id="{EF9C5118-1C34-4BB3-8B75-4F9C74DD88D8}"/>
                </a:ext>
              </a:extLst>
            </p:cNvPr>
            <p:cNvSpPr/>
            <p:nvPr/>
          </p:nvSpPr>
          <p:spPr>
            <a:xfrm>
              <a:off x="1496475" y="2838525"/>
              <a:ext cx="25700" cy="39700"/>
            </a:xfrm>
            <a:custGeom>
              <a:avLst/>
              <a:gdLst/>
              <a:ahLst/>
              <a:cxnLst/>
              <a:rect l="l" t="t" r="r" b="b"/>
              <a:pathLst>
                <a:path w="1028" h="1588" extrusionOk="0">
                  <a:moveTo>
                    <a:pt x="281" y="1588"/>
                  </a:moveTo>
                  <a:lnTo>
                    <a:pt x="117" y="1588"/>
                  </a:lnTo>
                  <a:cubicBezTo>
                    <a:pt x="1" y="1191"/>
                    <a:pt x="141" y="841"/>
                    <a:pt x="234" y="467"/>
                  </a:cubicBezTo>
                  <a:cubicBezTo>
                    <a:pt x="234" y="327"/>
                    <a:pt x="257" y="187"/>
                    <a:pt x="257" y="0"/>
                  </a:cubicBezTo>
                  <a:cubicBezTo>
                    <a:pt x="1028" y="584"/>
                    <a:pt x="1028" y="1074"/>
                    <a:pt x="281" y="1588"/>
                  </a:cubicBezTo>
                  <a:close/>
                </a:path>
              </a:pathLst>
            </a:custGeom>
            <a:solidFill>
              <a:srgbClr val="00426E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7664;p52">
              <a:extLst>
                <a:ext uri="{FF2B5EF4-FFF2-40B4-BE49-F238E27FC236}">
                  <a16:creationId xmlns:a16="http://schemas.microsoft.com/office/drawing/2014/main" id="{CD7E29A6-0021-4AB6-A16C-DC599F8B944C}"/>
                </a:ext>
              </a:extLst>
            </p:cNvPr>
            <p:cNvSpPr/>
            <p:nvPr/>
          </p:nvSpPr>
          <p:spPr>
            <a:xfrm>
              <a:off x="1600950" y="2966925"/>
              <a:ext cx="16375" cy="49650"/>
            </a:xfrm>
            <a:custGeom>
              <a:avLst/>
              <a:gdLst/>
              <a:ahLst/>
              <a:cxnLst/>
              <a:rect l="l" t="t" r="r" b="b"/>
              <a:pathLst>
                <a:path w="655" h="1986" extrusionOk="0">
                  <a:moveTo>
                    <a:pt x="234" y="211"/>
                  </a:moveTo>
                  <a:cubicBezTo>
                    <a:pt x="304" y="94"/>
                    <a:pt x="421" y="1"/>
                    <a:pt x="561" y="1"/>
                  </a:cubicBezTo>
                  <a:cubicBezTo>
                    <a:pt x="631" y="678"/>
                    <a:pt x="655" y="1332"/>
                    <a:pt x="608" y="1985"/>
                  </a:cubicBezTo>
                  <a:cubicBezTo>
                    <a:pt x="234" y="1939"/>
                    <a:pt x="1" y="1799"/>
                    <a:pt x="164" y="1355"/>
                  </a:cubicBezTo>
                  <a:cubicBezTo>
                    <a:pt x="304" y="981"/>
                    <a:pt x="211" y="584"/>
                    <a:pt x="234" y="211"/>
                  </a:cubicBezTo>
                  <a:close/>
                </a:path>
              </a:pathLst>
            </a:custGeom>
            <a:solidFill>
              <a:srgbClr val="00426E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7665;p52">
              <a:extLst>
                <a:ext uri="{FF2B5EF4-FFF2-40B4-BE49-F238E27FC236}">
                  <a16:creationId xmlns:a16="http://schemas.microsoft.com/office/drawing/2014/main" id="{7AFA7C84-5108-40D8-9018-129661E043E0}"/>
                </a:ext>
              </a:extLst>
            </p:cNvPr>
            <p:cNvSpPr/>
            <p:nvPr/>
          </p:nvSpPr>
          <p:spPr>
            <a:xfrm>
              <a:off x="1335950" y="2804650"/>
              <a:ext cx="23975" cy="34475"/>
            </a:xfrm>
            <a:custGeom>
              <a:avLst/>
              <a:gdLst/>
              <a:ahLst/>
              <a:cxnLst/>
              <a:rect l="l" t="t" r="r" b="b"/>
              <a:pathLst>
                <a:path w="959" h="1379" extrusionOk="0">
                  <a:moveTo>
                    <a:pt x="958" y="1"/>
                  </a:moveTo>
                  <a:cubicBezTo>
                    <a:pt x="935" y="678"/>
                    <a:pt x="795" y="1262"/>
                    <a:pt x="1" y="1379"/>
                  </a:cubicBezTo>
                  <a:cubicBezTo>
                    <a:pt x="351" y="958"/>
                    <a:pt x="444" y="328"/>
                    <a:pt x="958" y="1"/>
                  </a:cubicBezTo>
                  <a:close/>
                </a:path>
              </a:pathLst>
            </a:custGeom>
            <a:solidFill>
              <a:srgbClr val="00426E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7666;p52">
              <a:extLst>
                <a:ext uri="{FF2B5EF4-FFF2-40B4-BE49-F238E27FC236}">
                  <a16:creationId xmlns:a16="http://schemas.microsoft.com/office/drawing/2014/main" id="{26E6B6C9-C3C5-4582-8FDD-4679D4F38CCC}"/>
                </a:ext>
              </a:extLst>
            </p:cNvPr>
            <p:cNvSpPr/>
            <p:nvPr/>
          </p:nvSpPr>
          <p:spPr>
            <a:xfrm>
              <a:off x="1503475" y="3051575"/>
              <a:ext cx="9950" cy="34450"/>
            </a:xfrm>
            <a:custGeom>
              <a:avLst/>
              <a:gdLst/>
              <a:ahLst/>
              <a:cxnLst/>
              <a:rect l="l" t="t" r="r" b="b"/>
              <a:pathLst>
                <a:path w="398" h="1378" extrusionOk="0">
                  <a:moveTo>
                    <a:pt x="71" y="0"/>
                  </a:moveTo>
                  <a:cubicBezTo>
                    <a:pt x="258" y="24"/>
                    <a:pt x="398" y="210"/>
                    <a:pt x="374" y="421"/>
                  </a:cubicBezTo>
                  <a:lnTo>
                    <a:pt x="374" y="1378"/>
                  </a:lnTo>
                  <a:lnTo>
                    <a:pt x="47" y="1378"/>
                  </a:lnTo>
                  <a:cubicBezTo>
                    <a:pt x="1" y="911"/>
                    <a:pt x="1" y="444"/>
                    <a:pt x="71" y="0"/>
                  </a:cubicBezTo>
                  <a:close/>
                </a:path>
              </a:pathLst>
            </a:custGeom>
            <a:solidFill>
              <a:srgbClr val="00426E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7667;p52">
              <a:extLst>
                <a:ext uri="{FF2B5EF4-FFF2-40B4-BE49-F238E27FC236}">
                  <a16:creationId xmlns:a16="http://schemas.microsoft.com/office/drawing/2014/main" id="{477FB7B7-B3ED-40BA-BFA9-13C7A46B1ADA}"/>
                </a:ext>
              </a:extLst>
            </p:cNvPr>
            <p:cNvSpPr/>
            <p:nvPr/>
          </p:nvSpPr>
          <p:spPr>
            <a:xfrm>
              <a:off x="1602125" y="2922575"/>
              <a:ext cx="14625" cy="15200"/>
            </a:xfrm>
            <a:custGeom>
              <a:avLst/>
              <a:gdLst/>
              <a:ahLst/>
              <a:cxnLst/>
              <a:rect l="l" t="t" r="r" b="b"/>
              <a:pathLst>
                <a:path w="585" h="608" extrusionOk="0">
                  <a:moveTo>
                    <a:pt x="538" y="607"/>
                  </a:moveTo>
                  <a:lnTo>
                    <a:pt x="1" y="397"/>
                  </a:lnTo>
                  <a:cubicBezTo>
                    <a:pt x="24" y="24"/>
                    <a:pt x="304" y="0"/>
                    <a:pt x="584" y="0"/>
                  </a:cubicBezTo>
                  <a:cubicBezTo>
                    <a:pt x="561" y="210"/>
                    <a:pt x="561" y="397"/>
                    <a:pt x="538" y="607"/>
                  </a:cubicBezTo>
                  <a:close/>
                </a:path>
              </a:pathLst>
            </a:custGeom>
            <a:solidFill>
              <a:srgbClr val="00426E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7668;p52">
              <a:extLst>
                <a:ext uri="{FF2B5EF4-FFF2-40B4-BE49-F238E27FC236}">
                  <a16:creationId xmlns:a16="http://schemas.microsoft.com/office/drawing/2014/main" id="{3BA4C623-8D43-4543-862E-49382DA52DEF}"/>
                </a:ext>
              </a:extLst>
            </p:cNvPr>
            <p:cNvSpPr/>
            <p:nvPr/>
          </p:nvSpPr>
          <p:spPr>
            <a:xfrm>
              <a:off x="1609125" y="2828600"/>
              <a:ext cx="12875" cy="19875"/>
            </a:xfrm>
            <a:custGeom>
              <a:avLst/>
              <a:gdLst/>
              <a:ahLst/>
              <a:cxnLst/>
              <a:rect l="l" t="t" r="r" b="b"/>
              <a:pathLst>
                <a:path w="515" h="795" extrusionOk="0">
                  <a:moveTo>
                    <a:pt x="444" y="794"/>
                  </a:moveTo>
                  <a:cubicBezTo>
                    <a:pt x="1" y="467"/>
                    <a:pt x="1" y="374"/>
                    <a:pt x="421" y="0"/>
                  </a:cubicBezTo>
                  <a:cubicBezTo>
                    <a:pt x="491" y="257"/>
                    <a:pt x="514" y="537"/>
                    <a:pt x="444" y="794"/>
                  </a:cubicBezTo>
                  <a:close/>
                </a:path>
              </a:pathLst>
            </a:custGeom>
            <a:solidFill>
              <a:srgbClr val="00426E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7669;p52">
              <a:extLst>
                <a:ext uri="{FF2B5EF4-FFF2-40B4-BE49-F238E27FC236}">
                  <a16:creationId xmlns:a16="http://schemas.microsoft.com/office/drawing/2014/main" id="{99A39DB6-55C5-4060-BFBA-C858D5F6059C}"/>
                </a:ext>
              </a:extLst>
            </p:cNvPr>
            <p:cNvSpPr/>
            <p:nvPr/>
          </p:nvSpPr>
          <p:spPr>
            <a:xfrm>
              <a:off x="1501725" y="3175325"/>
              <a:ext cx="13450" cy="19275"/>
            </a:xfrm>
            <a:custGeom>
              <a:avLst/>
              <a:gdLst/>
              <a:ahLst/>
              <a:cxnLst/>
              <a:rect l="l" t="t" r="r" b="b"/>
              <a:pathLst>
                <a:path w="538" h="771" extrusionOk="0">
                  <a:moveTo>
                    <a:pt x="281" y="0"/>
                  </a:moveTo>
                  <a:cubicBezTo>
                    <a:pt x="538" y="187"/>
                    <a:pt x="538" y="584"/>
                    <a:pt x="281" y="771"/>
                  </a:cubicBezTo>
                  <a:cubicBezTo>
                    <a:pt x="1" y="584"/>
                    <a:pt x="1" y="187"/>
                    <a:pt x="281" y="0"/>
                  </a:cubicBezTo>
                  <a:close/>
                </a:path>
              </a:pathLst>
            </a:custGeom>
            <a:solidFill>
              <a:srgbClr val="00426E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7670;p52">
              <a:extLst>
                <a:ext uri="{FF2B5EF4-FFF2-40B4-BE49-F238E27FC236}">
                  <a16:creationId xmlns:a16="http://schemas.microsoft.com/office/drawing/2014/main" id="{8D4BCD89-7B21-4591-A3ED-7DD93F81586B}"/>
                </a:ext>
              </a:extLst>
            </p:cNvPr>
            <p:cNvSpPr/>
            <p:nvPr/>
          </p:nvSpPr>
          <p:spPr>
            <a:xfrm>
              <a:off x="1389650" y="2749800"/>
              <a:ext cx="16375" cy="14600"/>
            </a:xfrm>
            <a:custGeom>
              <a:avLst/>
              <a:gdLst/>
              <a:ahLst/>
              <a:cxnLst/>
              <a:rect l="l" t="t" r="r" b="b"/>
              <a:pathLst>
                <a:path w="655" h="584" extrusionOk="0">
                  <a:moveTo>
                    <a:pt x="398" y="0"/>
                  </a:moveTo>
                  <a:cubicBezTo>
                    <a:pt x="655" y="467"/>
                    <a:pt x="328" y="537"/>
                    <a:pt x="1" y="584"/>
                  </a:cubicBezTo>
                  <a:cubicBezTo>
                    <a:pt x="1" y="327"/>
                    <a:pt x="164" y="94"/>
                    <a:pt x="398" y="0"/>
                  </a:cubicBezTo>
                  <a:close/>
                </a:path>
              </a:pathLst>
            </a:custGeom>
            <a:solidFill>
              <a:srgbClr val="00426E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7671;p52">
              <a:extLst>
                <a:ext uri="{FF2B5EF4-FFF2-40B4-BE49-F238E27FC236}">
                  <a16:creationId xmlns:a16="http://schemas.microsoft.com/office/drawing/2014/main" id="{FED07F78-0308-49A8-A41F-72702E89A564}"/>
                </a:ext>
              </a:extLst>
            </p:cNvPr>
            <p:cNvSpPr/>
            <p:nvPr/>
          </p:nvSpPr>
          <p:spPr>
            <a:xfrm>
              <a:off x="1501725" y="2991450"/>
              <a:ext cx="15800" cy="20450"/>
            </a:xfrm>
            <a:custGeom>
              <a:avLst/>
              <a:gdLst/>
              <a:ahLst/>
              <a:cxnLst/>
              <a:rect l="l" t="t" r="r" b="b"/>
              <a:pathLst>
                <a:path w="632" h="818" extrusionOk="0">
                  <a:moveTo>
                    <a:pt x="257" y="818"/>
                  </a:moveTo>
                  <a:lnTo>
                    <a:pt x="94" y="818"/>
                  </a:lnTo>
                  <a:cubicBezTo>
                    <a:pt x="1" y="537"/>
                    <a:pt x="47" y="234"/>
                    <a:pt x="211" y="0"/>
                  </a:cubicBezTo>
                  <a:cubicBezTo>
                    <a:pt x="631" y="257"/>
                    <a:pt x="187" y="561"/>
                    <a:pt x="257" y="818"/>
                  </a:cubicBezTo>
                  <a:close/>
                </a:path>
              </a:pathLst>
            </a:custGeom>
            <a:solidFill>
              <a:srgbClr val="00426E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7672;p52">
              <a:extLst>
                <a:ext uri="{FF2B5EF4-FFF2-40B4-BE49-F238E27FC236}">
                  <a16:creationId xmlns:a16="http://schemas.microsoft.com/office/drawing/2014/main" id="{DC2EBF93-63D2-4DF7-B30A-303BF61BFAA4}"/>
                </a:ext>
              </a:extLst>
            </p:cNvPr>
            <p:cNvSpPr/>
            <p:nvPr/>
          </p:nvSpPr>
          <p:spPr>
            <a:xfrm>
              <a:off x="1373900" y="2770225"/>
              <a:ext cx="10525" cy="14625"/>
            </a:xfrm>
            <a:custGeom>
              <a:avLst/>
              <a:gdLst/>
              <a:ahLst/>
              <a:cxnLst/>
              <a:rect l="l" t="t" r="r" b="b"/>
              <a:pathLst>
                <a:path w="421" h="585" extrusionOk="0">
                  <a:moveTo>
                    <a:pt x="421" y="0"/>
                  </a:moveTo>
                  <a:cubicBezTo>
                    <a:pt x="421" y="257"/>
                    <a:pt x="397" y="537"/>
                    <a:pt x="24" y="584"/>
                  </a:cubicBezTo>
                  <a:cubicBezTo>
                    <a:pt x="0" y="304"/>
                    <a:pt x="164" y="70"/>
                    <a:pt x="421" y="0"/>
                  </a:cubicBezTo>
                  <a:close/>
                </a:path>
              </a:pathLst>
            </a:custGeom>
            <a:solidFill>
              <a:srgbClr val="00426E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7673;p52">
              <a:extLst>
                <a:ext uri="{FF2B5EF4-FFF2-40B4-BE49-F238E27FC236}">
                  <a16:creationId xmlns:a16="http://schemas.microsoft.com/office/drawing/2014/main" id="{6846E6EA-34EA-4966-8224-4631B67DD45E}"/>
                </a:ext>
              </a:extLst>
            </p:cNvPr>
            <p:cNvSpPr/>
            <p:nvPr/>
          </p:nvSpPr>
          <p:spPr>
            <a:xfrm>
              <a:off x="1504075" y="3145550"/>
              <a:ext cx="9350" cy="9350"/>
            </a:xfrm>
            <a:custGeom>
              <a:avLst/>
              <a:gdLst/>
              <a:ahLst/>
              <a:cxnLst/>
              <a:rect l="l" t="t" r="r" b="b"/>
              <a:pathLst>
                <a:path w="374" h="374" extrusionOk="0">
                  <a:moveTo>
                    <a:pt x="187" y="0"/>
                  </a:moveTo>
                  <a:cubicBezTo>
                    <a:pt x="374" y="117"/>
                    <a:pt x="374" y="257"/>
                    <a:pt x="187" y="374"/>
                  </a:cubicBezTo>
                  <a:cubicBezTo>
                    <a:pt x="0" y="257"/>
                    <a:pt x="0" y="140"/>
                    <a:pt x="187" y="0"/>
                  </a:cubicBezTo>
                  <a:close/>
                </a:path>
              </a:pathLst>
            </a:custGeom>
            <a:solidFill>
              <a:srgbClr val="00426E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7674;p52">
              <a:extLst>
                <a:ext uri="{FF2B5EF4-FFF2-40B4-BE49-F238E27FC236}">
                  <a16:creationId xmlns:a16="http://schemas.microsoft.com/office/drawing/2014/main" id="{9B0E7A94-9C38-4D93-B4B7-B22A4C2784B1}"/>
                </a:ext>
              </a:extLst>
            </p:cNvPr>
            <p:cNvSpPr/>
            <p:nvPr/>
          </p:nvSpPr>
          <p:spPr>
            <a:xfrm>
              <a:off x="1749225" y="2768475"/>
              <a:ext cx="11100" cy="11700"/>
            </a:xfrm>
            <a:custGeom>
              <a:avLst/>
              <a:gdLst/>
              <a:ahLst/>
              <a:cxnLst/>
              <a:rect l="l" t="t" r="r" b="b"/>
              <a:pathLst>
                <a:path w="444" h="468" extrusionOk="0">
                  <a:moveTo>
                    <a:pt x="444" y="444"/>
                  </a:moveTo>
                  <a:cubicBezTo>
                    <a:pt x="187" y="467"/>
                    <a:pt x="0" y="234"/>
                    <a:pt x="70" y="0"/>
                  </a:cubicBezTo>
                  <a:cubicBezTo>
                    <a:pt x="280" y="24"/>
                    <a:pt x="444" y="211"/>
                    <a:pt x="444" y="444"/>
                  </a:cubicBezTo>
                  <a:close/>
                </a:path>
              </a:pathLst>
            </a:custGeom>
            <a:solidFill>
              <a:srgbClr val="00426E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7675;p52">
              <a:extLst>
                <a:ext uri="{FF2B5EF4-FFF2-40B4-BE49-F238E27FC236}">
                  <a16:creationId xmlns:a16="http://schemas.microsoft.com/office/drawing/2014/main" id="{35AD99A4-B077-402D-93A6-F585B73894C4}"/>
                </a:ext>
              </a:extLst>
            </p:cNvPr>
            <p:cNvSpPr/>
            <p:nvPr/>
          </p:nvSpPr>
          <p:spPr>
            <a:xfrm>
              <a:off x="1720625" y="2739275"/>
              <a:ext cx="11100" cy="10550"/>
            </a:xfrm>
            <a:custGeom>
              <a:avLst/>
              <a:gdLst/>
              <a:ahLst/>
              <a:cxnLst/>
              <a:rect l="l" t="t" r="r" b="b"/>
              <a:pathLst>
                <a:path w="444" h="422" extrusionOk="0">
                  <a:moveTo>
                    <a:pt x="444" y="398"/>
                  </a:moveTo>
                  <a:cubicBezTo>
                    <a:pt x="140" y="421"/>
                    <a:pt x="0" y="281"/>
                    <a:pt x="24" y="1"/>
                  </a:cubicBezTo>
                  <a:cubicBezTo>
                    <a:pt x="234" y="24"/>
                    <a:pt x="397" y="188"/>
                    <a:pt x="444" y="398"/>
                  </a:cubicBezTo>
                  <a:close/>
                </a:path>
              </a:pathLst>
            </a:custGeom>
            <a:solidFill>
              <a:srgbClr val="00426E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7676;p52">
              <a:extLst>
                <a:ext uri="{FF2B5EF4-FFF2-40B4-BE49-F238E27FC236}">
                  <a16:creationId xmlns:a16="http://schemas.microsoft.com/office/drawing/2014/main" id="{057E9755-9CC2-4206-B1E6-806C59DA2F1B}"/>
                </a:ext>
              </a:extLst>
            </p:cNvPr>
            <p:cNvSpPr/>
            <p:nvPr/>
          </p:nvSpPr>
          <p:spPr>
            <a:xfrm>
              <a:off x="1819275" y="2839675"/>
              <a:ext cx="4675" cy="4125"/>
            </a:xfrm>
            <a:custGeom>
              <a:avLst/>
              <a:gdLst/>
              <a:ahLst/>
              <a:cxnLst/>
              <a:rect l="l" t="t" r="r" b="b"/>
              <a:pathLst>
                <a:path w="187" h="165" extrusionOk="0">
                  <a:moveTo>
                    <a:pt x="163" y="164"/>
                  </a:moveTo>
                  <a:lnTo>
                    <a:pt x="0" y="1"/>
                  </a:lnTo>
                  <a:cubicBezTo>
                    <a:pt x="93" y="1"/>
                    <a:pt x="187" y="71"/>
                    <a:pt x="163" y="164"/>
                  </a:cubicBezTo>
                  <a:close/>
                </a:path>
              </a:pathLst>
            </a:custGeom>
            <a:solidFill>
              <a:srgbClr val="00426E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7677;p52">
              <a:extLst>
                <a:ext uri="{FF2B5EF4-FFF2-40B4-BE49-F238E27FC236}">
                  <a16:creationId xmlns:a16="http://schemas.microsoft.com/office/drawing/2014/main" id="{6795D030-1304-4E2D-9A4E-80C5FDE69821}"/>
                </a:ext>
              </a:extLst>
            </p:cNvPr>
            <p:cNvSpPr/>
            <p:nvPr/>
          </p:nvSpPr>
          <p:spPr>
            <a:xfrm>
              <a:off x="1715950" y="2730525"/>
              <a:ext cx="4100" cy="4125"/>
            </a:xfrm>
            <a:custGeom>
              <a:avLst/>
              <a:gdLst/>
              <a:ahLst/>
              <a:cxnLst/>
              <a:rect l="l" t="t" r="r" b="b"/>
              <a:pathLst>
                <a:path w="164" h="165" extrusionOk="0">
                  <a:moveTo>
                    <a:pt x="141" y="164"/>
                  </a:moveTo>
                  <a:lnTo>
                    <a:pt x="0" y="1"/>
                  </a:lnTo>
                  <a:cubicBezTo>
                    <a:pt x="94" y="1"/>
                    <a:pt x="164" y="71"/>
                    <a:pt x="141" y="164"/>
                  </a:cubicBezTo>
                  <a:close/>
                </a:path>
              </a:pathLst>
            </a:custGeom>
            <a:solidFill>
              <a:srgbClr val="00426E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7678;p52">
              <a:extLst>
                <a:ext uri="{FF2B5EF4-FFF2-40B4-BE49-F238E27FC236}">
                  <a16:creationId xmlns:a16="http://schemas.microsoft.com/office/drawing/2014/main" id="{343FEF0D-DD6A-4145-8064-6ED0EDD6E495}"/>
                </a:ext>
              </a:extLst>
            </p:cNvPr>
            <p:cNvSpPr/>
            <p:nvPr/>
          </p:nvSpPr>
          <p:spPr>
            <a:xfrm>
              <a:off x="1731700" y="2830350"/>
              <a:ext cx="32725" cy="35050"/>
            </a:xfrm>
            <a:custGeom>
              <a:avLst/>
              <a:gdLst/>
              <a:ahLst/>
              <a:cxnLst/>
              <a:rect l="l" t="t" r="r" b="b"/>
              <a:pathLst>
                <a:path w="1309" h="1402" extrusionOk="0">
                  <a:moveTo>
                    <a:pt x="1" y="1401"/>
                  </a:moveTo>
                  <a:cubicBezTo>
                    <a:pt x="281" y="1028"/>
                    <a:pt x="514" y="631"/>
                    <a:pt x="655" y="187"/>
                  </a:cubicBezTo>
                  <a:cubicBezTo>
                    <a:pt x="701" y="47"/>
                    <a:pt x="865" y="0"/>
                    <a:pt x="981" y="47"/>
                  </a:cubicBezTo>
                  <a:cubicBezTo>
                    <a:pt x="1075" y="94"/>
                    <a:pt x="1122" y="187"/>
                    <a:pt x="1122" y="280"/>
                  </a:cubicBezTo>
                  <a:cubicBezTo>
                    <a:pt x="1308" y="1098"/>
                    <a:pt x="1122" y="1261"/>
                    <a:pt x="1" y="1401"/>
                  </a:cubicBezTo>
                  <a:close/>
                </a:path>
              </a:pathLst>
            </a:custGeom>
            <a:solidFill>
              <a:srgbClr val="00426E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7679;p52">
              <a:extLst>
                <a:ext uri="{FF2B5EF4-FFF2-40B4-BE49-F238E27FC236}">
                  <a16:creationId xmlns:a16="http://schemas.microsoft.com/office/drawing/2014/main" id="{C49729F3-72B0-4FD2-AD09-AE1A27926135}"/>
                </a:ext>
              </a:extLst>
            </p:cNvPr>
            <p:cNvSpPr/>
            <p:nvPr/>
          </p:nvSpPr>
          <p:spPr>
            <a:xfrm>
              <a:off x="1512825" y="2997275"/>
              <a:ext cx="94575" cy="124375"/>
            </a:xfrm>
            <a:custGeom>
              <a:avLst/>
              <a:gdLst/>
              <a:ahLst/>
              <a:cxnLst/>
              <a:rect l="l" t="t" r="r" b="b"/>
              <a:pathLst>
                <a:path w="3783" h="4975" extrusionOk="0">
                  <a:moveTo>
                    <a:pt x="0" y="1378"/>
                  </a:moveTo>
                  <a:cubicBezTo>
                    <a:pt x="94" y="1192"/>
                    <a:pt x="234" y="1005"/>
                    <a:pt x="421" y="1005"/>
                  </a:cubicBezTo>
                  <a:cubicBezTo>
                    <a:pt x="817" y="1005"/>
                    <a:pt x="1098" y="771"/>
                    <a:pt x="1401" y="585"/>
                  </a:cubicBezTo>
                  <a:cubicBezTo>
                    <a:pt x="1635" y="374"/>
                    <a:pt x="2148" y="491"/>
                    <a:pt x="2172" y="1"/>
                  </a:cubicBezTo>
                  <a:lnTo>
                    <a:pt x="2569" y="1"/>
                  </a:lnTo>
                  <a:cubicBezTo>
                    <a:pt x="2615" y="304"/>
                    <a:pt x="2522" y="608"/>
                    <a:pt x="2288" y="795"/>
                  </a:cubicBezTo>
                  <a:cubicBezTo>
                    <a:pt x="2032" y="982"/>
                    <a:pt x="1985" y="1332"/>
                    <a:pt x="2195" y="1565"/>
                  </a:cubicBezTo>
                  <a:cubicBezTo>
                    <a:pt x="2452" y="1939"/>
                    <a:pt x="2732" y="1682"/>
                    <a:pt x="2989" y="1565"/>
                  </a:cubicBezTo>
                  <a:cubicBezTo>
                    <a:pt x="3339" y="1775"/>
                    <a:pt x="3783" y="1845"/>
                    <a:pt x="3316" y="2476"/>
                  </a:cubicBezTo>
                  <a:cubicBezTo>
                    <a:pt x="2942" y="3013"/>
                    <a:pt x="2779" y="3737"/>
                    <a:pt x="3362" y="4344"/>
                  </a:cubicBezTo>
                  <a:cubicBezTo>
                    <a:pt x="3502" y="4460"/>
                    <a:pt x="3549" y="4647"/>
                    <a:pt x="3456" y="4811"/>
                  </a:cubicBezTo>
                  <a:cubicBezTo>
                    <a:pt x="3246" y="4974"/>
                    <a:pt x="3106" y="4764"/>
                    <a:pt x="2989" y="4647"/>
                  </a:cubicBezTo>
                  <a:cubicBezTo>
                    <a:pt x="2779" y="4390"/>
                    <a:pt x="2405" y="4320"/>
                    <a:pt x="2125" y="4460"/>
                  </a:cubicBezTo>
                  <a:cubicBezTo>
                    <a:pt x="1261" y="4811"/>
                    <a:pt x="888" y="4577"/>
                    <a:pt x="537" y="3690"/>
                  </a:cubicBezTo>
                  <a:cubicBezTo>
                    <a:pt x="514" y="3643"/>
                    <a:pt x="444" y="3597"/>
                    <a:pt x="421" y="3550"/>
                  </a:cubicBezTo>
                  <a:cubicBezTo>
                    <a:pt x="771" y="2733"/>
                    <a:pt x="374" y="2056"/>
                    <a:pt x="0" y="1378"/>
                  </a:cubicBezTo>
                  <a:close/>
                  <a:moveTo>
                    <a:pt x="1821" y="3923"/>
                  </a:moveTo>
                  <a:cubicBezTo>
                    <a:pt x="2732" y="3526"/>
                    <a:pt x="2755" y="3386"/>
                    <a:pt x="2078" y="2873"/>
                  </a:cubicBezTo>
                  <a:cubicBezTo>
                    <a:pt x="1985" y="3176"/>
                    <a:pt x="1915" y="3480"/>
                    <a:pt x="1821" y="3923"/>
                  </a:cubicBezTo>
                  <a:close/>
                </a:path>
              </a:pathLst>
            </a:custGeom>
            <a:solidFill>
              <a:srgbClr val="00426E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7680;p52">
              <a:extLst>
                <a:ext uri="{FF2B5EF4-FFF2-40B4-BE49-F238E27FC236}">
                  <a16:creationId xmlns:a16="http://schemas.microsoft.com/office/drawing/2014/main" id="{B6B549AA-18F9-44AA-9D1F-F6DE9E4D9A6D}"/>
                </a:ext>
              </a:extLst>
            </p:cNvPr>
            <p:cNvSpPr/>
            <p:nvPr/>
          </p:nvSpPr>
          <p:spPr>
            <a:xfrm>
              <a:off x="1528000" y="2964600"/>
              <a:ext cx="18700" cy="21625"/>
            </a:xfrm>
            <a:custGeom>
              <a:avLst/>
              <a:gdLst/>
              <a:ahLst/>
              <a:cxnLst/>
              <a:rect l="l" t="t" r="r" b="b"/>
              <a:pathLst>
                <a:path w="748" h="865" extrusionOk="0">
                  <a:moveTo>
                    <a:pt x="281" y="0"/>
                  </a:moveTo>
                  <a:cubicBezTo>
                    <a:pt x="514" y="117"/>
                    <a:pt x="747" y="257"/>
                    <a:pt x="701" y="584"/>
                  </a:cubicBezTo>
                  <a:cubicBezTo>
                    <a:pt x="701" y="748"/>
                    <a:pt x="537" y="864"/>
                    <a:pt x="351" y="841"/>
                  </a:cubicBezTo>
                  <a:cubicBezTo>
                    <a:pt x="24" y="771"/>
                    <a:pt x="0" y="514"/>
                    <a:pt x="24" y="234"/>
                  </a:cubicBezTo>
                  <a:cubicBezTo>
                    <a:pt x="24" y="70"/>
                    <a:pt x="117" y="0"/>
                    <a:pt x="281" y="0"/>
                  </a:cubicBezTo>
                  <a:close/>
                </a:path>
              </a:pathLst>
            </a:custGeom>
            <a:solidFill>
              <a:srgbClr val="00426E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7681;p52">
              <a:extLst>
                <a:ext uri="{FF2B5EF4-FFF2-40B4-BE49-F238E27FC236}">
                  <a16:creationId xmlns:a16="http://schemas.microsoft.com/office/drawing/2014/main" id="{C8D24640-AA16-40D6-BDA8-B28445DD6F12}"/>
                </a:ext>
              </a:extLst>
            </p:cNvPr>
            <p:cNvSpPr/>
            <p:nvPr/>
          </p:nvSpPr>
          <p:spPr>
            <a:xfrm>
              <a:off x="1567100" y="2978025"/>
              <a:ext cx="20450" cy="19275"/>
            </a:xfrm>
            <a:custGeom>
              <a:avLst/>
              <a:gdLst/>
              <a:ahLst/>
              <a:cxnLst/>
              <a:rect l="l" t="t" r="r" b="b"/>
              <a:pathLst>
                <a:path w="818" h="771" extrusionOk="0">
                  <a:moveTo>
                    <a:pt x="398" y="771"/>
                  </a:moveTo>
                  <a:lnTo>
                    <a:pt x="1" y="771"/>
                  </a:lnTo>
                  <a:lnTo>
                    <a:pt x="1" y="467"/>
                  </a:lnTo>
                  <a:cubicBezTo>
                    <a:pt x="1" y="234"/>
                    <a:pt x="1" y="0"/>
                    <a:pt x="351" y="0"/>
                  </a:cubicBezTo>
                  <a:cubicBezTo>
                    <a:pt x="514" y="0"/>
                    <a:pt x="654" y="94"/>
                    <a:pt x="724" y="257"/>
                  </a:cubicBezTo>
                  <a:cubicBezTo>
                    <a:pt x="818" y="514"/>
                    <a:pt x="608" y="654"/>
                    <a:pt x="398" y="771"/>
                  </a:cubicBezTo>
                  <a:close/>
                </a:path>
              </a:pathLst>
            </a:custGeom>
            <a:solidFill>
              <a:srgbClr val="00426E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7682;p52">
              <a:extLst>
                <a:ext uri="{FF2B5EF4-FFF2-40B4-BE49-F238E27FC236}">
                  <a16:creationId xmlns:a16="http://schemas.microsoft.com/office/drawing/2014/main" id="{C9897BA9-2BD1-4701-979F-FDBAC0B11C4B}"/>
                </a:ext>
              </a:extLst>
            </p:cNvPr>
            <p:cNvSpPr/>
            <p:nvPr/>
          </p:nvSpPr>
          <p:spPr>
            <a:xfrm>
              <a:off x="1554250" y="2948825"/>
              <a:ext cx="17550" cy="17550"/>
            </a:xfrm>
            <a:custGeom>
              <a:avLst/>
              <a:gdLst/>
              <a:ahLst/>
              <a:cxnLst/>
              <a:rect l="l" t="t" r="r" b="b"/>
              <a:pathLst>
                <a:path w="702" h="702" extrusionOk="0">
                  <a:moveTo>
                    <a:pt x="701" y="398"/>
                  </a:moveTo>
                  <a:cubicBezTo>
                    <a:pt x="678" y="585"/>
                    <a:pt x="608" y="701"/>
                    <a:pt x="468" y="678"/>
                  </a:cubicBezTo>
                  <a:cubicBezTo>
                    <a:pt x="258" y="608"/>
                    <a:pt x="1" y="561"/>
                    <a:pt x="24" y="258"/>
                  </a:cubicBezTo>
                  <a:cubicBezTo>
                    <a:pt x="24" y="118"/>
                    <a:pt x="141" y="24"/>
                    <a:pt x="281" y="24"/>
                  </a:cubicBezTo>
                  <a:cubicBezTo>
                    <a:pt x="561" y="1"/>
                    <a:pt x="655" y="188"/>
                    <a:pt x="701" y="398"/>
                  </a:cubicBezTo>
                  <a:close/>
                </a:path>
              </a:pathLst>
            </a:custGeom>
            <a:solidFill>
              <a:srgbClr val="00426E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7683;p52">
              <a:extLst>
                <a:ext uri="{FF2B5EF4-FFF2-40B4-BE49-F238E27FC236}">
                  <a16:creationId xmlns:a16="http://schemas.microsoft.com/office/drawing/2014/main" id="{6831BFFE-5ADC-4C46-B970-896577768F36}"/>
                </a:ext>
              </a:extLst>
            </p:cNvPr>
            <p:cNvSpPr/>
            <p:nvPr/>
          </p:nvSpPr>
          <p:spPr>
            <a:xfrm>
              <a:off x="1834450" y="2966925"/>
              <a:ext cx="28625" cy="42650"/>
            </a:xfrm>
            <a:custGeom>
              <a:avLst/>
              <a:gdLst/>
              <a:ahLst/>
              <a:cxnLst/>
              <a:rect l="l" t="t" r="r" b="b"/>
              <a:pathLst>
                <a:path w="1145" h="1706" extrusionOk="0">
                  <a:moveTo>
                    <a:pt x="23" y="1402"/>
                  </a:moveTo>
                  <a:lnTo>
                    <a:pt x="23" y="538"/>
                  </a:lnTo>
                  <a:cubicBezTo>
                    <a:pt x="0" y="118"/>
                    <a:pt x="234" y="1"/>
                    <a:pt x="607" y="24"/>
                  </a:cubicBezTo>
                  <a:cubicBezTo>
                    <a:pt x="607" y="188"/>
                    <a:pt x="584" y="351"/>
                    <a:pt x="701" y="491"/>
                  </a:cubicBezTo>
                  <a:cubicBezTo>
                    <a:pt x="1144" y="1005"/>
                    <a:pt x="1144" y="1005"/>
                    <a:pt x="887" y="1682"/>
                  </a:cubicBezTo>
                  <a:cubicBezTo>
                    <a:pt x="560" y="1705"/>
                    <a:pt x="374" y="1285"/>
                    <a:pt x="23" y="1402"/>
                  </a:cubicBezTo>
                  <a:close/>
                </a:path>
              </a:pathLst>
            </a:custGeom>
            <a:solidFill>
              <a:srgbClr val="00426E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7684;p52">
              <a:extLst>
                <a:ext uri="{FF2B5EF4-FFF2-40B4-BE49-F238E27FC236}">
                  <a16:creationId xmlns:a16="http://schemas.microsoft.com/office/drawing/2014/main" id="{32CA7B35-7276-438A-9673-FA802ECDF5D7}"/>
                </a:ext>
              </a:extLst>
            </p:cNvPr>
            <p:cNvSpPr/>
            <p:nvPr/>
          </p:nvSpPr>
          <p:spPr>
            <a:xfrm>
              <a:off x="1558350" y="3069075"/>
              <a:ext cx="23375" cy="26300"/>
            </a:xfrm>
            <a:custGeom>
              <a:avLst/>
              <a:gdLst/>
              <a:ahLst/>
              <a:cxnLst/>
              <a:rect l="l" t="t" r="r" b="b"/>
              <a:pathLst>
                <a:path w="935" h="1052" extrusionOk="0">
                  <a:moveTo>
                    <a:pt x="0" y="1051"/>
                  </a:moveTo>
                  <a:cubicBezTo>
                    <a:pt x="94" y="608"/>
                    <a:pt x="164" y="304"/>
                    <a:pt x="257" y="1"/>
                  </a:cubicBezTo>
                  <a:cubicBezTo>
                    <a:pt x="934" y="538"/>
                    <a:pt x="911" y="654"/>
                    <a:pt x="0" y="1051"/>
                  </a:cubicBezTo>
                  <a:close/>
                </a:path>
              </a:pathLst>
            </a:custGeom>
            <a:solidFill>
              <a:srgbClr val="00426E">
                <a:alpha val="46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58" name="Google Shape;7608;p52">
            <a:extLst>
              <a:ext uri="{FF2B5EF4-FFF2-40B4-BE49-F238E27FC236}">
                <a16:creationId xmlns:a16="http://schemas.microsoft.com/office/drawing/2014/main" id="{C959A7FE-876B-4742-9F16-56F8A2D2B6CC}"/>
              </a:ext>
            </a:extLst>
          </p:cNvPr>
          <p:cNvPicPr preferRelativeResize="0"/>
          <p:nvPr/>
        </p:nvPicPr>
        <p:blipFill>
          <a:blip r:embed="rId7">
            <a:alphaModFix amt="69000"/>
          </a:blip>
          <a:stretch>
            <a:fillRect/>
          </a:stretch>
        </p:blipFill>
        <p:spPr>
          <a:xfrm>
            <a:off x="496103" y="492779"/>
            <a:ext cx="392177" cy="3229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7607;p52">
            <a:extLst>
              <a:ext uri="{FF2B5EF4-FFF2-40B4-BE49-F238E27FC236}">
                <a16:creationId xmlns:a16="http://schemas.microsoft.com/office/drawing/2014/main" id="{5E4A9DE4-DED4-4A5E-B5B3-0634E27738B8}"/>
              </a:ext>
            </a:extLst>
          </p:cNvPr>
          <p:cNvPicPr preferRelativeResize="0"/>
          <p:nvPr/>
        </p:nvPicPr>
        <p:blipFill>
          <a:blip r:embed="rId8">
            <a:alphaModFix amt="69000"/>
          </a:blip>
          <a:stretch>
            <a:fillRect/>
          </a:stretch>
        </p:blipFill>
        <p:spPr>
          <a:xfrm>
            <a:off x="7489283" y="881086"/>
            <a:ext cx="255714" cy="276060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Elipse 159">
            <a:extLst>
              <a:ext uri="{FF2B5EF4-FFF2-40B4-BE49-F238E27FC236}">
                <a16:creationId xmlns:a16="http://schemas.microsoft.com/office/drawing/2014/main" id="{512B3CFF-FC7B-497C-BF8C-CD56E2C7655A}"/>
              </a:ext>
            </a:extLst>
          </p:cNvPr>
          <p:cNvSpPr/>
          <p:nvPr/>
        </p:nvSpPr>
        <p:spPr>
          <a:xfrm>
            <a:off x="1430851" y="3958908"/>
            <a:ext cx="160439" cy="18801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1" name="Elipse 160">
            <a:extLst>
              <a:ext uri="{FF2B5EF4-FFF2-40B4-BE49-F238E27FC236}">
                <a16:creationId xmlns:a16="http://schemas.microsoft.com/office/drawing/2014/main" id="{D7BD6C35-8229-4A19-BF4D-0B3FDAB1782E}"/>
              </a:ext>
            </a:extLst>
          </p:cNvPr>
          <p:cNvSpPr/>
          <p:nvPr/>
        </p:nvSpPr>
        <p:spPr>
          <a:xfrm>
            <a:off x="3398796" y="5860592"/>
            <a:ext cx="160439" cy="18801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2" name="Elipse 161">
            <a:extLst>
              <a:ext uri="{FF2B5EF4-FFF2-40B4-BE49-F238E27FC236}">
                <a16:creationId xmlns:a16="http://schemas.microsoft.com/office/drawing/2014/main" id="{D80CD3F5-6CD6-41A1-A6A4-77AED8C121B2}"/>
              </a:ext>
            </a:extLst>
          </p:cNvPr>
          <p:cNvSpPr/>
          <p:nvPr/>
        </p:nvSpPr>
        <p:spPr>
          <a:xfrm>
            <a:off x="6307650" y="4780540"/>
            <a:ext cx="160439" cy="18801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3" name="Elipse 162">
            <a:extLst>
              <a:ext uri="{FF2B5EF4-FFF2-40B4-BE49-F238E27FC236}">
                <a16:creationId xmlns:a16="http://schemas.microsoft.com/office/drawing/2014/main" id="{6451BB62-563B-45AC-BA41-959108812348}"/>
              </a:ext>
            </a:extLst>
          </p:cNvPr>
          <p:cNvSpPr/>
          <p:nvPr/>
        </p:nvSpPr>
        <p:spPr>
          <a:xfrm>
            <a:off x="9547808" y="4098050"/>
            <a:ext cx="160439" cy="18801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4" name="Elipse 163">
            <a:extLst>
              <a:ext uri="{FF2B5EF4-FFF2-40B4-BE49-F238E27FC236}">
                <a16:creationId xmlns:a16="http://schemas.microsoft.com/office/drawing/2014/main" id="{EE5B5D7E-2BFB-4AB7-89FB-28B908220503}"/>
              </a:ext>
            </a:extLst>
          </p:cNvPr>
          <p:cNvSpPr/>
          <p:nvPr/>
        </p:nvSpPr>
        <p:spPr>
          <a:xfrm>
            <a:off x="10588105" y="327803"/>
            <a:ext cx="160439" cy="18801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65" name="Google Shape;7607;p52">
            <a:extLst>
              <a:ext uri="{FF2B5EF4-FFF2-40B4-BE49-F238E27FC236}">
                <a16:creationId xmlns:a16="http://schemas.microsoft.com/office/drawing/2014/main" id="{46720688-1B74-47BF-85D0-73F7BF2B1561}"/>
              </a:ext>
            </a:extLst>
          </p:cNvPr>
          <p:cNvPicPr preferRelativeResize="0"/>
          <p:nvPr/>
        </p:nvPicPr>
        <p:blipFill>
          <a:blip r:embed="rId8">
            <a:alphaModFix amt="69000"/>
          </a:blip>
          <a:stretch>
            <a:fillRect/>
          </a:stretch>
        </p:blipFill>
        <p:spPr>
          <a:xfrm>
            <a:off x="7244117" y="5128411"/>
            <a:ext cx="255714" cy="276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7607;p52">
            <a:extLst>
              <a:ext uri="{FF2B5EF4-FFF2-40B4-BE49-F238E27FC236}">
                <a16:creationId xmlns:a16="http://schemas.microsoft.com/office/drawing/2014/main" id="{CA01947F-C810-4265-AFC4-8B8038C95193}"/>
              </a:ext>
            </a:extLst>
          </p:cNvPr>
          <p:cNvPicPr preferRelativeResize="0"/>
          <p:nvPr/>
        </p:nvPicPr>
        <p:blipFill>
          <a:blip r:embed="rId8">
            <a:alphaModFix amt="69000"/>
          </a:blip>
          <a:stretch>
            <a:fillRect/>
          </a:stretch>
        </p:blipFill>
        <p:spPr>
          <a:xfrm>
            <a:off x="4441281" y="6142201"/>
            <a:ext cx="255714" cy="276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7607;p52">
            <a:extLst>
              <a:ext uri="{FF2B5EF4-FFF2-40B4-BE49-F238E27FC236}">
                <a16:creationId xmlns:a16="http://schemas.microsoft.com/office/drawing/2014/main" id="{5D284EFB-40EF-4533-B4D2-A4085B18D277}"/>
              </a:ext>
            </a:extLst>
          </p:cNvPr>
          <p:cNvPicPr preferRelativeResize="0"/>
          <p:nvPr/>
        </p:nvPicPr>
        <p:blipFill>
          <a:blip r:embed="rId8">
            <a:alphaModFix amt="69000"/>
          </a:blip>
          <a:stretch>
            <a:fillRect/>
          </a:stretch>
        </p:blipFill>
        <p:spPr>
          <a:xfrm>
            <a:off x="2738371" y="3432134"/>
            <a:ext cx="255714" cy="276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7607;p52">
            <a:extLst>
              <a:ext uri="{FF2B5EF4-FFF2-40B4-BE49-F238E27FC236}">
                <a16:creationId xmlns:a16="http://schemas.microsoft.com/office/drawing/2014/main" id="{E845A1ED-5F24-4DB4-833B-BB03755B23D3}"/>
              </a:ext>
            </a:extLst>
          </p:cNvPr>
          <p:cNvPicPr preferRelativeResize="0"/>
          <p:nvPr/>
        </p:nvPicPr>
        <p:blipFill>
          <a:blip r:embed="rId8">
            <a:alphaModFix amt="69000"/>
          </a:blip>
          <a:stretch>
            <a:fillRect/>
          </a:stretch>
        </p:blipFill>
        <p:spPr>
          <a:xfrm>
            <a:off x="3685901" y="1344918"/>
            <a:ext cx="255714" cy="276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7607;p52">
            <a:extLst>
              <a:ext uri="{FF2B5EF4-FFF2-40B4-BE49-F238E27FC236}">
                <a16:creationId xmlns:a16="http://schemas.microsoft.com/office/drawing/2014/main" id="{CC672337-4BE6-4884-8976-DF332A064F50}"/>
              </a:ext>
            </a:extLst>
          </p:cNvPr>
          <p:cNvPicPr preferRelativeResize="0"/>
          <p:nvPr/>
        </p:nvPicPr>
        <p:blipFill>
          <a:blip r:embed="rId8">
            <a:alphaModFix amt="69000"/>
          </a:blip>
          <a:stretch>
            <a:fillRect/>
          </a:stretch>
        </p:blipFill>
        <p:spPr>
          <a:xfrm>
            <a:off x="8330794" y="6268102"/>
            <a:ext cx="255714" cy="276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7607;p52">
            <a:extLst>
              <a:ext uri="{FF2B5EF4-FFF2-40B4-BE49-F238E27FC236}">
                <a16:creationId xmlns:a16="http://schemas.microsoft.com/office/drawing/2014/main" id="{5EED6750-BD88-4BD0-AD17-14CEE984088D}"/>
              </a:ext>
            </a:extLst>
          </p:cNvPr>
          <p:cNvPicPr preferRelativeResize="0"/>
          <p:nvPr/>
        </p:nvPicPr>
        <p:blipFill>
          <a:blip r:embed="rId8">
            <a:alphaModFix amt="69000"/>
          </a:blip>
          <a:stretch>
            <a:fillRect/>
          </a:stretch>
        </p:blipFill>
        <p:spPr>
          <a:xfrm>
            <a:off x="11014361" y="4392918"/>
            <a:ext cx="255714" cy="276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6970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EE2BECE8-7E98-4772-9749-FC1E4D98448A}"/>
              </a:ext>
            </a:extLst>
          </p:cNvPr>
          <p:cNvSpPr txBox="1"/>
          <p:nvPr/>
        </p:nvSpPr>
        <p:spPr>
          <a:xfrm>
            <a:off x="1635288" y="752061"/>
            <a:ext cx="8984975" cy="53538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829A4F7-27C7-486B-8B2E-267FD25D104B}"/>
              </a:ext>
            </a:extLst>
          </p:cNvPr>
          <p:cNvSpPr txBox="1"/>
          <p:nvPr/>
        </p:nvSpPr>
        <p:spPr>
          <a:xfrm>
            <a:off x="3417706" y="1093354"/>
            <a:ext cx="54201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3200" dirty="0"/>
              <a:t>REFERENCIAS BIBLIOGRÁFICAS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5309DB6-54F5-4F55-AED2-C3D0D03AFB82}"/>
              </a:ext>
            </a:extLst>
          </p:cNvPr>
          <p:cNvSpPr txBox="1"/>
          <p:nvPr/>
        </p:nvSpPr>
        <p:spPr>
          <a:xfrm>
            <a:off x="2158749" y="2308027"/>
            <a:ext cx="79380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u="sng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Dialnet-SocializacionEducacionYReproduccionCultural-1343189.pdf</a:t>
            </a:r>
            <a:endParaRPr lang="es-MX" u="sng" dirty="0">
              <a:solidFill>
                <a:schemeClr val="tx1"/>
              </a:solidFill>
            </a:endParaRPr>
          </a:p>
        </p:txBody>
      </p:sp>
      <p:sp>
        <p:nvSpPr>
          <p:cNvPr id="13" name="Google Shape;7495;p49">
            <a:extLst>
              <a:ext uri="{FF2B5EF4-FFF2-40B4-BE49-F238E27FC236}">
                <a16:creationId xmlns:a16="http://schemas.microsoft.com/office/drawing/2014/main" id="{7C7CB1D6-092A-4ED3-A08D-100209858F1F}"/>
              </a:ext>
            </a:extLst>
          </p:cNvPr>
          <p:cNvSpPr/>
          <p:nvPr/>
        </p:nvSpPr>
        <p:spPr>
          <a:xfrm rot="19718037">
            <a:off x="9882241" y="183510"/>
            <a:ext cx="688061" cy="1819690"/>
          </a:xfrm>
          <a:custGeom>
            <a:avLst/>
            <a:gdLst/>
            <a:ahLst/>
            <a:cxnLst/>
            <a:rect l="l" t="t" r="r" b="b"/>
            <a:pathLst>
              <a:path w="10633" h="13834" extrusionOk="0">
                <a:moveTo>
                  <a:pt x="3698" y="0"/>
                </a:moveTo>
                <a:cubicBezTo>
                  <a:pt x="3698" y="0"/>
                  <a:pt x="3650" y="579"/>
                  <a:pt x="3343" y="768"/>
                </a:cubicBezTo>
                <a:cubicBezTo>
                  <a:pt x="3253" y="820"/>
                  <a:pt x="3153" y="839"/>
                  <a:pt x="3058" y="839"/>
                </a:cubicBezTo>
                <a:cubicBezTo>
                  <a:pt x="2829" y="839"/>
                  <a:pt x="2623" y="733"/>
                  <a:pt x="2623" y="733"/>
                </a:cubicBezTo>
                <a:cubicBezTo>
                  <a:pt x="2623" y="733"/>
                  <a:pt x="2564" y="1312"/>
                  <a:pt x="2233" y="1501"/>
                </a:cubicBezTo>
                <a:cubicBezTo>
                  <a:pt x="2142" y="1555"/>
                  <a:pt x="2021" y="1574"/>
                  <a:pt x="1894" y="1574"/>
                </a:cubicBezTo>
                <a:cubicBezTo>
                  <a:pt x="1578" y="1574"/>
                  <a:pt x="1229" y="1453"/>
                  <a:pt x="1229" y="1453"/>
                </a:cubicBezTo>
                <a:cubicBezTo>
                  <a:pt x="1229" y="1453"/>
                  <a:pt x="1099" y="2056"/>
                  <a:pt x="886" y="2198"/>
                </a:cubicBezTo>
                <a:cubicBezTo>
                  <a:pt x="819" y="2238"/>
                  <a:pt x="707" y="2252"/>
                  <a:pt x="584" y="2252"/>
                </a:cubicBezTo>
                <a:cubicBezTo>
                  <a:pt x="317" y="2252"/>
                  <a:pt x="0" y="2186"/>
                  <a:pt x="0" y="2186"/>
                </a:cubicBezTo>
                <a:lnTo>
                  <a:pt x="0" y="2186"/>
                </a:lnTo>
                <a:lnTo>
                  <a:pt x="6864" y="13834"/>
                </a:lnTo>
                <a:cubicBezTo>
                  <a:pt x="6993" y="13192"/>
                  <a:pt x="7473" y="13079"/>
                  <a:pt x="7797" y="13079"/>
                </a:cubicBezTo>
                <a:cubicBezTo>
                  <a:pt x="7974" y="13079"/>
                  <a:pt x="8104" y="13113"/>
                  <a:pt x="8104" y="13113"/>
                </a:cubicBezTo>
                <a:cubicBezTo>
                  <a:pt x="8210" y="12865"/>
                  <a:pt x="8364" y="12640"/>
                  <a:pt x="8541" y="12451"/>
                </a:cubicBezTo>
                <a:cubicBezTo>
                  <a:pt x="8617" y="12383"/>
                  <a:pt x="8736" y="12360"/>
                  <a:pt x="8862" y="12360"/>
                </a:cubicBezTo>
                <a:cubicBezTo>
                  <a:pt x="9128" y="12360"/>
                  <a:pt x="9427" y="12463"/>
                  <a:pt x="9427" y="12463"/>
                </a:cubicBezTo>
                <a:cubicBezTo>
                  <a:pt x="9427" y="12463"/>
                  <a:pt x="9510" y="11837"/>
                  <a:pt x="9770" y="11684"/>
                </a:cubicBezTo>
                <a:cubicBezTo>
                  <a:pt x="9838" y="11642"/>
                  <a:pt x="9926" y="11627"/>
                  <a:pt x="10019" y="11627"/>
                </a:cubicBezTo>
                <a:cubicBezTo>
                  <a:pt x="10300" y="11627"/>
                  <a:pt x="10632" y="11766"/>
                  <a:pt x="10632" y="11766"/>
                </a:cubicBezTo>
                <a:lnTo>
                  <a:pt x="369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7495;p49">
            <a:extLst>
              <a:ext uri="{FF2B5EF4-FFF2-40B4-BE49-F238E27FC236}">
                <a16:creationId xmlns:a16="http://schemas.microsoft.com/office/drawing/2014/main" id="{D5792964-5AB5-4356-8E15-9F38094163F1}"/>
              </a:ext>
            </a:extLst>
          </p:cNvPr>
          <p:cNvSpPr/>
          <p:nvPr/>
        </p:nvSpPr>
        <p:spPr>
          <a:xfrm rot="15057424">
            <a:off x="1728033" y="218519"/>
            <a:ext cx="688061" cy="1819690"/>
          </a:xfrm>
          <a:custGeom>
            <a:avLst/>
            <a:gdLst/>
            <a:ahLst/>
            <a:cxnLst/>
            <a:rect l="l" t="t" r="r" b="b"/>
            <a:pathLst>
              <a:path w="10633" h="13834" extrusionOk="0">
                <a:moveTo>
                  <a:pt x="3698" y="0"/>
                </a:moveTo>
                <a:cubicBezTo>
                  <a:pt x="3698" y="0"/>
                  <a:pt x="3650" y="579"/>
                  <a:pt x="3343" y="768"/>
                </a:cubicBezTo>
                <a:cubicBezTo>
                  <a:pt x="3253" y="820"/>
                  <a:pt x="3153" y="839"/>
                  <a:pt x="3058" y="839"/>
                </a:cubicBezTo>
                <a:cubicBezTo>
                  <a:pt x="2829" y="839"/>
                  <a:pt x="2623" y="733"/>
                  <a:pt x="2623" y="733"/>
                </a:cubicBezTo>
                <a:cubicBezTo>
                  <a:pt x="2623" y="733"/>
                  <a:pt x="2564" y="1312"/>
                  <a:pt x="2233" y="1501"/>
                </a:cubicBezTo>
                <a:cubicBezTo>
                  <a:pt x="2142" y="1555"/>
                  <a:pt x="2021" y="1574"/>
                  <a:pt x="1894" y="1574"/>
                </a:cubicBezTo>
                <a:cubicBezTo>
                  <a:pt x="1578" y="1574"/>
                  <a:pt x="1229" y="1453"/>
                  <a:pt x="1229" y="1453"/>
                </a:cubicBezTo>
                <a:cubicBezTo>
                  <a:pt x="1229" y="1453"/>
                  <a:pt x="1099" y="2056"/>
                  <a:pt x="886" y="2198"/>
                </a:cubicBezTo>
                <a:cubicBezTo>
                  <a:pt x="819" y="2238"/>
                  <a:pt x="707" y="2252"/>
                  <a:pt x="584" y="2252"/>
                </a:cubicBezTo>
                <a:cubicBezTo>
                  <a:pt x="317" y="2252"/>
                  <a:pt x="0" y="2186"/>
                  <a:pt x="0" y="2186"/>
                </a:cubicBezTo>
                <a:lnTo>
                  <a:pt x="0" y="2186"/>
                </a:lnTo>
                <a:lnTo>
                  <a:pt x="6864" y="13834"/>
                </a:lnTo>
                <a:cubicBezTo>
                  <a:pt x="6993" y="13192"/>
                  <a:pt x="7473" y="13079"/>
                  <a:pt x="7797" y="13079"/>
                </a:cubicBezTo>
                <a:cubicBezTo>
                  <a:pt x="7974" y="13079"/>
                  <a:pt x="8104" y="13113"/>
                  <a:pt x="8104" y="13113"/>
                </a:cubicBezTo>
                <a:cubicBezTo>
                  <a:pt x="8210" y="12865"/>
                  <a:pt x="8364" y="12640"/>
                  <a:pt x="8541" y="12451"/>
                </a:cubicBezTo>
                <a:cubicBezTo>
                  <a:pt x="8617" y="12383"/>
                  <a:pt x="8736" y="12360"/>
                  <a:pt x="8862" y="12360"/>
                </a:cubicBezTo>
                <a:cubicBezTo>
                  <a:pt x="9128" y="12360"/>
                  <a:pt x="9427" y="12463"/>
                  <a:pt x="9427" y="12463"/>
                </a:cubicBezTo>
                <a:cubicBezTo>
                  <a:pt x="9427" y="12463"/>
                  <a:pt x="9510" y="11837"/>
                  <a:pt x="9770" y="11684"/>
                </a:cubicBezTo>
                <a:cubicBezTo>
                  <a:pt x="9838" y="11642"/>
                  <a:pt x="9926" y="11627"/>
                  <a:pt x="10019" y="11627"/>
                </a:cubicBezTo>
                <a:cubicBezTo>
                  <a:pt x="10300" y="11627"/>
                  <a:pt x="10632" y="11766"/>
                  <a:pt x="10632" y="11766"/>
                </a:cubicBezTo>
                <a:lnTo>
                  <a:pt x="369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6387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290</Words>
  <Application>Microsoft Office PowerPoint</Application>
  <PresentationFormat>Panorámica</PresentationFormat>
  <Paragraphs>27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Bookman Old Style</vt:lpstr>
      <vt:lpstr>Calibri</vt:lpstr>
      <vt:lpstr>Calibri Light</vt:lpstr>
      <vt:lpstr>Century Schoolbook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america barroso mata</dc:creator>
  <cp:lastModifiedBy>america barroso mata</cp:lastModifiedBy>
  <cp:revision>11</cp:revision>
  <dcterms:created xsi:type="dcterms:W3CDTF">2021-05-23T17:09:58Z</dcterms:created>
  <dcterms:modified xsi:type="dcterms:W3CDTF">2021-05-25T17:13:08Z</dcterms:modified>
</cp:coreProperties>
</file>