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9398a5af16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9398a5af16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57200" y="744575"/>
            <a:ext cx="8229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57200" y="2834125"/>
            <a:ext cx="8229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57200" y="1106125"/>
            <a:ext cx="8229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57200" y="3152225"/>
            <a:ext cx="8229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2150850"/>
            <a:ext cx="8229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6869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572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1144775"/>
            <a:ext cx="3837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457200" y="2783450"/>
            <a:ext cx="3837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8498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57200" y="415535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9191401D-8A04-428C-844B-5D70BC2F3938}"/>
              </a:ext>
            </a:extLst>
          </p:cNvPr>
          <p:cNvSpPr/>
          <p:nvPr/>
        </p:nvSpPr>
        <p:spPr>
          <a:xfrm>
            <a:off x="529855" y="398337"/>
            <a:ext cx="8084289" cy="4346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Escuela Normal de educación Preescolar</a:t>
            </a:r>
            <a:endParaRPr lang="es-E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Licenciatura en educación preescolar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Ciclo escolar 2020- 2021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Grado: 2do Sección: C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Docente: Carlos Armando Balderas </a:t>
            </a:r>
            <a:r>
              <a:rPr lang="es-ES" sz="1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Valdes</a:t>
            </a:r>
            <a:endParaRPr lang="es-ES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DE APRENDIZAJE II. EL SENTIDO Y LOS FINES DE LA EDUCACIÓN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s-ES" sz="18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EDUCACIÓN LIBERADORA EN FREIRE </a:t>
            </a:r>
            <a:endParaRPr lang="es-ES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Alumna: Brenda Guadalupe Ibarra Cepeda </a:t>
            </a:r>
          </a:p>
          <a:p>
            <a:pPr algn="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25/05/ 2021</a:t>
            </a:r>
          </a:p>
          <a:p>
            <a:pPr algn="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Saltillo Coahuila</a:t>
            </a:r>
            <a:endParaRPr lang="es-MX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38F128E-E82D-4592-8E65-5B98CCAE8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98833" y="94917"/>
            <a:ext cx="1857375" cy="13811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oogle Shape;133;p17"/>
          <p:cNvGrpSpPr/>
          <p:nvPr/>
        </p:nvGrpSpPr>
        <p:grpSpPr>
          <a:xfrm>
            <a:off x="2774459" y="225027"/>
            <a:ext cx="3595064" cy="715382"/>
            <a:chOff x="1464251" y="2166425"/>
            <a:chExt cx="2008199" cy="715382"/>
          </a:xfrm>
        </p:grpSpPr>
        <p:sp>
          <p:nvSpPr>
            <p:cNvPr id="134" name="Google Shape;134;p17"/>
            <p:cNvSpPr/>
            <p:nvPr/>
          </p:nvSpPr>
          <p:spPr>
            <a:xfrm rot="5400000">
              <a:off x="1152547" y="2478129"/>
              <a:ext cx="664007" cy="40599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7"/>
            <p:cNvSpPr/>
            <p:nvPr/>
          </p:nvSpPr>
          <p:spPr>
            <a:xfrm>
              <a:off x="1504850" y="2166425"/>
              <a:ext cx="1927003" cy="68175"/>
            </a:xfrm>
            <a:custGeom>
              <a:avLst/>
              <a:gdLst/>
              <a:ahLst/>
              <a:cxnLst/>
              <a:rect l="l" t="t" r="r" b="b"/>
              <a:pathLst>
                <a:path w="46153" h="2727" extrusionOk="0">
                  <a:moveTo>
                    <a:pt x="20167" y="1"/>
                  </a:moveTo>
                  <a:cubicBezTo>
                    <a:pt x="14533" y="1"/>
                    <a:pt x="8899" y="147"/>
                    <a:pt x="3265" y="147"/>
                  </a:cubicBezTo>
                  <a:cubicBezTo>
                    <a:pt x="2243" y="147"/>
                    <a:pt x="1221" y="142"/>
                    <a:pt x="199" y="131"/>
                  </a:cubicBezTo>
                  <a:cubicBezTo>
                    <a:pt x="0" y="131"/>
                    <a:pt x="0" y="443"/>
                    <a:pt x="199" y="443"/>
                  </a:cubicBezTo>
                  <a:cubicBezTo>
                    <a:pt x="7735" y="898"/>
                    <a:pt x="15271" y="728"/>
                    <a:pt x="22807" y="813"/>
                  </a:cubicBezTo>
                  <a:cubicBezTo>
                    <a:pt x="26532" y="841"/>
                    <a:pt x="30257" y="955"/>
                    <a:pt x="33954" y="1240"/>
                  </a:cubicBezTo>
                  <a:cubicBezTo>
                    <a:pt x="37850" y="1524"/>
                    <a:pt x="41688" y="2178"/>
                    <a:pt x="45556" y="2718"/>
                  </a:cubicBezTo>
                  <a:cubicBezTo>
                    <a:pt x="45583" y="2724"/>
                    <a:pt x="45609" y="2726"/>
                    <a:pt x="45634" y="2726"/>
                  </a:cubicBezTo>
                  <a:cubicBezTo>
                    <a:pt x="46005" y="2726"/>
                    <a:pt x="46153" y="2171"/>
                    <a:pt x="45726" y="2064"/>
                  </a:cubicBezTo>
                  <a:cubicBezTo>
                    <a:pt x="42200" y="1126"/>
                    <a:pt x="38447" y="813"/>
                    <a:pt x="34835" y="500"/>
                  </a:cubicBezTo>
                  <a:cubicBezTo>
                    <a:pt x="30968" y="187"/>
                    <a:pt x="27100" y="74"/>
                    <a:pt x="23233" y="17"/>
                  </a:cubicBezTo>
                  <a:cubicBezTo>
                    <a:pt x="22211" y="5"/>
                    <a:pt x="21189" y="1"/>
                    <a:pt x="20167" y="1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7"/>
            <p:cNvSpPr/>
            <p:nvPr/>
          </p:nvSpPr>
          <p:spPr>
            <a:xfrm rot="10800000">
              <a:off x="1504850" y="2813625"/>
              <a:ext cx="1927003" cy="68175"/>
            </a:xfrm>
            <a:custGeom>
              <a:avLst/>
              <a:gdLst/>
              <a:ahLst/>
              <a:cxnLst/>
              <a:rect l="l" t="t" r="r" b="b"/>
              <a:pathLst>
                <a:path w="46153" h="2727" extrusionOk="0">
                  <a:moveTo>
                    <a:pt x="20167" y="1"/>
                  </a:moveTo>
                  <a:cubicBezTo>
                    <a:pt x="14533" y="1"/>
                    <a:pt x="8899" y="147"/>
                    <a:pt x="3265" y="147"/>
                  </a:cubicBezTo>
                  <a:cubicBezTo>
                    <a:pt x="2243" y="147"/>
                    <a:pt x="1221" y="142"/>
                    <a:pt x="199" y="131"/>
                  </a:cubicBezTo>
                  <a:cubicBezTo>
                    <a:pt x="0" y="131"/>
                    <a:pt x="0" y="443"/>
                    <a:pt x="199" y="443"/>
                  </a:cubicBezTo>
                  <a:cubicBezTo>
                    <a:pt x="7735" y="898"/>
                    <a:pt x="15271" y="728"/>
                    <a:pt x="22807" y="813"/>
                  </a:cubicBezTo>
                  <a:cubicBezTo>
                    <a:pt x="26532" y="841"/>
                    <a:pt x="30257" y="955"/>
                    <a:pt x="33954" y="1240"/>
                  </a:cubicBezTo>
                  <a:cubicBezTo>
                    <a:pt x="37850" y="1524"/>
                    <a:pt x="41688" y="2178"/>
                    <a:pt x="45556" y="2718"/>
                  </a:cubicBezTo>
                  <a:cubicBezTo>
                    <a:pt x="45583" y="2724"/>
                    <a:pt x="45609" y="2726"/>
                    <a:pt x="45634" y="2726"/>
                  </a:cubicBezTo>
                  <a:cubicBezTo>
                    <a:pt x="46005" y="2726"/>
                    <a:pt x="46153" y="2171"/>
                    <a:pt x="45726" y="2064"/>
                  </a:cubicBezTo>
                  <a:cubicBezTo>
                    <a:pt x="42200" y="1126"/>
                    <a:pt x="38447" y="813"/>
                    <a:pt x="34835" y="500"/>
                  </a:cubicBezTo>
                  <a:cubicBezTo>
                    <a:pt x="30968" y="187"/>
                    <a:pt x="27100" y="74"/>
                    <a:pt x="23233" y="17"/>
                  </a:cubicBezTo>
                  <a:cubicBezTo>
                    <a:pt x="22211" y="5"/>
                    <a:pt x="21189" y="1"/>
                    <a:pt x="20167" y="1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7"/>
            <p:cNvSpPr/>
            <p:nvPr/>
          </p:nvSpPr>
          <p:spPr>
            <a:xfrm rot="-5400000">
              <a:off x="3120147" y="2529504"/>
              <a:ext cx="664007" cy="40599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" name="Google Shape;148;p17"/>
          <p:cNvSpPr/>
          <p:nvPr/>
        </p:nvSpPr>
        <p:spPr>
          <a:xfrm rot="2407656">
            <a:off x="5951452" y="1226415"/>
            <a:ext cx="795286" cy="419649"/>
          </a:xfrm>
          <a:custGeom>
            <a:avLst/>
            <a:gdLst/>
            <a:ahLst/>
            <a:cxnLst/>
            <a:rect l="l" t="t" r="r" b="b"/>
            <a:pathLst>
              <a:path w="37946" h="20023" extrusionOk="0">
                <a:moveTo>
                  <a:pt x="4186" y="2799"/>
                </a:moveTo>
                <a:cubicBezTo>
                  <a:pt x="11003" y="5681"/>
                  <a:pt x="18246" y="7461"/>
                  <a:pt x="25665" y="8012"/>
                </a:cubicBezTo>
                <a:cubicBezTo>
                  <a:pt x="25677" y="8013"/>
                  <a:pt x="25690" y="8013"/>
                  <a:pt x="25703" y="8013"/>
                </a:cubicBezTo>
                <a:cubicBezTo>
                  <a:pt x="26264" y="8013"/>
                  <a:pt x="26767" y="7474"/>
                  <a:pt x="26742" y="6934"/>
                </a:cubicBezTo>
                <a:cubicBezTo>
                  <a:pt x="26692" y="5731"/>
                  <a:pt x="26667" y="4528"/>
                  <a:pt x="26617" y="3325"/>
                </a:cubicBezTo>
                <a:lnTo>
                  <a:pt x="26617" y="3325"/>
                </a:lnTo>
                <a:cubicBezTo>
                  <a:pt x="28973" y="4854"/>
                  <a:pt x="31454" y="6132"/>
                  <a:pt x="34111" y="7110"/>
                </a:cubicBezTo>
                <a:cubicBezTo>
                  <a:pt x="30778" y="9967"/>
                  <a:pt x="27745" y="13225"/>
                  <a:pt x="25239" y="16834"/>
                </a:cubicBezTo>
                <a:cubicBezTo>
                  <a:pt x="24988" y="15305"/>
                  <a:pt x="24888" y="13751"/>
                  <a:pt x="24913" y="12198"/>
                </a:cubicBezTo>
                <a:cubicBezTo>
                  <a:pt x="24913" y="11797"/>
                  <a:pt x="24562" y="11421"/>
                  <a:pt x="24161" y="11421"/>
                </a:cubicBezTo>
                <a:cubicBezTo>
                  <a:pt x="23788" y="11426"/>
                  <a:pt x="23416" y="11428"/>
                  <a:pt x="23044" y="11428"/>
                </a:cubicBezTo>
                <a:cubicBezTo>
                  <a:pt x="16181" y="11428"/>
                  <a:pt x="9390" y="10555"/>
                  <a:pt x="2757" y="8914"/>
                </a:cubicBezTo>
                <a:cubicBezTo>
                  <a:pt x="4462" y="8413"/>
                  <a:pt x="6191" y="7962"/>
                  <a:pt x="7945" y="7636"/>
                </a:cubicBezTo>
                <a:cubicBezTo>
                  <a:pt x="8647" y="7511"/>
                  <a:pt x="8597" y="6609"/>
                  <a:pt x="8121" y="6258"/>
                </a:cubicBezTo>
                <a:cubicBezTo>
                  <a:pt x="6692" y="5255"/>
                  <a:pt x="5364" y="4077"/>
                  <a:pt x="4186" y="2799"/>
                </a:cubicBezTo>
                <a:close/>
                <a:moveTo>
                  <a:pt x="1623" y="1"/>
                </a:moveTo>
                <a:cubicBezTo>
                  <a:pt x="1040" y="1"/>
                  <a:pt x="417" y="538"/>
                  <a:pt x="878" y="1145"/>
                </a:cubicBezTo>
                <a:cubicBezTo>
                  <a:pt x="2381" y="3150"/>
                  <a:pt x="4036" y="4929"/>
                  <a:pt x="5965" y="6483"/>
                </a:cubicBezTo>
                <a:cubicBezTo>
                  <a:pt x="4186" y="6834"/>
                  <a:pt x="2381" y="7235"/>
                  <a:pt x="627" y="7761"/>
                </a:cubicBezTo>
                <a:cubicBezTo>
                  <a:pt x="176" y="7912"/>
                  <a:pt x="0" y="8338"/>
                  <a:pt x="76" y="8714"/>
                </a:cubicBezTo>
                <a:cubicBezTo>
                  <a:pt x="26" y="8914"/>
                  <a:pt x="101" y="9165"/>
                  <a:pt x="351" y="9265"/>
                </a:cubicBezTo>
                <a:cubicBezTo>
                  <a:pt x="482" y="9374"/>
                  <a:pt x="632" y="9445"/>
                  <a:pt x="818" y="9445"/>
                </a:cubicBezTo>
                <a:cubicBezTo>
                  <a:pt x="845" y="9445"/>
                  <a:pt x="874" y="9444"/>
                  <a:pt x="903" y="9441"/>
                </a:cubicBezTo>
                <a:cubicBezTo>
                  <a:pt x="8196" y="11772"/>
                  <a:pt x="15715" y="12899"/>
                  <a:pt x="23384" y="12949"/>
                </a:cubicBezTo>
                <a:cubicBezTo>
                  <a:pt x="23359" y="15105"/>
                  <a:pt x="23534" y="17260"/>
                  <a:pt x="23910" y="19391"/>
                </a:cubicBezTo>
                <a:cubicBezTo>
                  <a:pt x="23977" y="19831"/>
                  <a:pt x="24320" y="20022"/>
                  <a:pt x="24688" y="20022"/>
                </a:cubicBezTo>
                <a:cubicBezTo>
                  <a:pt x="25011" y="20022"/>
                  <a:pt x="25352" y="19874"/>
                  <a:pt x="25539" y="19616"/>
                </a:cubicBezTo>
                <a:cubicBezTo>
                  <a:pt x="28773" y="15005"/>
                  <a:pt x="32532" y="10995"/>
                  <a:pt x="37118" y="7686"/>
                </a:cubicBezTo>
                <a:cubicBezTo>
                  <a:pt x="37946" y="7085"/>
                  <a:pt x="37870" y="5832"/>
                  <a:pt x="36818" y="5506"/>
                </a:cubicBezTo>
                <a:cubicBezTo>
                  <a:pt x="33008" y="4278"/>
                  <a:pt x="29349" y="2523"/>
                  <a:pt x="26016" y="268"/>
                </a:cubicBezTo>
                <a:cubicBezTo>
                  <a:pt x="25855" y="161"/>
                  <a:pt x="25678" y="113"/>
                  <a:pt x="25501" y="113"/>
                </a:cubicBezTo>
                <a:cubicBezTo>
                  <a:pt x="24932" y="113"/>
                  <a:pt x="24367" y="608"/>
                  <a:pt x="24387" y="1220"/>
                </a:cubicBezTo>
                <a:cubicBezTo>
                  <a:pt x="24437" y="2724"/>
                  <a:pt x="24512" y="4253"/>
                  <a:pt x="24562" y="5756"/>
                </a:cubicBezTo>
                <a:cubicBezTo>
                  <a:pt x="16742" y="5030"/>
                  <a:pt x="9173" y="3125"/>
                  <a:pt x="1955" y="67"/>
                </a:cubicBezTo>
                <a:cubicBezTo>
                  <a:pt x="1852" y="22"/>
                  <a:pt x="1739" y="1"/>
                  <a:pt x="1623" y="1"/>
                </a:cubicBezTo>
                <a:close/>
              </a:path>
            </a:pathLst>
          </a:custGeom>
          <a:solidFill>
            <a:srgbClr val="B130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subTitle" idx="4294967295"/>
          </p:nvPr>
        </p:nvSpPr>
        <p:spPr>
          <a:xfrm>
            <a:off x="199222" y="1659971"/>
            <a:ext cx="2232569" cy="6385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Contenidos consensuados y seleccionado desde la experiencias en la realidad </a:t>
            </a:r>
            <a:endParaRPr dirty="0">
              <a:highlight>
                <a:srgbClr val="FFFF00"/>
              </a:highlight>
            </a:endParaRPr>
          </a:p>
        </p:txBody>
      </p:sp>
      <p:sp>
        <p:nvSpPr>
          <p:cNvPr id="152" name="Google Shape;152;p17"/>
          <p:cNvSpPr txBox="1">
            <a:spLocks noGrp="1"/>
          </p:cNvSpPr>
          <p:nvPr>
            <p:ph type="title"/>
          </p:nvPr>
        </p:nvSpPr>
        <p:spPr>
          <a:xfrm>
            <a:off x="3063644" y="449661"/>
            <a:ext cx="3016695" cy="32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 dirty="0">
                <a:solidFill>
                  <a:srgbClr val="B13053"/>
                </a:solidFill>
              </a:rPr>
              <a:t>LA EDUCACIÓN LIBERADORA EN FREIRE</a:t>
            </a:r>
            <a:endParaRPr sz="1700" dirty="0">
              <a:solidFill>
                <a:srgbClr val="B13053"/>
              </a:solidFill>
            </a:endParaRPr>
          </a:p>
        </p:txBody>
      </p:sp>
      <p:sp>
        <p:nvSpPr>
          <p:cNvPr id="154" name="Google Shape;154;p17"/>
          <p:cNvSpPr/>
          <p:nvPr/>
        </p:nvSpPr>
        <p:spPr>
          <a:xfrm rot="10799699" flipH="1">
            <a:off x="199261" y="2530783"/>
            <a:ext cx="665911" cy="878983"/>
          </a:xfrm>
          <a:custGeom>
            <a:avLst/>
            <a:gdLst/>
            <a:ahLst/>
            <a:cxnLst/>
            <a:rect l="l" t="t" r="r" b="b"/>
            <a:pathLst>
              <a:path w="23353" h="30828" extrusionOk="0">
                <a:moveTo>
                  <a:pt x="22397" y="0"/>
                </a:moveTo>
                <a:cubicBezTo>
                  <a:pt x="22307" y="0"/>
                  <a:pt x="22209" y="18"/>
                  <a:pt x="22106" y="56"/>
                </a:cubicBezTo>
                <a:cubicBezTo>
                  <a:pt x="20125" y="829"/>
                  <a:pt x="18087" y="1218"/>
                  <a:pt x="16016" y="1218"/>
                </a:cubicBezTo>
                <a:cubicBezTo>
                  <a:pt x="14996" y="1218"/>
                  <a:pt x="13967" y="1124"/>
                  <a:pt x="12933" y="933"/>
                </a:cubicBezTo>
                <a:cubicBezTo>
                  <a:pt x="12885" y="923"/>
                  <a:pt x="12839" y="918"/>
                  <a:pt x="12796" y="918"/>
                </a:cubicBezTo>
                <a:cubicBezTo>
                  <a:pt x="12195" y="918"/>
                  <a:pt x="11978" y="1823"/>
                  <a:pt x="12632" y="1986"/>
                </a:cubicBezTo>
                <a:cubicBezTo>
                  <a:pt x="14184" y="2409"/>
                  <a:pt x="15736" y="2590"/>
                  <a:pt x="17288" y="2590"/>
                </a:cubicBezTo>
                <a:cubicBezTo>
                  <a:pt x="17390" y="2590"/>
                  <a:pt x="17492" y="2589"/>
                  <a:pt x="17594" y="2588"/>
                </a:cubicBezTo>
                <a:lnTo>
                  <a:pt x="17594" y="2588"/>
                </a:lnTo>
                <a:cubicBezTo>
                  <a:pt x="13183" y="4492"/>
                  <a:pt x="9374" y="7776"/>
                  <a:pt x="6517" y="11635"/>
                </a:cubicBezTo>
                <a:cubicBezTo>
                  <a:pt x="2807" y="16623"/>
                  <a:pt x="0" y="23816"/>
                  <a:pt x="1028" y="30132"/>
                </a:cubicBezTo>
                <a:cubicBezTo>
                  <a:pt x="1103" y="30595"/>
                  <a:pt x="1535" y="30827"/>
                  <a:pt x="1968" y="30827"/>
                </a:cubicBezTo>
                <a:cubicBezTo>
                  <a:pt x="2400" y="30827"/>
                  <a:pt x="2832" y="30595"/>
                  <a:pt x="2908" y="30132"/>
                </a:cubicBezTo>
                <a:cubicBezTo>
                  <a:pt x="3334" y="27099"/>
                  <a:pt x="3484" y="24167"/>
                  <a:pt x="4386" y="21209"/>
                </a:cubicBezTo>
                <a:cubicBezTo>
                  <a:pt x="5263" y="18302"/>
                  <a:pt x="6567" y="15570"/>
                  <a:pt x="8321" y="13064"/>
                </a:cubicBezTo>
                <a:cubicBezTo>
                  <a:pt x="11203" y="8903"/>
                  <a:pt x="15163" y="5896"/>
                  <a:pt x="19499" y="3490"/>
                </a:cubicBezTo>
                <a:lnTo>
                  <a:pt x="19499" y="3490"/>
                </a:lnTo>
                <a:cubicBezTo>
                  <a:pt x="18948" y="4818"/>
                  <a:pt x="18697" y="6272"/>
                  <a:pt x="18848" y="7725"/>
                </a:cubicBezTo>
                <a:cubicBezTo>
                  <a:pt x="18923" y="8396"/>
                  <a:pt x="19478" y="8741"/>
                  <a:pt x="20002" y="8741"/>
                </a:cubicBezTo>
                <a:cubicBezTo>
                  <a:pt x="20517" y="8741"/>
                  <a:pt x="21003" y="8408"/>
                  <a:pt x="20978" y="7725"/>
                </a:cubicBezTo>
                <a:cubicBezTo>
                  <a:pt x="20853" y="5370"/>
                  <a:pt x="21379" y="3314"/>
                  <a:pt x="22933" y="1485"/>
                </a:cubicBezTo>
                <a:cubicBezTo>
                  <a:pt x="23353" y="976"/>
                  <a:pt x="23071" y="0"/>
                  <a:pt x="22397" y="0"/>
                </a:cubicBezTo>
                <a:close/>
              </a:path>
            </a:pathLst>
          </a:custGeom>
          <a:solidFill>
            <a:srgbClr val="5BCA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7"/>
          <p:cNvSpPr/>
          <p:nvPr/>
        </p:nvSpPr>
        <p:spPr>
          <a:xfrm rot="-2407656" flipH="1">
            <a:off x="2365582" y="1139639"/>
            <a:ext cx="795286" cy="419649"/>
          </a:xfrm>
          <a:custGeom>
            <a:avLst/>
            <a:gdLst/>
            <a:ahLst/>
            <a:cxnLst/>
            <a:rect l="l" t="t" r="r" b="b"/>
            <a:pathLst>
              <a:path w="37946" h="20023" extrusionOk="0">
                <a:moveTo>
                  <a:pt x="4186" y="2799"/>
                </a:moveTo>
                <a:cubicBezTo>
                  <a:pt x="11003" y="5681"/>
                  <a:pt x="18246" y="7461"/>
                  <a:pt x="25665" y="8012"/>
                </a:cubicBezTo>
                <a:cubicBezTo>
                  <a:pt x="25677" y="8013"/>
                  <a:pt x="25690" y="8013"/>
                  <a:pt x="25703" y="8013"/>
                </a:cubicBezTo>
                <a:cubicBezTo>
                  <a:pt x="26264" y="8013"/>
                  <a:pt x="26767" y="7474"/>
                  <a:pt x="26742" y="6934"/>
                </a:cubicBezTo>
                <a:cubicBezTo>
                  <a:pt x="26692" y="5731"/>
                  <a:pt x="26667" y="4528"/>
                  <a:pt x="26617" y="3325"/>
                </a:cubicBezTo>
                <a:lnTo>
                  <a:pt x="26617" y="3325"/>
                </a:lnTo>
                <a:cubicBezTo>
                  <a:pt x="28973" y="4854"/>
                  <a:pt x="31454" y="6132"/>
                  <a:pt x="34111" y="7110"/>
                </a:cubicBezTo>
                <a:cubicBezTo>
                  <a:pt x="30778" y="9967"/>
                  <a:pt x="27745" y="13225"/>
                  <a:pt x="25239" y="16834"/>
                </a:cubicBezTo>
                <a:cubicBezTo>
                  <a:pt x="24988" y="15305"/>
                  <a:pt x="24888" y="13751"/>
                  <a:pt x="24913" y="12198"/>
                </a:cubicBezTo>
                <a:cubicBezTo>
                  <a:pt x="24913" y="11797"/>
                  <a:pt x="24562" y="11421"/>
                  <a:pt x="24161" y="11421"/>
                </a:cubicBezTo>
                <a:cubicBezTo>
                  <a:pt x="23788" y="11426"/>
                  <a:pt x="23416" y="11428"/>
                  <a:pt x="23044" y="11428"/>
                </a:cubicBezTo>
                <a:cubicBezTo>
                  <a:pt x="16181" y="11428"/>
                  <a:pt x="9390" y="10555"/>
                  <a:pt x="2757" y="8914"/>
                </a:cubicBezTo>
                <a:cubicBezTo>
                  <a:pt x="4462" y="8413"/>
                  <a:pt x="6191" y="7962"/>
                  <a:pt x="7945" y="7636"/>
                </a:cubicBezTo>
                <a:cubicBezTo>
                  <a:pt x="8647" y="7511"/>
                  <a:pt x="8597" y="6609"/>
                  <a:pt x="8121" y="6258"/>
                </a:cubicBezTo>
                <a:cubicBezTo>
                  <a:pt x="6692" y="5255"/>
                  <a:pt x="5364" y="4077"/>
                  <a:pt x="4186" y="2799"/>
                </a:cubicBezTo>
                <a:close/>
                <a:moveTo>
                  <a:pt x="1623" y="1"/>
                </a:moveTo>
                <a:cubicBezTo>
                  <a:pt x="1040" y="1"/>
                  <a:pt x="417" y="538"/>
                  <a:pt x="878" y="1145"/>
                </a:cubicBezTo>
                <a:cubicBezTo>
                  <a:pt x="2381" y="3150"/>
                  <a:pt x="4036" y="4929"/>
                  <a:pt x="5965" y="6483"/>
                </a:cubicBezTo>
                <a:cubicBezTo>
                  <a:pt x="4186" y="6834"/>
                  <a:pt x="2381" y="7235"/>
                  <a:pt x="627" y="7761"/>
                </a:cubicBezTo>
                <a:cubicBezTo>
                  <a:pt x="176" y="7912"/>
                  <a:pt x="0" y="8338"/>
                  <a:pt x="76" y="8714"/>
                </a:cubicBezTo>
                <a:cubicBezTo>
                  <a:pt x="26" y="8914"/>
                  <a:pt x="101" y="9165"/>
                  <a:pt x="351" y="9265"/>
                </a:cubicBezTo>
                <a:cubicBezTo>
                  <a:pt x="482" y="9374"/>
                  <a:pt x="632" y="9445"/>
                  <a:pt x="818" y="9445"/>
                </a:cubicBezTo>
                <a:cubicBezTo>
                  <a:pt x="845" y="9445"/>
                  <a:pt x="874" y="9444"/>
                  <a:pt x="903" y="9441"/>
                </a:cubicBezTo>
                <a:cubicBezTo>
                  <a:pt x="8196" y="11772"/>
                  <a:pt x="15715" y="12899"/>
                  <a:pt x="23384" y="12949"/>
                </a:cubicBezTo>
                <a:cubicBezTo>
                  <a:pt x="23359" y="15105"/>
                  <a:pt x="23534" y="17260"/>
                  <a:pt x="23910" y="19391"/>
                </a:cubicBezTo>
                <a:cubicBezTo>
                  <a:pt x="23977" y="19831"/>
                  <a:pt x="24320" y="20022"/>
                  <a:pt x="24688" y="20022"/>
                </a:cubicBezTo>
                <a:cubicBezTo>
                  <a:pt x="25011" y="20022"/>
                  <a:pt x="25352" y="19874"/>
                  <a:pt x="25539" y="19616"/>
                </a:cubicBezTo>
                <a:cubicBezTo>
                  <a:pt x="28773" y="15005"/>
                  <a:pt x="32532" y="10995"/>
                  <a:pt x="37118" y="7686"/>
                </a:cubicBezTo>
                <a:cubicBezTo>
                  <a:pt x="37946" y="7085"/>
                  <a:pt x="37870" y="5832"/>
                  <a:pt x="36818" y="5506"/>
                </a:cubicBezTo>
                <a:cubicBezTo>
                  <a:pt x="33008" y="4278"/>
                  <a:pt x="29349" y="2523"/>
                  <a:pt x="26016" y="268"/>
                </a:cubicBezTo>
                <a:cubicBezTo>
                  <a:pt x="25855" y="161"/>
                  <a:pt x="25678" y="113"/>
                  <a:pt x="25501" y="113"/>
                </a:cubicBezTo>
                <a:cubicBezTo>
                  <a:pt x="24932" y="113"/>
                  <a:pt x="24367" y="608"/>
                  <a:pt x="24387" y="1220"/>
                </a:cubicBezTo>
                <a:cubicBezTo>
                  <a:pt x="24437" y="2724"/>
                  <a:pt x="24512" y="4253"/>
                  <a:pt x="24562" y="5756"/>
                </a:cubicBezTo>
                <a:cubicBezTo>
                  <a:pt x="16742" y="5030"/>
                  <a:pt x="9173" y="3125"/>
                  <a:pt x="1955" y="67"/>
                </a:cubicBezTo>
                <a:cubicBezTo>
                  <a:pt x="1852" y="22"/>
                  <a:pt x="1739" y="1"/>
                  <a:pt x="1623" y="1"/>
                </a:cubicBezTo>
                <a:close/>
              </a:path>
            </a:pathLst>
          </a:custGeom>
          <a:solidFill>
            <a:srgbClr val="B130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7"/>
          <p:cNvSpPr txBox="1">
            <a:spLocks noGrp="1"/>
          </p:cNvSpPr>
          <p:nvPr>
            <p:ph type="subTitle" idx="4294967295"/>
          </p:nvPr>
        </p:nvSpPr>
        <p:spPr>
          <a:xfrm>
            <a:off x="5443515" y="2004254"/>
            <a:ext cx="3243285" cy="52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El saber es compartido entre educador y educando.</a:t>
            </a:r>
            <a:endParaRPr dirty="0">
              <a:highlight>
                <a:srgbClr val="FFFF00"/>
              </a:highlight>
            </a:endParaRPr>
          </a:p>
        </p:txBody>
      </p:sp>
      <p:sp>
        <p:nvSpPr>
          <p:cNvPr id="169" name="Google Shape;169;p17"/>
          <p:cNvSpPr txBox="1">
            <a:spLocks noGrp="1"/>
          </p:cNvSpPr>
          <p:nvPr>
            <p:ph type="subTitle" idx="4294967295"/>
          </p:nvPr>
        </p:nvSpPr>
        <p:spPr>
          <a:xfrm flipH="1">
            <a:off x="199222" y="3770674"/>
            <a:ext cx="3818650" cy="52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ighlight>
                  <a:srgbClr val="FFFF00"/>
                </a:highlight>
              </a:rPr>
              <a:t>Conocimiento de uno mismo, es una conciencia intencionada y transformadora </a:t>
            </a:r>
            <a:endParaRPr dirty="0">
              <a:highlight>
                <a:srgbClr val="FFFF00"/>
              </a:highlight>
            </a:endParaRPr>
          </a:p>
        </p:txBody>
      </p:sp>
      <p:sp>
        <p:nvSpPr>
          <p:cNvPr id="170" name="Google Shape;170;p17"/>
          <p:cNvSpPr/>
          <p:nvPr/>
        </p:nvSpPr>
        <p:spPr>
          <a:xfrm rot="-10799699">
            <a:off x="7804206" y="2682085"/>
            <a:ext cx="665911" cy="878983"/>
          </a:xfrm>
          <a:custGeom>
            <a:avLst/>
            <a:gdLst/>
            <a:ahLst/>
            <a:cxnLst/>
            <a:rect l="l" t="t" r="r" b="b"/>
            <a:pathLst>
              <a:path w="23353" h="30828" extrusionOk="0">
                <a:moveTo>
                  <a:pt x="22397" y="0"/>
                </a:moveTo>
                <a:cubicBezTo>
                  <a:pt x="22307" y="0"/>
                  <a:pt x="22209" y="18"/>
                  <a:pt x="22106" y="56"/>
                </a:cubicBezTo>
                <a:cubicBezTo>
                  <a:pt x="20125" y="829"/>
                  <a:pt x="18087" y="1218"/>
                  <a:pt x="16016" y="1218"/>
                </a:cubicBezTo>
                <a:cubicBezTo>
                  <a:pt x="14996" y="1218"/>
                  <a:pt x="13967" y="1124"/>
                  <a:pt x="12933" y="933"/>
                </a:cubicBezTo>
                <a:cubicBezTo>
                  <a:pt x="12885" y="923"/>
                  <a:pt x="12839" y="918"/>
                  <a:pt x="12796" y="918"/>
                </a:cubicBezTo>
                <a:cubicBezTo>
                  <a:pt x="12195" y="918"/>
                  <a:pt x="11978" y="1823"/>
                  <a:pt x="12632" y="1986"/>
                </a:cubicBezTo>
                <a:cubicBezTo>
                  <a:pt x="14184" y="2409"/>
                  <a:pt x="15736" y="2590"/>
                  <a:pt x="17288" y="2590"/>
                </a:cubicBezTo>
                <a:cubicBezTo>
                  <a:pt x="17390" y="2590"/>
                  <a:pt x="17492" y="2589"/>
                  <a:pt x="17594" y="2588"/>
                </a:cubicBezTo>
                <a:lnTo>
                  <a:pt x="17594" y="2588"/>
                </a:lnTo>
                <a:cubicBezTo>
                  <a:pt x="13183" y="4492"/>
                  <a:pt x="9374" y="7776"/>
                  <a:pt x="6517" y="11635"/>
                </a:cubicBezTo>
                <a:cubicBezTo>
                  <a:pt x="2807" y="16623"/>
                  <a:pt x="0" y="23816"/>
                  <a:pt x="1028" y="30132"/>
                </a:cubicBezTo>
                <a:cubicBezTo>
                  <a:pt x="1103" y="30595"/>
                  <a:pt x="1535" y="30827"/>
                  <a:pt x="1968" y="30827"/>
                </a:cubicBezTo>
                <a:cubicBezTo>
                  <a:pt x="2400" y="30827"/>
                  <a:pt x="2832" y="30595"/>
                  <a:pt x="2908" y="30132"/>
                </a:cubicBezTo>
                <a:cubicBezTo>
                  <a:pt x="3334" y="27099"/>
                  <a:pt x="3484" y="24167"/>
                  <a:pt x="4386" y="21209"/>
                </a:cubicBezTo>
                <a:cubicBezTo>
                  <a:pt x="5263" y="18302"/>
                  <a:pt x="6567" y="15570"/>
                  <a:pt x="8321" y="13064"/>
                </a:cubicBezTo>
                <a:cubicBezTo>
                  <a:pt x="11203" y="8903"/>
                  <a:pt x="15163" y="5896"/>
                  <a:pt x="19499" y="3490"/>
                </a:cubicBezTo>
                <a:lnTo>
                  <a:pt x="19499" y="3490"/>
                </a:lnTo>
                <a:cubicBezTo>
                  <a:pt x="18948" y="4818"/>
                  <a:pt x="18697" y="6272"/>
                  <a:pt x="18848" y="7725"/>
                </a:cubicBezTo>
                <a:cubicBezTo>
                  <a:pt x="18923" y="8396"/>
                  <a:pt x="19478" y="8741"/>
                  <a:pt x="20002" y="8741"/>
                </a:cubicBezTo>
                <a:cubicBezTo>
                  <a:pt x="20517" y="8741"/>
                  <a:pt x="21003" y="8408"/>
                  <a:pt x="20978" y="7725"/>
                </a:cubicBezTo>
                <a:cubicBezTo>
                  <a:pt x="20853" y="5370"/>
                  <a:pt x="21379" y="3314"/>
                  <a:pt x="22933" y="1485"/>
                </a:cubicBezTo>
                <a:cubicBezTo>
                  <a:pt x="23353" y="976"/>
                  <a:pt x="23071" y="0"/>
                  <a:pt x="22397" y="0"/>
                </a:cubicBezTo>
                <a:close/>
              </a:path>
            </a:pathLst>
          </a:custGeom>
          <a:solidFill>
            <a:srgbClr val="5BCA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CD849A7E-583E-43FF-AD9F-5F92495903DC}"/>
              </a:ext>
            </a:extLst>
          </p:cNvPr>
          <p:cNvSpPr txBox="1"/>
          <p:nvPr/>
        </p:nvSpPr>
        <p:spPr>
          <a:xfrm>
            <a:off x="5607533" y="3846974"/>
            <a:ext cx="402034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dirty="0">
                <a:highlight>
                  <a:srgbClr val="FFFF00"/>
                </a:highlight>
              </a:rPr>
              <a:t>Proceso de humanización 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69A7212D-29DA-4755-93B1-470D612C6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268" y="3618730"/>
            <a:ext cx="8229600" cy="572700"/>
          </a:xfrm>
        </p:spPr>
        <p:txBody>
          <a:bodyPr/>
          <a:lstStyle/>
          <a:p>
            <a:r>
              <a:rPr lang="es-MX" dirty="0"/>
              <a:t>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5D31DD8-BA4B-444D-BD3D-EB890EA3A59C}"/>
              </a:ext>
            </a:extLst>
          </p:cNvPr>
          <p:cNvSpPr txBox="1"/>
          <p:nvPr/>
        </p:nvSpPr>
        <p:spPr>
          <a:xfrm>
            <a:off x="3902618" y="1297686"/>
            <a:ext cx="130780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highlight>
                  <a:srgbClr val="FFFF00"/>
                </a:highlight>
              </a:rPr>
              <a:t>Espíritu critico </a:t>
            </a: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r>
              <a:rPr lang="es-MX" dirty="0">
                <a:highlight>
                  <a:srgbClr val="FFFF00"/>
                </a:highlight>
              </a:rPr>
              <a:t>Genera la educación liberadora </a:t>
            </a: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endParaRPr lang="es-MX" dirty="0">
              <a:highlight>
                <a:srgbClr val="FFFF00"/>
              </a:highlight>
            </a:endParaRPr>
          </a:p>
          <a:p>
            <a:pPr algn="ctr"/>
            <a:r>
              <a:rPr lang="es-MX" dirty="0">
                <a:highlight>
                  <a:srgbClr val="FFFF00"/>
                </a:highlight>
              </a:rPr>
              <a:t>El dialogo </a:t>
            </a:r>
          </a:p>
          <a:p>
            <a:pPr algn="ctr"/>
            <a:r>
              <a:rPr lang="es-MX" dirty="0">
                <a:highlight>
                  <a:srgbClr val="FFFF00"/>
                </a:highlight>
              </a:rPr>
              <a:t>Se crea el método de alfabetización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sp>
        <p:nvSpPr>
          <p:cNvPr id="54" name="Google Shape;148;p17">
            <a:extLst>
              <a:ext uri="{FF2B5EF4-FFF2-40B4-BE49-F238E27FC236}">
                <a16:creationId xmlns:a16="http://schemas.microsoft.com/office/drawing/2014/main" id="{FFBE9E7B-B6F1-43D6-9B20-9471C68B7477}"/>
              </a:ext>
            </a:extLst>
          </p:cNvPr>
          <p:cNvSpPr/>
          <p:nvPr/>
        </p:nvSpPr>
        <p:spPr>
          <a:xfrm rot="5400000">
            <a:off x="4158517" y="1866858"/>
            <a:ext cx="795286" cy="419649"/>
          </a:xfrm>
          <a:custGeom>
            <a:avLst/>
            <a:gdLst/>
            <a:ahLst/>
            <a:cxnLst/>
            <a:rect l="l" t="t" r="r" b="b"/>
            <a:pathLst>
              <a:path w="37946" h="20023" extrusionOk="0">
                <a:moveTo>
                  <a:pt x="4186" y="2799"/>
                </a:moveTo>
                <a:cubicBezTo>
                  <a:pt x="11003" y="5681"/>
                  <a:pt x="18246" y="7461"/>
                  <a:pt x="25665" y="8012"/>
                </a:cubicBezTo>
                <a:cubicBezTo>
                  <a:pt x="25677" y="8013"/>
                  <a:pt x="25690" y="8013"/>
                  <a:pt x="25703" y="8013"/>
                </a:cubicBezTo>
                <a:cubicBezTo>
                  <a:pt x="26264" y="8013"/>
                  <a:pt x="26767" y="7474"/>
                  <a:pt x="26742" y="6934"/>
                </a:cubicBezTo>
                <a:cubicBezTo>
                  <a:pt x="26692" y="5731"/>
                  <a:pt x="26667" y="4528"/>
                  <a:pt x="26617" y="3325"/>
                </a:cubicBezTo>
                <a:lnTo>
                  <a:pt x="26617" y="3325"/>
                </a:lnTo>
                <a:cubicBezTo>
                  <a:pt x="28973" y="4854"/>
                  <a:pt x="31454" y="6132"/>
                  <a:pt x="34111" y="7110"/>
                </a:cubicBezTo>
                <a:cubicBezTo>
                  <a:pt x="30778" y="9967"/>
                  <a:pt x="27745" y="13225"/>
                  <a:pt x="25239" y="16834"/>
                </a:cubicBezTo>
                <a:cubicBezTo>
                  <a:pt x="24988" y="15305"/>
                  <a:pt x="24888" y="13751"/>
                  <a:pt x="24913" y="12198"/>
                </a:cubicBezTo>
                <a:cubicBezTo>
                  <a:pt x="24913" y="11797"/>
                  <a:pt x="24562" y="11421"/>
                  <a:pt x="24161" y="11421"/>
                </a:cubicBezTo>
                <a:cubicBezTo>
                  <a:pt x="23788" y="11426"/>
                  <a:pt x="23416" y="11428"/>
                  <a:pt x="23044" y="11428"/>
                </a:cubicBezTo>
                <a:cubicBezTo>
                  <a:pt x="16181" y="11428"/>
                  <a:pt x="9390" y="10555"/>
                  <a:pt x="2757" y="8914"/>
                </a:cubicBezTo>
                <a:cubicBezTo>
                  <a:pt x="4462" y="8413"/>
                  <a:pt x="6191" y="7962"/>
                  <a:pt x="7945" y="7636"/>
                </a:cubicBezTo>
                <a:cubicBezTo>
                  <a:pt x="8647" y="7511"/>
                  <a:pt x="8597" y="6609"/>
                  <a:pt x="8121" y="6258"/>
                </a:cubicBezTo>
                <a:cubicBezTo>
                  <a:pt x="6692" y="5255"/>
                  <a:pt x="5364" y="4077"/>
                  <a:pt x="4186" y="2799"/>
                </a:cubicBezTo>
                <a:close/>
                <a:moveTo>
                  <a:pt x="1623" y="1"/>
                </a:moveTo>
                <a:cubicBezTo>
                  <a:pt x="1040" y="1"/>
                  <a:pt x="417" y="538"/>
                  <a:pt x="878" y="1145"/>
                </a:cubicBezTo>
                <a:cubicBezTo>
                  <a:pt x="2381" y="3150"/>
                  <a:pt x="4036" y="4929"/>
                  <a:pt x="5965" y="6483"/>
                </a:cubicBezTo>
                <a:cubicBezTo>
                  <a:pt x="4186" y="6834"/>
                  <a:pt x="2381" y="7235"/>
                  <a:pt x="627" y="7761"/>
                </a:cubicBezTo>
                <a:cubicBezTo>
                  <a:pt x="176" y="7912"/>
                  <a:pt x="0" y="8338"/>
                  <a:pt x="76" y="8714"/>
                </a:cubicBezTo>
                <a:cubicBezTo>
                  <a:pt x="26" y="8914"/>
                  <a:pt x="101" y="9165"/>
                  <a:pt x="351" y="9265"/>
                </a:cubicBezTo>
                <a:cubicBezTo>
                  <a:pt x="482" y="9374"/>
                  <a:pt x="632" y="9445"/>
                  <a:pt x="818" y="9445"/>
                </a:cubicBezTo>
                <a:cubicBezTo>
                  <a:pt x="845" y="9445"/>
                  <a:pt x="874" y="9444"/>
                  <a:pt x="903" y="9441"/>
                </a:cubicBezTo>
                <a:cubicBezTo>
                  <a:pt x="8196" y="11772"/>
                  <a:pt x="15715" y="12899"/>
                  <a:pt x="23384" y="12949"/>
                </a:cubicBezTo>
                <a:cubicBezTo>
                  <a:pt x="23359" y="15105"/>
                  <a:pt x="23534" y="17260"/>
                  <a:pt x="23910" y="19391"/>
                </a:cubicBezTo>
                <a:cubicBezTo>
                  <a:pt x="23977" y="19831"/>
                  <a:pt x="24320" y="20022"/>
                  <a:pt x="24688" y="20022"/>
                </a:cubicBezTo>
                <a:cubicBezTo>
                  <a:pt x="25011" y="20022"/>
                  <a:pt x="25352" y="19874"/>
                  <a:pt x="25539" y="19616"/>
                </a:cubicBezTo>
                <a:cubicBezTo>
                  <a:pt x="28773" y="15005"/>
                  <a:pt x="32532" y="10995"/>
                  <a:pt x="37118" y="7686"/>
                </a:cubicBezTo>
                <a:cubicBezTo>
                  <a:pt x="37946" y="7085"/>
                  <a:pt x="37870" y="5832"/>
                  <a:pt x="36818" y="5506"/>
                </a:cubicBezTo>
                <a:cubicBezTo>
                  <a:pt x="33008" y="4278"/>
                  <a:pt x="29349" y="2523"/>
                  <a:pt x="26016" y="268"/>
                </a:cubicBezTo>
                <a:cubicBezTo>
                  <a:pt x="25855" y="161"/>
                  <a:pt x="25678" y="113"/>
                  <a:pt x="25501" y="113"/>
                </a:cubicBezTo>
                <a:cubicBezTo>
                  <a:pt x="24932" y="113"/>
                  <a:pt x="24367" y="608"/>
                  <a:pt x="24387" y="1220"/>
                </a:cubicBezTo>
                <a:cubicBezTo>
                  <a:pt x="24437" y="2724"/>
                  <a:pt x="24512" y="4253"/>
                  <a:pt x="24562" y="5756"/>
                </a:cubicBezTo>
                <a:cubicBezTo>
                  <a:pt x="16742" y="5030"/>
                  <a:pt x="9173" y="3125"/>
                  <a:pt x="1955" y="67"/>
                </a:cubicBezTo>
                <a:cubicBezTo>
                  <a:pt x="1852" y="22"/>
                  <a:pt x="1739" y="1"/>
                  <a:pt x="1623" y="1"/>
                </a:cubicBezTo>
                <a:close/>
              </a:path>
            </a:pathLst>
          </a:custGeom>
          <a:solidFill>
            <a:srgbClr val="B130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B871570F-53A3-439B-839B-B5BA75388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702350">
            <a:off x="4171952" y="3343903"/>
            <a:ext cx="646232" cy="646232"/>
          </a:xfrm>
          <a:prstGeom prst="rect">
            <a:avLst/>
          </a:prstGeom>
        </p:spPr>
      </p:pic>
      <p:sp>
        <p:nvSpPr>
          <p:cNvPr id="15" name="Arco 14">
            <a:extLst>
              <a:ext uri="{FF2B5EF4-FFF2-40B4-BE49-F238E27FC236}">
                <a16:creationId xmlns:a16="http://schemas.microsoft.com/office/drawing/2014/main" id="{C219CDAA-6C38-4FE6-9055-0248C93E6C7A}"/>
              </a:ext>
            </a:extLst>
          </p:cNvPr>
          <p:cNvSpPr/>
          <p:nvPr/>
        </p:nvSpPr>
        <p:spPr>
          <a:xfrm rot="17594040">
            <a:off x="-46373" y="1660572"/>
            <a:ext cx="991625" cy="5265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7" name="Arco 56">
            <a:extLst>
              <a:ext uri="{FF2B5EF4-FFF2-40B4-BE49-F238E27FC236}">
                <a16:creationId xmlns:a16="http://schemas.microsoft.com/office/drawing/2014/main" id="{F3E809CD-73F2-4B6A-AB7D-E6734C70D2ED}"/>
              </a:ext>
            </a:extLst>
          </p:cNvPr>
          <p:cNvSpPr/>
          <p:nvPr/>
        </p:nvSpPr>
        <p:spPr>
          <a:xfrm rot="6347416">
            <a:off x="1806417" y="1913184"/>
            <a:ext cx="991625" cy="5265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8" name="Arco 57">
            <a:extLst>
              <a:ext uri="{FF2B5EF4-FFF2-40B4-BE49-F238E27FC236}">
                <a16:creationId xmlns:a16="http://schemas.microsoft.com/office/drawing/2014/main" id="{41D47F4F-EA93-4F5C-9E49-668CD6675F14}"/>
              </a:ext>
            </a:extLst>
          </p:cNvPr>
          <p:cNvSpPr/>
          <p:nvPr/>
        </p:nvSpPr>
        <p:spPr>
          <a:xfrm rot="17594040">
            <a:off x="-117498" y="3806025"/>
            <a:ext cx="991625" cy="5265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 Map Infographic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110</Words>
  <Application>Microsoft Office PowerPoint</Application>
  <PresentationFormat>Presentación en pantalla (16:9)</PresentationFormat>
  <Paragraphs>29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Fira Sans</vt:lpstr>
      <vt:lpstr>Fira Sans Extra Condensed Medium</vt:lpstr>
      <vt:lpstr>Roboto</vt:lpstr>
      <vt:lpstr>Concept Map Infographics by Slidesgo</vt:lpstr>
      <vt:lpstr>Presentación de PowerPoint</vt:lpstr>
      <vt:lpstr>LA EDUCACIÓN LIBERADORA EN FREIRE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Map Infographics</dc:title>
  <dc:creator>52844</dc:creator>
  <cp:lastModifiedBy>Brenda Guadalupe Ibarra Cepeda</cp:lastModifiedBy>
  <cp:revision>4</cp:revision>
  <dcterms:modified xsi:type="dcterms:W3CDTF">2021-05-25T16:50:45Z</dcterms:modified>
</cp:coreProperties>
</file>