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50" d="100"/>
          <a:sy n="50" d="100"/>
        </p:scale>
        <p:origin x="1416" y="5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44967-D23F-45C5-B088-6AC5D320F9B8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F5619-AEDE-4FC3-9132-53F7282C0AF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1256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44967-D23F-45C5-B088-6AC5D320F9B8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F5619-AEDE-4FC3-9132-53F7282C0AF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917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44967-D23F-45C5-B088-6AC5D320F9B8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F5619-AEDE-4FC3-9132-53F7282C0AF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64966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44967-D23F-45C5-B088-6AC5D320F9B8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F5619-AEDE-4FC3-9132-53F7282C0AF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81408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44967-D23F-45C5-B088-6AC5D320F9B8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F5619-AEDE-4FC3-9132-53F7282C0AF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24163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44967-D23F-45C5-B088-6AC5D320F9B8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F5619-AEDE-4FC3-9132-53F7282C0AF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9564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44967-D23F-45C5-B088-6AC5D320F9B8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F5619-AEDE-4FC3-9132-53F7282C0AF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6064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44967-D23F-45C5-B088-6AC5D320F9B8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F5619-AEDE-4FC3-9132-53F7282C0AF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5423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44967-D23F-45C5-B088-6AC5D320F9B8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F5619-AEDE-4FC3-9132-53F7282C0AF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4629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44967-D23F-45C5-B088-6AC5D320F9B8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F5619-AEDE-4FC3-9132-53F7282C0AF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39638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44967-D23F-45C5-B088-6AC5D320F9B8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F5619-AEDE-4FC3-9132-53F7282C0AF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4414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444967-D23F-45C5-B088-6AC5D320F9B8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F5619-AEDE-4FC3-9132-53F7282C0AF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01701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i.pinimg.com/564x/ee/89/12/ee8912ef15088ca29e17ec973c4f3f2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67001" y="-2666999"/>
            <a:ext cx="6857998" cy="121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1178614" y="5382222"/>
            <a:ext cx="93750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latin typeface="Century Gothic" panose="020B0502020202020204" pitchFamily="34" charset="0"/>
              </a:rPr>
              <a:t>La educación no cambia el mundo cambia a las personas que van a cambiar el mundo  </a:t>
            </a:r>
          </a:p>
          <a:p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3902764" y="558893"/>
            <a:ext cx="39358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dirty="0" smtClean="0">
                <a:latin typeface="Century Gothic" panose="020B0502020202020204" pitchFamily="34" charset="0"/>
              </a:rPr>
              <a:t>Paulo Freire</a:t>
            </a:r>
            <a:endParaRPr lang="es-MX" sz="4000" dirty="0">
              <a:latin typeface="Century Gothic" panose="020B0502020202020204" pitchFamily="34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5419301" y="1312167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latin typeface="Century Gothic" panose="020B0502020202020204" pitchFamily="34" charset="0"/>
              </a:rPr>
              <a:t>Método</a:t>
            </a:r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1029219" y="2895600"/>
            <a:ext cx="345571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latin typeface="Century Gothic" panose="020B0502020202020204" pitchFamily="34" charset="0"/>
              </a:rPr>
              <a:t>Es un método de cultura popular, que a su vez se traduce en una política popular: no hay cultura </a:t>
            </a:r>
            <a:r>
              <a:rPr lang="es-MX" dirty="0">
                <a:latin typeface="Century Gothic" panose="020B0502020202020204" pitchFamily="34" charset="0"/>
              </a:rPr>
              <a:t>d</a:t>
            </a:r>
            <a:r>
              <a:rPr lang="es-MX" dirty="0" smtClean="0">
                <a:latin typeface="Century Gothic" panose="020B0502020202020204" pitchFamily="34" charset="0"/>
              </a:rPr>
              <a:t>el pueblo si no política </a:t>
            </a:r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4578614" y="2895600"/>
            <a:ext cx="351017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latin typeface="Century Gothic" panose="020B0502020202020204" pitchFamily="34" charset="0"/>
              </a:rPr>
              <a:t>La metodología surge en la practica social para volver, después de la reflexión, sobre la misma practica y transformarla </a:t>
            </a:r>
          </a:p>
          <a:p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8705646" y="2837499"/>
            <a:ext cx="19814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latin typeface="Century Gothic" panose="020B0502020202020204" pitchFamily="34" charset="0"/>
              </a:rPr>
              <a:t>Ser una pedagogía basada en la practica, esta sometida al cambio</a:t>
            </a:r>
            <a:endParaRPr lang="es-MX" dirty="0">
              <a:latin typeface="Century Gothic" panose="020B0502020202020204" pitchFamily="34" charset="0"/>
            </a:endParaRPr>
          </a:p>
        </p:txBody>
      </p:sp>
      <p:cxnSp>
        <p:nvCxnSpPr>
          <p:cNvPr id="13" name="Conector recto de flecha 12"/>
          <p:cNvCxnSpPr/>
          <p:nvPr/>
        </p:nvCxnSpPr>
        <p:spPr>
          <a:xfrm>
            <a:off x="5957473" y="1681499"/>
            <a:ext cx="0" cy="6105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 flipH="1">
            <a:off x="2705100" y="2324100"/>
            <a:ext cx="316105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 flipH="1">
            <a:off x="5996816" y="2324100"/>
            <a:ext cx="316105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de flecha 17"/>
          <p:cNvCxnSpPr/>
          <p:nvPr/>
        </p:nvCxnSpPr>
        <p:spPr>
          <a:xfrm>
            <a:off x="2705100" y="2324100"/>
            <a:ext cx="0" cy="2857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de flecha 19"/>
          <p:cNvCxnSpPr/>
          <p:nvPr/>
        </p:nvCxnSpPr>
        <p:spPr>
          <a:xfrm>
            <a:off x="5957473" y="2609850"/>
            <a:ext cx="0" cy="2857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de flecha 20"/>
          <p:cNvCxnSpPr/>
          <p:nvPr/>
        </p:nvCxnSpPr>
        <p:spPr>
          <a:xfrm>
            <a:off x="9157873" y="2371725"/>
            <a:ext cx="0" cy="2857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0054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86225" y="346075"/>
            <a:ext cx="4019550" cy="1139825"/>
          </a:xfrm>
        </p:spPr>
        <p:txBody>
          <a:bodyPr/>
          <a:lstStyle/>
          <a:p>
            <a:pPr algn="ctr"/>
            <a:r>
              <a:rPr lang="es-MX" dirty="0" smtClean="0">
                <a:latin typeface="Century Gothic" panose="020B0502020202020204" pitchFamily="34" charset="0"/>
              </a:rPr>
              <a:t>Referencias </a:t>
            </a:r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err="1" smtClean="0"/>
              <a:t>https</a:t>
            </a:r>
            <a:r>
              <a:rPr lang="es-MX" dirty="0" smtClean="0"/>
              <a:t>://</a:t>
            </a:r>
            <a:r>
              <a:rPr lang="es-MX" dirty="0" err="1" smtClean="0"/>
              <a:t>slideplayer.es</a:t>
            </a:r>
            <a:r>
              <a:rPr lang="es-MX" dirty="0" smtClean="0"/>
              <a:t>/</a:t>
            </a:r>
            <a:r>
              <a:rPr lang="es-MX" dirty="0" err="1" smtClean="0"/>
              <a:t>slide</a:t>
            </a:r>
            <a:r>
              <a:rPr lang="es-MX" dirty="0" smtClean="0"/>
              <a:t>/1113614/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796057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83</Words>
  <Application>Microsoft Office PowerPoint</Application>
  <PresentationFormat>Panorámica</PresentationFormat>
  <Paragraphs>8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Tema de Office</vt:lpstr>
      <vt:lpstr>Presentación de PowerPoint</vt:lpstr>
      <vt:lpstr>Referencias 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ELL</dc:creator>
  <cp:lastModifiedBy>ELL</cp:lastModifiedBy>
  <cp:revision>22</cp:revision>
  <dcterms:created xsi:type="dcterms:W3CDTF">2021-05-25T22:48:59Z</dcterms:created>
  <dcterms:modified xsi:type="dcterms:W3CDTF">2021-05-25T23:33:14Z</dcterms:modified>
</cp:coreProperties>
</file>