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1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25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1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496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140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16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956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06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542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62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63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41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70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ee/89/12/ee8912ef15088ca29e17ec973c4f3f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1" y="-2666999"/>
            <a:ext cx="6857998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178614" y="5382222"/>
            <a:ext cx="93750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La educación no cambia el mundo cambia a las personas que van a cambiar el mundo  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02764" y="558893"/>
            <a:ext cx="3935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latin typeface="Century Gothic" panose="020B0502020202020204" pitchFamily="34" charset="0"/>
              </a:rPr>
              <a:t>Paulo Freire</a:t>
            </a:r>
            <a:endParaRPr lang="es-MX" sz="40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419301" y="131216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Método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29219" y="2895600"/>
            <a:ext cx="34557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Es un método de cultura popular, que a su vez se traduce en una política popular: no hay cultura </a:t>
            </a:r>
            <a:r>
              <a:rPr lang="es-MX" dirty="0">
                <a:latin typeface="Century Gothic" panose="020B0502020202020204" pitchFamily="34" charset="0"/>
              </a:rPr>
              <a:t>d</a:t>
            </a:r>
            <a:r>
              <a:rPr lang="es-MX" dirty="0" smtClean="0">
                <a:latin typeface="Century Gothic" panose="020B0502020202020204" pitchFamily="34" charset="0"/>
              </a:rPr>
              <a:t>el pueblo si no política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578614" y="2895600"/>
            <a:ext cx="35101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La metodología surge en la practica social para volver, después de la reflexión, sobre la misma practica y transformarla 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705646" y="2837499"/>
            <a:ext cx="1981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Ser una pedagogía basada en la practica, esta sometida al cambio</a:t>
            </a:r>
            <a:endParaRPr lang="es-MX" dirty="0">
              <a:latin typeface="Century Gothic" panose="020B0502020202020204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5957473" y="1681499"/>
            <a:ext cx="0" cy="610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2705100" y="2324100"/>
            <a:ext cx="3161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>
            <a:off x="5996816" y="2324100"/>
            <a:ext cx="3161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2705100" y="2324100"/>
            <a:ext cx="0" cy="285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5957473" y="2609850"/>
            <a:ext cx="0" cy="285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9157873" y="2371725"/>
            <a:ext cx="0" cy="285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05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86225" y="346075"/>
            <a:ext cx="4019550" cy="1139825"/>
          </a:xfrm>
        </p:spPr>
        <p:txBody>
          <a:bodyPr/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Referencias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https</a:t>
            </a:r>
            <a:r>
              <a:rPr lang="es-MX" dirty="0" smtClean="0"/>
              <a:t>://</a:t>
            </a:r>
            <a:r>
              <a:rPr lang="es-MX" dirty="0" err="1" smtClean="0"/>
              <a:t>slideplayer.es</a:t>
            </a:r>
            <a:r>
              <a:rPr lang="es-MX" dirty="0" smtClean="0"/>
              <a:t>/</a:t>
            </a:r>
            <a:r>
              <a:rPr lang="es-MX" dirty="0" err="1" smtClean="0"/>
              <a:t>slide</a:t>
            </a:r>
            <a:r>
              <a:rPr lang="es-MX" dirty="0" smtClean="0"/>
              <a:t>/1113614/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960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83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Referencias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ELL</dc:creator>
  <cp:lastModifiedBy>ELL</cp:lastModifiedBy>
  <cp:revision>22</cp:revision>
  <dcterms:created xsi:type="dcterms:W3CDTF">2021-05-25T22:48:59Z</dcterms:created>
  <dcterms:modified xsi:type="dcterms:W3CDTF">2021-05-25T23:33:14Z</dcterms:modified>
</cp:coreProperties>
</file>