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B9BCC-2D1A-4769-8788-EABAC940D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718193-FBE5-408F-AB67-D1FA8D885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4CA96-E429-41EC-9D70-CFDAE0C3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5AF1CF-B64E-4F06-820F-D3AFC93D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27BEFD-0EC0-4F82-85BC-F568B0D0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49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D3A2C-4656-4F44-A546-C0EC08E4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B4BA4E-8999-4F3D-B2A0-47986633E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040B37-6027-4601-9222-291919266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7CECCE-FA2C-4657-AD10-34BDF642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F31658-7654-4D40-A355-204F52EB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10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ABA920-1685-4071-9981-8DD8C4F91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540F73-09C4-465B-B9EC-55AF56338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ECA9E-4FC1-4CF0-A3B8-7F52C10E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60509-3DD0-4D20-A5C3-1BDEC9D8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BE564E-DCE0-403C-9034-89A11D23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25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C5A8B-297A-4B8E-A61C-A2290309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D9FA2-8614-4F4F-A9C8-C6C034985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1B2CF6-F04B-420F-9313-49E7E1D6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0F582D-F20A-4E5C-ADB9-5FB5569D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AB0D67-6A07-4334-B523-D70F9CA4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50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E17ED-A1D1-4F85-89CA-C10B28F9C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A2703-74A1-4BF6-BBE6-B27EFDE1F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E5411-EEC0-4DCF-8755-BC43BE3E6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BE6CF5-FA68-4717-85FD-E7CB13C6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01527-1984-4340-9026-7A93E1459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266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54115-ACE6-412F-9E1F-409EE97A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2E2344-7733-4697-802D-92D1E15D7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7739F3-AD1D-4DB4-BDD7-3CDF778F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B609E3-5310-4AB1-BE1E-DA22A696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04E53F-68E2-44BE-9C9D-7EC2E61D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8EA6C2-D218-493B-ACB7-89800E2F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53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EDEF9-16B0-49B5-A34B-4FD28AC1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578D11-F492-4F16-8DA5-49E9D91A5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C55F96-5FC3-4BA6-B71B-1FAE2B479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4CE855-1C8D-4E1E-A161-98AD2C9E8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F07DF3-B3BD-4528-8A2E-080B0D8EF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1147C4-AA69-4B8A-B0D8-97CD1D83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5195DF-ACF7-4FA6-95B8-0D271FE3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04F54F-FCC3-4D08-8805-7FDDEEA3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9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BA4A1-1DE8-4874-ABEC-25566187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944E7B-2701-4D5F-A7E3-26BA8AFA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8A4ECD-1796-4A9E-9971-04B74B29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AC9FEE-6AAE-49D0-B068-A349F9DA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04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669CEF-707F-48F5-B284-B3790AB7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97C8E8-7481-4D55-9E1A-F93687A8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E88BB9-6855-4EA8-946D-F0B98842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69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549CD-A9D0-475A-8394-3CB2DDDF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E7652-9BBA-4413-BE29-E6412B9BE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499A32-25EB-4AA6-95FE-C91231A63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D91780-7B92-411F-A55B-B90B971D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DC40D2-4E4D-4425-936C-5432034F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DEDADD-CA7D-4AFB-B4EE-4652CB6F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53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E7848-EC22-4D67-83BD-EB4E76CA2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8D0A6A-D33C-46C5-8C61-A299DF58E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F8D74B-54B0-4B53-B94E-3E40A25C6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C8BFC9-79E7-4454-A5A5-B859042B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32D269-6CBC-48DF-88E6-312DCC45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EDACC5-30DF-4105-86FC-BC3B0490F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66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8F5968-1C18-4A5C-B7C2-D18DE593D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8FBB9A-BA2A-4D83-9723-1760D8002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A82B7F-B296-40C8-A378-707CAF1DF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6F8C-BC35-4D91-9C1B-491EEE6A355C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D4440-DB9C-41CB-9A2F-624866D40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C28102-49FB-452D-8A29-D72061850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C1EA-D068-4AF5-87B6-803C02B496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30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nda Imagen De Clase De Estudiante | imágenes de gráficos png gratis -  Lovepik">
            <a:extLst>
              <a:ext uri="{FF2B5EF4-FFF2-40B4-BE49-F238E27FC236}">
                <a16:creationId xmlns:a16="http://schemas.microsoft.com/office/drawing/2014/main" id="{0E803AAF-79DE-4584-A275-85172BE21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4828" l="10000" r="91163">
                        <a14:foregroundMark x1="35698" y1="20345" x2="31744" y2="75517"/>
                        <a14:foregroundMark x1="90814" y1="48621" x2="91279" y2="42759"/>
                        <a14:foregroundMark x1="76744" y1="94828" x2="75581" y2="808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579" y="2036858"/>
            <a:ext cx="6749854" cy="482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32187D3-1F7B-4C7E-A94D-8E1857597360}"/>
              </a:ext>
            </a:extLst>
          </p:cNvPr>
          <p:cNvSpPr txBox="1"/>
          <p:nvPr/>
        </p:nvSpPr>
        <p:spPr>
          <a:xfrm>
            <a:off x="5678660" y="222468"/>
            <a:ext cx="65133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Escuela normal de educación preescolar</a:t>
            </a:r>
          </a:p>
          <a:p>
            <a:pPr algn="ctr"/>
            <a:r>
              <a:rPr lang="es-MX" dirty="0"/>
              <a:t>Lic. Educación preescolar</a:t>
            </a:r>
          </a:p>
          <a:p>
            <a:pPr algn="ctr"/>
            <a:r>
              <a:rPr lang="es-MX" dirty="0"/>
              <a:t> </a:t>
            </a:r>
          </a:p>
          <a:p>
            <a:pPr algn="ctr"/>
            <a:r>
              <a:rPr lang="es-MX" dirty="0"/>
              <a:t>Filosofía de la  educación</a:t>
            </a:r>
          </a:p>
          <a:p>
            <a:pPr algn="ctr"/>
            <a:r>
              <a:rPr lang="es-MX" dirty="0"/>
              <a:t>Teoría de la transmisión del conocimiento</a:t>
            </a:r>
          </a:p>
          <a:p>
            <a:pPr algn="ctr"/>
            <a:r>
              <a:rPr lang="es-MX" dirty="0"/>
              <a:t>UNIDAD DE APRENDIZAJE II. EL SENTIDO Y LOS FINES DE LA EDUCACIÓN.</a:t>
            </a:r>
          </a:p>
          <a:p>
            <a:pPr algn="ctr"/>
            <a:r>
              <a:rPr lang="es-MX" dirty="0"/>
              <a:t>Competencias de unidad :</a:t>
            </a:r>
          </a:p>
          <a:p>
            <a:pPr algn="ctr"/>
            <a:r>
              <a:rPr lang="es-MX" dirty="0"/>
              <a:t>Actúa de manera ética ante la diversidad de situaciones que se presentan en la práctica profesional.</a:t>
            </a:r>
          </a:p>
          <a:p>
            <a:pPr algn="ctr"/>
            <a:r>
              <a:rPr lang="es-MX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Docente: Carlos Armando Balderas Valdez</a:t>
            </a:r>
          </a:p>
          <a:p>
            <a:pPr algn="ctr"/>
            <a:r>
              <a:rPr lang="es-MX" dirty="0"/>
              <a:t>Alumna: Tamara Esmeralda Solis Aguilera</a:t>
            </a:r>
          </a:p>
          <a:p>
            <a:pPr algn="ctr"/>
            <a:r>
              <a:rPr lang="es-MX" dirty="0"/>
              <a:t>Numero de lista #20</a:t>
            </a:r>
          </a:p>
          <a:p>
            <a:pPr algn="ctr"/>
            <a:r>
              <a:rPr lang="es-MX" dirty="0"/>
              <a:t>2c</a:t>
            </a:r>
          </a:p>
          <a:p>
            <a:pPr algn="ctr"/>
            <a:r>
              <a:rPr lang="es-MX" dirty="0"/>
              <a:t>Mayo 2021</a:t>
            </a:r>
          </a:p>
          <a:p>
            <a:pPr algn="ctr"/>
            <a:r>
              <a:rPr lang="es-MX" dirty="0"/>
              <a:t>Saltillo Coahuila</a:t>
            </a:r>
          </a:p>
        </p:txBody>
      </p:sp>
      <p:pic>
        <p:nvPicPr>
          <p:cNvPr id="5" name="Imagen 4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CF3E927-78FE-4D9C-9CF0-8D67038A332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812" y="0"/>
            <a:ext cx="2697717" cy="2649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43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4CC8BC9-F795-4D10-9763-E255085DD1E0}"/>
              </a:ext>
            </a:extLst>
          </p:cNvPr>
          <p:cNvSpPr txBox="1"/>
          <p:nvPr/>
        </p:nvSpPr>
        <p:spPr>
          <a:xfrm>
            <a:off x="1009357" y="1017175"/>
            <a:ext cx="60983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conocimiento busca definir que son las cosas, a partir de juicios que afirman o niegan, el conocimiento se almacena en nuestra mente y ejerce poder sobre nuestras acciones.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20707AA-7ADC-431F-90C0-5201AAC07415}"/>
              </a:ext>
            </a:extLst>
          </p:cNvPr>
          <p:cNvSpPr txBox="1"/>
          <p:nvPr/>
        </p:nvSpPr>
        <p:spPr>
          <a:xfrm>
            <a:off x="-101992" y="2363262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educación es un proceso de formación que nos invita a desarrollar la autonomía.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DB8543A-E892-45B9-9D6E-B26C77A4EFA4}"/>
              </a:ext>
            </a:extLst>
          </p:cNvPr>
          <p:cNvSpPr txBox="1"/>
          <p:nvPr/>
        </p:nvSpPr>
        <p:spPr>
          <a:xfrm>
            <a:off x="0" y="79051"/>
            <a:ext cx="6098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por medio de la educación que se construye el conocimiento, por el cual adquirimos la iniciativa de luchar frente a nuestros opresores y nos podemos liberar.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35CB87A-4455-47FE-AED5-81FAB4DE383F}"/>
              </a:ext>
            </a:extLst>
          </p:cNvPr>
          <p:cNvSpPr txBox="1"/>
          <p:nvPr/>
        </p:nvSpPr>
        <p:spPr>
          <a:xfrm>
            <a:off x="10085363" y="1940504"/>
            <a:ext cx="2194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omic Sans MS" panose="030F0702030302020204" pitchFamily="66" charset="0"/>
              </a:rPr>
              <a:t>Educación como la transmisión del conocimiento </a:t>
            </a:r>
          </a:p>
        </p:txBody>
      </p:sp>
      <p:pic>
        <p:nvPicPr>
          <p:cNvPr id="2050" name="Picture 2" descr="Escolar, educación, Estudiante, dibujo animado, niño, escuela, Libro de  texto, Aprendizaje, dibujos animados, niño, conversacion png | PNGWing">
            <a:extLst>
              <a:ext uri="{FF2B5EF4-FFF2-40B4-BE49-F238E27FC236}">
                <a16:creationId xmlns:a16="http://schemas.microsoft.com/office/drawing/2014/main" id="{DFDF5087-7D70-49D1-BD7C-4FC3D1201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77" b="89993" l="10000" r="90000">
                        <a14:foregroundMark x1="69239" y1="32595" x2="77717" y2="44889"/>
                        <a14:foregroundMark x1="39891" y1="7577" x2="41848" y2="10865"/>
                        <a14:foregroundMark x1="78913" y1="45747" x2="82391" y2="434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199" y="3879496"/>
            <a:ext cx="2460888" cy="319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95F1C4E-8352-4D4B-8100-2B59CF5AEC01}"/>
              </a:ext>
            </a:extLst>
          </p:cNvPr>
          <p:cNvSpPr txBox="1"/>
          <p:nvPr/>
        </p:nvSpPr>
        <p:spPr>
          <a:xfrm>
            <a:off x="121228" y="3144016"/>
            <a:ext cx="70954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Educar es socializar mediante el conocimiento, mediante la enseñanza de conocimientos legitimidades públicamente. Como docentes, nos relacionamos con el conocimiento para enseñarlo, es decir, para “publicarlo”.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2F1CB2EA-30E6-438D-9873-D8B290D3BC37}"/>
              </a:ext>
            </a:extLst>
          </p:cNvPr>
          <p:cNvCxnSpPr/>
          <p:nvPr/>
        </p:nvCxnSpPr>
        <p:spPr>
          <a:xfrm>
            <a:off x="6949440" y="464234"/>
            <a:ext cx="3002759" cy="1899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8F2312D6-DCE8-4418-9E0E-06A25E986F5C}"/>
              </a:ext>
            </a:extLst>
          </p:cNvPr>
          <p:cNvCxnSpPr/>
          <p:nvPr/>
        </p:nvCxnSpPr>
        <p:spPr>
          <a:xfrm flipV="1">
            <a:off x="7371471" y="3429000"/>
            <a:ext cx="2580728" cy="56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6AA1824B-45AE-4D2F-AE6B-3943EA458E71}"/>
              </a:ext>
            </a:extLst>
          </p:cNvPr>
          <p:cNvCxnSpPr/>
          <p:nvPr/>
        </p:nvCxnSpPr>
        <p:spPr>
          <a:xfrm>
            <a:off x="6738425" y="1631852"/>
            <a:ext cx="3024553" cy="998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91876202-6121-437F-97E4-8E68A39A87F0}"/>
              </a:ext>
            </a:extLst>
          </p:cNvPr>
          <p:cNvCxnSpPr/>
          <p:nvPr/>
        </p:nvCxnSpPr>
        <p:spPr>
          <a:xfrm>
            <a:off x="6096000" y="2630658"/>
            <a:ext cx="3554437" cy="378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49FDF66C-8A4A-49D4-A341-148078454082}"/>
              </a:ext>
            </a:extLst>
          </p:cNvPr>
          <p:cNvCxnSpPr/>
          <p:nvPr/>
        </p:nvCxnSpPr>
        <p:spPr>
          <a:xfrm flipV="1">
            <a:off x="7216726" y="3879496"/>
            <a:ext cx="2546252" cy="80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3078396-A97B-4DB3-9171-79C27F22B9AB}"/>
              </a:ext>
            </a:extLst>
          </p:cNvPr>
          <p:cNvSpPr txBox="1"/>
          <p:nvPr/>
        </p:nvSpPr>
        <p:spPr>
          <a:xfrm>
            <a:off x="528365" y="4684542"/>
            <a:ext cx="628122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conocimiento como creencia verdadera y justificada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conocimiento inicia como una opinión sin argumentos.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Poco a poco se vuelve una creencia como un juicio que tiene argumentos muy personales.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Finalmente se convierte en un conocimiento con argumentos, validos y justificados ante el mundo entero.</a:t>
            </a:r>
          </a:p>
        </p:txBody>
      </p:sp>
    </p:spTree>
    <p:extLst>
      <p:ext uri="{BB962C8B-B14F-4D97-AF65-F5344CB8AC3E}">
        <p14:creationId xmlns:p14="http://schemas.microsoft.com/office/powerpoint/2010/main" val="3446808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269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3</cp:revision>
  <dcterms:created xsi:type="dcterms:W3CDTF">2021-05-19T23:06:30Z</dcterms:created>
  <dcterms:modified xsi:type="dcterms:W3CDTF">2021-05-19T23:24:12Z</dcterms:modified>
</cp:coreProperties>
</file>