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26634C-16A6-4163-9476-5C3FAA0F9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6EDBCA-D579-44F9-8F6B-6E66DA6BD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DD08AE-4E1A-410E-A3FD-0A6372D62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EA1530-9B60-4040-94C8-8D7CC024B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AF57EB-B9F2-456F-8C73-D277F4C2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1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C086C-505D-40E4-95B2-FBD292DF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DA1287-38AA-461A-8BB1-B557C9A9C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C8BA3C-8C7D-447C-B073-4C916A1A0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C53009-3271-4688-9BA6-87B0812A8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F0EC85-8277-4BC0-B7D0-0B2D5CBD6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25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5C61DD-D870-4185-80DA-EF67F771D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FEBF00-5D18-44D1-BA4E-D4830E9C5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A9662D-3496-4771-B948-BE9C7334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A13C0C-3D4B-46BB-B999-65E21D76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D224F4-B575-4524-A4CE-8D773063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05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74D38D-6DA5-47B9-A1FB-A47A5D45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6A51C7-A030-49AA-9E20-C00D24CF3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1E51FF-47D4-409F-A1E7-4989A6F9C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C6A41E-5711-41CF-AE92-98D1E33F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47BF1F-C7CA-4A67-87FB-3BD6953D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45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913CD-062B-418C-898E-91F621661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36109E-4593-4651-A08E-3A5372F02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1C30E3-D33E-4ED1-920B-01991A1BC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13FB5-4DAA-468B-B832-C597444F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D5A99-C09D-413F-ABB9-9079A873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17065-048C-464A-9BF1-563B413F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9C7D09-78B8-4F7A-8550-0ADB9168B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6D6E45-999F-4A33-91D9-E5B15C0A9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4E858A-F715-479C-B5AD-2BDE1E02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974312-4D58-423D-8AF8-243717675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45BA8C-0261-4F7A-8A0F-06A14D36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0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7BBE2-B05F-49C2-A253-15FA5BE2A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0BE1F4-E575-48F5-BF14-CE4969C11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E32C97-3F8A-4284-833D-775E7E5B7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F2AD9F-405C-49F6-A042-118BFE0D6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1D4F28D-EF58-4B7C-B696-B4E4098ED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0B8C87-293A-4759-AD16-D2C4D6A7E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BF7A5A6-3FA9-479B-A878-48A05F5C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2EEAF2-6A07-4A5D-9074-533965977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44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03A19-5079-4CE3-ABEC-4AD3DE6CA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FE937F-1E97-4CEF-B357-33693EA61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595A60D-5557-4289-A138-42759AF71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B5B2D4-C2FA-44C8-B671-F02D680E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62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57FB280-B883-4B96-9603-E4D716E47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0307C03-BA4F-4889-A835-F2F501A5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D7EABD-996C-41B5-AA76-683252FD3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14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88399-3BE2-41B7-B9BD-F44F6B949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5D2BA4-EC8F-46F0-BD06-48E68CFAE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DA8823-50F7-4EA0-B135-C7B3131A9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283491-A90A-4B82-A9D1-94C7D8AF3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AE2BBA-FFB8-439A-8799-E4D037123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4165A1-A3D4-4669-80DA-FC7FE671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360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3137A-0741-4848-968B-D3CD6721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77AF8D-46FF-466C-8B9E-5018E16519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434DF7-1765-430F-B9AB-0860F0F28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981654-680B-4ED0-B068-8EDD204D0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B57C0E-3482-4581-AFA1-DE1A6318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4EF804-C782-4B2C-9B7B-8B84EFF97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65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56F545-D7A1-404A-ADD4-E897E934C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B4B6DB-7D77-43F9-985C-32CFAAB7A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7C30EC-3A0F-4DBE-98F6-06CB4ACD3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A3458-E735-47C5-866D-35A626AB817B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3DEFDE-BE21-4D11-86E1-D91CA50CD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F76060-F87C-441B-BA6C-89FFF2918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1294E-26A4-4B85-A420-5D2A943EA8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07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iwK5_KLf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hX13yRfPD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1741D1-D36E-4AAF-927D-AC5BEB5DE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3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95827B2C-9406-4E46-8FE3-52EEAFD52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80" y="805204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06FCE39-5F6B-4D2C-BC59-5E10EA770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255" y="805206"/>
            <a:ext cx="9301530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Escuela Normal de Educaci</a:t>
            </a: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Licenciatura en Educaci</a:t>
            </a: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Forma, espacio y medida.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 Oralia Gabriela Palmares Villareal.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</a:t>
            </a:r>
            <a:r>
              <a:rPr kumimoji="0" lang="es-MX" altLang="es-MX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lyca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Pamela Rodr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guez de la Pe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semestre.       Secci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2. 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 2.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Mayo del 2021.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Coahuila, M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xico.</a:t>
            </a: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4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guras Geométricas - Explicaciones de Matemáticas - Guías, procedimientos  y operaciones paso a paso">
            <a:extLst>
              <a:ext uri="{FF2B5EF4-FFF2-40B4-BE49-F238E27FC236}">
                <a16:creationId xmlns:a16="http://schemas.microsoft.com/office/drawing/2014/main" id="{FB9C887C-EB46-486E-AFEC-1020A6866B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t="5096" r="7267" b="6377"/>
          <a:stretch/>
        </p:blipFill>
        <p:spPr bwMode="auto">
          <a:xfrm>
            <a:off x="246185" y="144502"/>
            <a:ext cx="11945815" cy="6713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002BF1C-29B7-47FB-B39A-80317C195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538DD108-DA77-4C77-A5D4-94FB76274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579184"/>
              </p:ext>
            </p:extLst>
          </p:nvPr>
        </p:nvGraphicFramePr>
        <p:xfrm>
          <a:off x="838200" y="1962664"/>
          <a:ext cx="1051560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4869594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741620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Figuras geométricas: </a:t>
                      </a:r>
                      <a:r>
                        <a:rPr lang="es-MX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 figuras geométricas son conjuntos cerrados definidos por una serie de puntos. El estudio de estas figuras, o geometría, es la rama de las matemáticas que se dedica a estudiar estas formas. Hoy traemos para </a:t>
                      </a:r>
                      <a:r>
                        <a:rPr lang="es-MX" sz="18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</a:t>
                      </a:r>
                      <a:r>
                        <a:rPr lang="es-MX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unas fichas para dibujar, colorear y aprender sus nombres. Algunos ejemplos de figuras son el círculo, los triángulos, rectángulos, cuadrados…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Aprendizaje esperado: </a:t>
                      </a:r>
                      <a:r>
                        <a:rPr lang="es-MX" b="0" dirty="0"/>
                        <a:t>Construye configuraciones con formas, figuras y cuerpos geométricos.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113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Eje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Forma, espacio y medida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51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Nivel preescolar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Tercer 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164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Pensamiento matemático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Duración tota de la secuencia: 30 min.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233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65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guras Geométricas - Explicaciones de Matemáticas - Guías, procedimientos  y operaciones paso a paso">
            <a:extLst>
              <a:ext uri="{FF2B5EF4-FFF2-40B4-BE49-F238E27FC236}">
                <a16:creationId xmlns:a16="http://schemas.microsoft.com/office/drawing/2014/main" id="{C1DA4BC6-9D4E-4E3C-9CED-D2F81C603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t="5096" r="7267" b="6377"/>
          <a:stretch/>
        </p:blipFill>
        <p:spPr bwMode="auto">
          <a:xfrm>
            <a:off x="246185" y="72251"/>
            <a:ext cx="11945815" cy="6713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37E3A1B-E86C-4199-9130-FE484D12B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668895F-E3DE-4085-B139-F99C8877ED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132462"/>
              </p:ext>
            </p:extLst>
          </p:nvPr>
        </p:nvGraphicFramePr>
        <p:xfrm>
          <a:off x="838200" y="1133964"/>
          <a:ext cx="10515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70883265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5503025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Concepto: figuras geométricas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64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Inicio: 10 min </a:t>
                      </a:r>
                    </a:p>
                    <a:p>
                      <a:r>
                        <a:rPr lang="es-MX" dirty="0"/>
                        <a:t>La actividad se llevará a cabo de manera grupal. En el salón de clases.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Los niños verán el video del link. Al finalizar responderán a las siguientes preguntas ¿Ya habían escuchado hablar de las figuras geométricas? ¿Cuáles figuras geométricas conocían? ¿Quién les enseñó esas figuras geométricas? </a:t>
                      </a:r>
                      <a:r>
                        <a:rPr lang="es-MX" dirty="0">
                          <a:hlinkClick r:id="rId3"/>
                        </a:rPr>
                        <a:t>https://www.youtube.com/watch?v=5iwK5_KLfvg</a:t>
                      </a:r>
                      <a:r>
                        <a:rPr lang="es-MX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49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Desarrollo: 10 min </a:t>
                      </a:r>
                    </a:p>
                    <a:p>
                      <a:r>
                        <a:rPr lang="es-MX" dirty="0"/>
                        <a:t>La actividad se llevará a cado de manera individual. En el salón de clases.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Se le repartirá a cada alumno figuras geométricas diferentes, y ellos irán formando diferentes cosas, ejemplo (una casa, un semáforo, </a:t>
                      </a:r>
                      <a:r>
                        <a:rPr lang="es-MX" dirty="0" err="1"/>
                        <a:t>etc</a:t>
                      </a:r>
                      <a:r>
                        <a:rPr lang="es-MX" dirty="0"/>
                        <a:t>) indicarán cada que terminen una figura, y explicaran con que figuras geométricas formaron su objeto.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294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Cierre: 10 min </a:t>
                      </a:r>
                    </a:p>
                    <a:p>
                      <a:r>
                        <a:rPr lang="es-MX" dirty="0"/>
                        <a:t>La actividad se levará a acabo de manera individual, en el salón de clases.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Los alumnos realizarán la actividad indicada en el link </a:t>
                      </a:r>
                      <a:r>
                        <a:rPr lang="es-MX" dirty="0">
                          <a:hlinkClick r:id="rId4"/>
                        </a:rPr>
                        <a:t>https://www.youtube.com/watch?v=qhX13yRfPDY</a:t>
                      </a:r>
                      <a:r>
                        <a:rPr lang="es-MX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277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Evaluación grupal.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La maestra dirá las características de cada figura, y el grupo deberá adivinar de cual figura está hablando.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747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537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367</Words>
  <Application>Microsoft Office PowerPoint</Application>
  <PresentationFormat>Panorámica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FRANCISCO RODRIGUEZ DE LA PENA</dc:creator>
  <cp:lastModifiedBy>JOSE FRANCISCO RODRIGUEZ DE LA PENA</cp:lastModifiedBy>
  <cp:revision>3</cp:revision>
  <dcterms:created xsi:type="dcterms:W3CDTF">2021-05-20T04:26:30Z</dcterms:created>
  <dcterms:modified xsi:type="dcterms:W3CDTF">2021-05-20T04:47:24Z</dcterms:modified>
</cp:coreProperties>
</file>