
<file path=[Content_Types].xml><?xml version="1.0" encoding="utf-8"?>
<Types xmlns="http://schemas.openxmlformats.org/package/2006/content-types">
  <Default Extension="fntdata" ContentType="application/x-fontdata"/>
  <Default Extension="gif" ContentType="image/gi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0" r:id="rId1"/>
  </p:sldMasterIdLst>
  <p:notesMasterIdLst>
    <p:notesMasterId r:id="rId12"/>
  </p:notesMasterIdLst>
  <p:sldIdLst>
    <p:sldId id="257" r:id="rId2"/>
    <p:sldId id="258" r:id="rId3"/>
    <p:sldId id="312" r:id="rId4"/>
    <p:sldId id="263" r:id="rId5"/>
    <p:sldId id="285" r:id="rId6"/>
    <p:sldId id="313" r:id="rId7"/>
    <p:sldId id="314" r:id="rId8"/>
    <p:sldId id="315" r:id="rId9"/>
    <p:sldId id="316" r:id="rId10"/>
    <p:sldId id="317" r:id="rId11"/>
  </p:sldIdLst>
  <p:sldSz cx="9144000" cy="5143500" type="screen16x9"/>
  <p:notesSz cx="6858000" cy="9144000"/>
  <p:embeddedFontLst>
    <p:embeddedFont>
      <p:font typeface="BubbleGum" panose="00000400000000000000" pitchFamily="2" charset="0"/>
      <p:regular r:id="rId13"/>
    </p:embeddedFon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Gochi Hand" panose="020B0604020202020204" charset="0"/>
      <p:regular r:id="rId22"/>
    </p:embeddedFont>
    <p:embeddedFont>
      <p:font typeface="I Love Glitter" pitchFamily="50" charset="0"/>
      <p:regular r:id="rId23"/>
    </p:embeddedFont>
    <p:embeddedFont>
      <p:font typeface="Lemonade fabrica -Demo Version-" panose="02000500000000000000" pitchFamily="2" charset="0"/>
      <p:regular r:id="rId24"/>
    </p:embeddedFont>
    <p:embeddedFont>
      <p:font typeface="Lucida Handwriting" panose="03010101010101010101" pitchFamily="66" charset="0"/>
      <p:regular r:id="rId25"/>
    </p:embeddedFont>
    <p:embeddedFont>
      <p:font typeface="Muthiara -Demo Version-" panose="02000500000000000000" pitchFamily="2" charset="0"/>
      <p:regular r:id="rId26"/>
    </p:embeddedFont>
    <p:embeddedFont>
      <p:font typeface="Roboto" panose="020B0604020202020204" charset="0"/>
      <p:regular r:id="rId27"/>
      <p:bold r:id="rId28"/>
      <p:italic r:id="rId29"/>
      <p:boldItalic r:id="rId30"/>
    </p:embeddedFont>
    <p:embeddedFont>
      <p:font typeface="Signika" panose="020B0604020202020204" charset="0"/>
      <p:regular r:id="rId31"/>
      <p:bold r:id="rId32"/>
    </p:embeddedFont>
    <p:embeddedFont>
      <p:font typeface="Ubuntu"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51">
          <p15:clr>
            <a:srgbClr val="9AA0A6"/>
          </p15:clr>
        </p15:guide>
        <p15:guide id="2" pos="5301">
          <p15:clr>
            <a:srgbClr val="9AA0A6"/>
          </p15:clr>
        </p15:guide>
        <p15:guide id="3" orient="horz" pos="531">
          <p15:clr>
            <a:srgbClr val="9AA0A6"/>
          </p15:clr>
        </p15:guide>
        <p15:guide id="4" orient="horz" pos="2906">
          <p15:clr>
            <a:srgbClr val="9AA0A6"/>
          </p15:clr>
        </p15:guide>
        <p15:guide id="5" orient="horz" pos="52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212C21-EAAC-4E00-824D-1EC78253A1B1}">
  <a:tblStyle styleId="{40212C21-EAAC-4E00-824D-1EC78253A1B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026" y="120"/>
      </p:cViewPr>
      <p:guideLst>
        <p:guide pos="451"/>
        <p:guide pos="5301"/>
        <p:guide orient="horz" pos="531"/>
        <p:guide orient="horz" pos="2906"/>
        <p:guide orient="horz" pos="5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font" Target="fonts/font22.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ba81873962_0_3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ba81873962_0_3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1"/>
        <p:cNvGrpSpPr/>
        <p:nvPr/>
      </p:nvGrpSpPr>
      <p:grpSpPr>
        <a:xfrm>
          <a:off x="0" y="0"/>
          <a:ext cx="0" cy="0"/>
          <a:chOff x="0" y="0"/>
          <a:chExt cx="0" cy="0"/>
        </a:xfrm>
      </p:grpSpPr>
      <p:sp>
        <p:nvSpPr>
          <p:cNvPr id="2432" name="Google Shape;2432;gbe0e1090f1_0_4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3" name="Google Shape;2433;gbe0e1090f1_0_4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2746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1"/>
        <p:cNvGrpSpPr/>
        <p:nvPr/>
      </p:nvGrpSpPr>
      <p:grpSpPr>
        <a:xfrm>
          <a:off x="0" y="0"/>
          <a:ext cx="0" cy="0"/>
          <a:chOff x="0" y="0"/>
          <a:chExt cx="0" cy="0"/>
        </a:xfrm>
      </p:grpSpPr>
      <p:sp>
        <p:nvSpPr>
          <p:cNvPr id="2432" name="Google Shape;2432;gbe0e1090f1_0_4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3" name="Google Shape;2433;gbe0e1090f1_0_4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582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7"/>
        <p:cNvGrpSpPr/>
        <p:nvPr/>
      </p:nvGrpSpPr>
      <p:grpSpPr>
        <a:xfrm>
          <a:off x="0" y="0"/>
          <a:ext cx="0" cy="0"/>
          <a:chOff x="0" y="0"/>
          <a:chExt cx="0" cy="0"/>
        </a:xfrm>
      </p:grpSpPr>
      <p:grpSp>
        <p:nvGrpSpPr>
          <p:cNvPr id="68" name="Google Shape;68;p4"/>
          <p:cNvGrpSpPr/>
          <p:nvPr/>
        </p:nvGrpSpPr>
        <p:grpSpPr>
          <a:xfrm>
            <a:off x="7783886" y="-121875"/>
            <a:ext cx="1885119" cy="5483025"/>
            <a:chOff x="7936390" y="-198069"/>
            <a:chExt cx="2187928" cy="5483025"/>
          </a:xfrm>
        </p:grpSpPr>
        <p:sp>
          <p:nvSpPr>
            <p:cNvPr id="69" name="Google Shape;69;p4"/>
            <p:cNvSpPr/>
            <p:nvPr/>
          </p:nvSpPr>
          <p:spPr>
            <a:xfrm rot="-5058308" flipH="1">
              <a:off x="5877779" y="2147347"/>
              <a:ext cx="5356427" cy="711356"/>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rot="-5058308" flipH="1">
              <a:off x="6036876" y="2163575"/>
              <a:ext cx="5356427" cy="711356"/>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rot="-5058308" flipH="1">
              <a:off x="6194852" y="2179313"/>
              <a:ext cx="5356427" cy="712108"/>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rot="-5058308" flipH="1">
              <a:off x="6353662" y="2195975"/>
              <a:ext cx="5356427" cy="711183"/>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rot="-5058308" flipH="1">
              <a:off x="6512012" y="2212127"/>
              <a:ext cx="5356427" cy="711183"/>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rot="-5058308" flipH="1">
              <a:off x="6670362" y="2228279"/>
              <a:ext cx="5356427" cy="711183"/>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4"/>
          <p:cNvSpPr txBox="1">
            <a:spLocks noGrp="1"/>
          </p:cNvSpPr>
          <p:nvPr>
            <p:ph type="body" idx="1"/>
          </p:nvPr>
        </p:nvSpPr>
        <p:spPr>
          <a:xfrm>
            <a:off x="714575" y="1008625"/>
            <a:ext cx="7467300" cy="3597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200"/>
            </a:lvl1pPr>
            <a:lvl2pPr marL="914400" lvl="1" indent="-317500" rtl="0">
              <a:spcBef>
                <a:spcPts val="0"/>
              </a:spcBef>
              <a:spcAft>
                <a:spcPts val="0"/>
              </a:spcAft>
              <a:buSzPts val="1400"/>
              <a:buFont typeface="Arial"/>
              <a:buChar char="○"/>
              <a:defRPr/>
            </a:lvl2pPr>
            <a:lvl3pPr marL="1371600" lvl="2" indent="-317500" rtl="0">
              <a:spcBef>
                <a:spcPts val="0"/>
              </a:spcBef>
              <a:spcAft>
                <a:spcPts val="0"/>
              </a:spcAft>
              <a:buSzPts val="1400"/>
              <a:buFont typeface="Arial"/>
              <a:buChar char="■"/>
              <a:defRPr/>
            </a:lvl3pPr>
            <a:lvl4pPr marL="1828800" lvl="3" indent="-317500" rtl="0">
              <a:spcBef>
                <a:spcPts val="0"/>
              </a:spcBef>
              <a:spcAft>
                <a:spcPts val="0"/>
              </a:spcAft>
              <a:buSzPts val="1400"/>
              <a:buFont typeface="Arial"/>
              <a:buChar char="●"/>
              <a:defRPr/>
            </a:lvl4pPr>
            <a:lvl5pPr marL="2286000" lvl="4" indent="-317500" rtl="0">
              <a:spcBef>
                <a:spcPts val="0"/>
              </a:spcBef>
              <a:spcAft>
                <a:spcPts val="0"/>
              </a:spcAft>
              <a:buSzPts val="1400"/>
              <a:buFont typeface="Arial"/>
              <a:buChar char="○"/>
              <a:defRPr/>
            </a:lvl5pPr>
            <a:lvl6pPr marL="2743200" lvl="5" indent="-317500" rtl="0">
              <a:spcBef>
                <a:spcPts val="0"/>
              </a:spcBef>
              <a:spcAft>
                <a:spcPts val="0"/>
              </a:spcAft>
              <a:buSzPts val="1400"/>
              <a:buFont typeface="Arial"/>
              <a:buChar char="■"/>
              <a:defRPr/>
            </a:lvl6pPr>
            <a:lvl7pPr marL="3200400" lvl="6" indent="-317500" rtl="0">
              <a:spcBef>
                <a:spcPts val="0"/>
              </a:spcBef>
              <a:spcAft>
                <a:spcPts val="0"/>
              </a:spcAft>
              <a:buSzPts val="1400"/>
              <a:buFont typeface="Arial"/>
              <a:buChar char="●"/>
              <a:defRPr/>
            </a:lvl7pPr>
            <a:lvl8pPr marL="3657600" lvl="7" indent="-317500" rtl="0">
              <a:spcBef>
                <a:spcPts val="0"/>
              </a:spcBef>
              <a:spcAft>
                <a:spcPts val="0"/>
              </a:spcAft>
              <a:buSzPts val="1400"/>
              <a:buFont typeface="Arial"/>
              <a:buChar char="○"/>
              <a:defRPr/>
            </a:lvl8pPr>
            <a:lvl9pPr marL="4114800" lvl="8" indent="-317500" rtl="0">
              <a:spcBef>
                <a:spcPts val="0"/>
              </a:spcBef>
              <a:spcAft>
                <a:spcPts val="0"/>
              </a:spcAft>
              <a:buSzPts val="1400"/>
              <a:buFont typeface="Arial"/>
              <a:buChar char="■"/>
              <a:defRPr/>
            </a:lvl9pPr>
          </a:lstStyle>
          <a:p>
            <a:endParaRPr/>
          </a:p>
        </p:txBody>
      </p:sp>
      <p:sp>
        <p:nvSpPr>
          <p:cNvPr id="77" name="Google Shape;77;p4"/>
          <p:cNvSpPr txBox="1">
            <a:spLocks noGrp="1"/>
          </p:cNvSpPr>
          <p:nvPr>
            <p:ph type="title"/>
          </p:nvPr>
        </p:nvSpPr>
        <p:spPr>
          <a:xfrm>
            <a:off x="972900" y="287175"/>
            <a:ext cx="7198200" cy="738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8" name="Google Shape;78;p4"/>
          <p:cNvSpPr/>
          <p:nvPr/>
        </p:nvSpPr>
        <p:spPr>
          <a:xfrm>
            <a:off x="-210918" y="3213818"/>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8689426" y="4253251"/>
            <a:ext cx="337836" cy="352671"/>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rot="2254481">
            <a:off x="4326790" y="500994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7219412" y="4680882"/>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1925001" y="480527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982528" y="21038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140207" y="4742322"/>
            <a:ext cx="286680" cy="281236"/>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3271006" y="579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605614" y="-172051"/>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366909" y="342595"/>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7286895" y="-137175"/>
            <a:ext cx="322506" cy="314548"/>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140203" y="1463724"/>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
  <p:cSld name="CUSTOM_19_1">
    <p:spTree>
      <p:nvGrpSpPr>
        <p:cNvPr id="1" name="Shape 241"/>
        <p:cNvGrpSpPr/>
        <p:nvPr/>
      </p:nvGrpSpPr>
      <p:grpSpPr>
        <a:xfrm>
          <a:off x="0" y="0"/>
          <a:ext cx="0" cy="0"/>
          <a:chOff x="0" y="0"/>
          <a:chExt cx="0" cy="0"/>
        </a:xfrm>
      </p:grpSpPr>
      <p:sp>
        <p:nvSpPr>
          <p:cNvPr id="242" name="Google Shape;242;p13"/>
          <p:cNvSpPr txBox="1">
            <a:spLocks noGrp="1"/>
          </p:cNvSpPr>
          <p:nvPr>
            <p:ph type="title" hasCustomPrompt="1"/>
          </p:nvPr>
        </p:nvSpPr>
        <p:spPr>
          <a:xfrm>
            <a:off x="655713" y="1938050"/>
            <a:ext cx="9540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4800"/>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
        <p:nvSpPr>
          <p:cNvPr id="243" name="Google Shape;243;p13"/>
          <p:cNvSpPr txBox="1">
            <a:spLocks noGrp="1"/>
          </p:cNvSpPr>
          <p:nvPr>
            <p:ph type="title" idx="2" hasCustomPrompt="1"/>
          </p:nvPr>
        </p:nvSpPr>
        <p:spPr>
          <a:xfrm>
            <a:off x="655713" y="3462701"/>
            <a:ext cx="9540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4800"/>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
        <p:nvSpPr>
          <p:cNvPr id="244" name="Google Shape;244;p13"/>
          <p:cNvSpPr txBox="1">
            <a:spLocks noGrp="1"/>
          </p:cNvSpPr>
          <p:nvPr>
            <p:ph type="title" idx="3" hasCustomPrompt="1"/>
          </p:nvPr>
        </p:nvSpPr>
        <p:spPr>
          <a:xfrm>
            <a:off x="3256663" y="1929150"/>
            <a:ext cx="9540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4800"/>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
        <p:nvSpPr>
          <p:cNvPr id="245" name="Google Shape;245;p13"/>
          <p:cNvSpPr txBox="1">
            <a:spLocks noGrp="1"/>
          </p:cNvSpPr>
          <p:nvPr>
            <p:ph type="title" idx="4" hasCustomPrompt="1"/>
          </p:nvPr>
        </p:nvSpPr>
        <p:spPr>
          <a:xfrm>
            <a:off x="3256663" y="3453800"/>
            <a:ext cx="9540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4800"/>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
        <p:nvSpPr>
          <p:cNvPr id="246" name="Google Shape;246;p13"/>
          <p:cNvSpPr txBox="1">
            <a:spLocks noGrp="1"/>
          </p:cNvSpPr>
          <p:nvPr>
            <p:ph type="subTitle" idx="1"/>
          </p:nvPr>
        </p:nvSpPr>
        <p:spPr>
          <a:xfrm>
            <a:off x="1519463" y="1938050"/>
            <a:ext cx="1752600" cy="46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sz="1400" b="0">
                <a:latin typeface="Ubuntu"/>
                <a:ea typeface="Ubuntu"/>
                <a:cs typeface="Ubuntu"/>
                <a:sym typeface="Ubuntu"/>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247" name="Google Shape;247;p13"/>
          <p:cNvSpPr txBox="1">
            <a:spLocks noGrp="1"/>
          </p:cNvSpPr>
          <p:nvPr>
            <p:ph type="subTitle" idx="5"/>
          </p:nvPr>
        </p:nvSpPr>
        <p:spPr>
          <a:xfrm>
            <a:off x="1519463" y="1471350"/>
            <a:ext cx="1351200" cy="381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400"/>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248" name="Google Shape;248;p13"/>
          <p:cNvSpPr txBox="1">
            <a:spLocks noGrp="1"/>
          </p:cNvSpPr>
          <p:nvPr>
            <p:ph type="subTitle" idx="6"/>
          </p:nvPr>
        </p:nvSpPr>
        <p:spPr>
          <a:xfrm>
            <a:off x="1519463" y="3483250"/>
            <a:ext cx="1752600" cy="46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sz="1400" b="0">
                <a:latin typeface="Ubuntu"/>
                <a:ea typeface="Ubuntu"/>
                <a:cs typeface="Ubuntu"/>
                <a:sym typeface="Ubuntu"/>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249" name="Google Shape;249;p13"/>
          <p:cNvSpPr txBox="1">
            <a:spLocks noGrp="1"/>
          </p:cNvSpPr>
          <p:nvPr>
            <p:ph type="subTitle" idx="7"/>
          </p:nvPr>
        </p:nvSpPr>
        <p:spPr>
          <a:xfrm>
            <a:off x="1519463" y="3006074"/>
            <a:ext cx="1351200" cy="381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400"/>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250" name="Google Shape;250;p13"/>
          <p:cNvSpPr txBox="1">
            <a:spLocks noGrp="1"/>
          </p:cNvSpPr>
          <p:nvPr>
            <p:ph type="subTitle" idx="8"/>
          </p:nvPr>
        </p:nvSpPr>
        <p:spPr>
          <a:xfrm>
            <a:off x="4134738" y="1938050"/>
            <a:ext cx="1752600" cy="46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sz="1400" b="0">
                <a:latin typeface="Ubuntu"/>
                <a:ea typeface="Ubuntu"/>
                <a:cs typeface="Ubuntu"/>
                <a:sym typeface="Ubuntu"/>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251" name="Google Shape;251;p13"/>
          <p:cNvSpPr txBox="1">
            <a:spLocks noGrp="1"/>
          </p:cNvSpPr>
          <p:nvPr>
            <p:ph type="subTitle" idx="9"/>
          </p:nvPr>
        </p:nvSpPr>
        <p:spPr>
          <a:xfrm>
            <a:off x="4134738" y="1471350"/>
            <a:ext cx="1351200" cy="381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400"/>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252" name="Google Shape;252;p13"/>
          <p:cNvSpPr txBox="1">
            <a:spLocks noGrp="1"/>
          </p:cNvSpPr>
          <p:nvPr>
            <p:ph type="subTitle" idx="13"/>
          </p:nvPr>
        </p:nvSpPr>
        <p:spPr>
          <a:xfrm>
            <a:off x="4134738" y="3483251"/>
            <a:ext cx="1752600" cy="46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sz="1400" b="0">
                <a:latin typeface="Ubuntu"/>
                <a:ea typeface="Ubuntu"/>
                <a:cs typeface="Ubuntu"/>
                <a:sym typeface="Ubuntu"/>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253" name="Google Shape;253;p13"/>
          <p:cNvSpPr txBox="1">
            <a:spLocks noGrp="1"/>
          </p:cNvSpPr>
          <p:nvPr>
            <p:ph type="subTitle" idx="14"/>
          </p:nvPr>
        </p:nvSpPr>
        <p:spPr>
          <a:xfrm>
            <a:off x="4134738" y="3006074"/>
            <a:ext cx="1351200" cy="381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400"/>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254" name="Google Shape;254;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txBox="1">
            <a:spLocks noGrp="1"/>
          </p:cNvSpPr>
          <p:nvPr>
            <p:ph type="title" idx="15" hasCustomPrompt="1"/>
          </p:nvPr>
        </p:nvSpPr>
        <p:spPr>
          <a:xfrm>
            <a:off x="5857613" y="1929150"/>
            <a:ext cx="9540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4800"/>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
        <p:nvSpPr>
          <p:cNvPr id="256" name="Google Shape;256;p13"/>
          <p:cNvSpPr txBox="1">
            <a:spLocks noGrp="1"/>
          </p:cNvSpPr>
          <p:nvPr>
            <p:ph type="title" idx="16" hasCustomPrompt="1"/>
          </p:nvPr>
        </p:nvSpPr>
        <p:spPr>
          <a:xfrm>
            <a:off x="5857613" y="3453800"/>
            <a:ext cx="9540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4800"/>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
        <p:nvSpPr>
          <p:cNvPr id="257" name="Google Shape;257;p13"/>
          <p:cNvSpPr txBox="1">
            <a:spLocks noGrp="1"/>
          </p:cNvSpPr>
          <p:nvPr>
            <p:ph type="subTitle" idx="17"/>
          </p:nvPr>
        </p:nvSpPr>
        <p:spPr>
          <a:xfrm>
            <a:off x="6735688" y="1938050"/>
            <a:ext cx="1752600" cy="46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sz="1400" b="0">
                <a:latin typeface="Ubuntu"/>
                <a:ea typeface="Ubuntu"/>
                <a:cs typeface="Ubuntu"/>
                <a:sym typeface="Ubuntu"/>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258" name="Google Shape;258;p13"/>
          <p:cNvSpPr txBox="1">
            <a:spLocks noGrp="1"/>
          </p:cNvSpPr>
          <p:nvPr>
            <p:ph type="subTitle" idx="18"/>
          </p:nvPr>
        </p:nvSpPr>
        <p:spPr>
          <a:xfrm>
            <a:off x="6735688" y="1471350"/>
            <a:ext cx="1351200" cy="381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400"/>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259" name="Google Shape;259;p13"/>
          <p:cNvSpPr txBox="1">
            <a:spLocks noGrp="1"/>
          </p:cNvSpPr>
          <p:nvPr>
            <p:ph type="subTitle" idx="19"/>
          </p:nvPr>
        </p:nvSpPr>
        <p:spPr>
          <a:xfrm>
            <a:off x="6735688" y="3483251"/>
            <a:ext cx="1752600" cy="46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sz="1400" b="0">
                <a:latin typeface="Ubuntu"/>
                <a:ea typeface="Ubuntu"/>
                <a:cs typeface="Ubuntu"/>
                <a:sym typeface="Ubuntu"/>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260" name="Google Shape;260;p13"/>
          <p:cNvSpPr txBox="1">
            <a:spLocks noGrp="1"/>
          </p:cNvSpPr>
          <p:nvPr>
            <p:ph type="subTitle" idx="20"/>
          </p:nvPr>
        </p:nvSpPr>
        <p:spPr>
          <a:xfrm>
            <a:off x="6735688" y="3006074"/>
            <a:ext cx="1351200" cy="381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400"/>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grpSp>
        <p:nvGrpSpPr>
          <p:cNvPr id="261" name="Google Shape;261;p13"/>
          <p:cNvGrpSpPr/>
          <p:nvPr/>
        </p:nvGrpSpPr>
        <p:grpSpPr>
          <a:xfrm>
            <a:off x="-158294" y="160924"/>
            <a:ext cx="9390244" cy="5131215"/>
            <a:chOff x="-158294" y="84724"/>
            <a:chExt cx="9390244" cy="5131215"/>
          </a:xfrm>
        </p:grpSpPr>
        <p:sp>
          <p:nvSpPr>
            <p:cNvPr id="262" name="Google Shape;262;p13"/>
            <p:cNvSpPr/>
            <p:nvPr/>
          </p:nvSpPr>
          <p:spPr>
            <a:xfrm rot="2254481">
              <a:off x="3228715" y="492829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6744287" y="3693532"/>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492477" y="4541036"/>
              <a:ext cx="322520" cy="31453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8689428" y="1777049"/>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158294" y="3524395"/>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288451" y="84724"/>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8366909" y="266395"/>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13"/>
          <p:cNvSpPr txBox="1">
            <a:spLocks noGrp="1"/>
          </p:cNvSpPr>
          <p:nvPr>
            <p:ph type="title" idx="21"/>
          </p:nvPr>
        </p:nvSpPr>
        <p:spPr>
          <a:xfrm>
            <a:off x="972900" y="287175"/>
            <a:ext cx="7198200" cy="738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271" name="Google Shape;271;p13"/>
          <p:cNvGrpSpPr/>
          <p:nvPr/>
        </p:nvGrpSpPr>
        <p:grpSpPr>
          <a:xfrm rot="241404" flipH="1">
            <a:off x="-959533" y="-149519"/>
            <a:ext cx="1918870" cy="5442522"/>
            <a:chOff x="-514649" y="-178950"/>
            <a:chExt cx="3046054" cy="5442777"/>
          </a:xfrm>
        </p:grpSpPr>
        <p:sp>
          <p:nvSpPr>
            <p:cNvPr id="272" name="Google Shape;272;p13"/>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79"/>
        <p:cNvGrpSpPr/>
        <p:nvPr/>
      </p:nvGrpSpPr>
      <p:grpSpPr>
        <a:xfrm>
          <a:off x="0" y="0"/>
          <a:ext cx="0" cy="0"/>
          <a:chOff x="0" y="0"/>
          <a:chExt cx="0" cy="0"/>
        </a:xfrm>
      </p:grpSpPr>
      <p:grpSp>
        <p:nvGrpSpPr>
          <p:cNvPr id="280" name="Google Shape;280;p14"/>
          <p:cNvGrpSpPr/>
          <p:nvPr/>
        </p:nvGrpSpPr>
        <p:grpSpPr>
          <a:xfrm rot="250396" flipH="1">
            <a:off x="-698231" y="-169888"/>
            <a:ext cx="1885137" cy="5483290"/>
            <a:chOff x="7936330" y="-198069"/>
            <a:chExt cx="2187989" cy="5483037"/>
          </a:xfrm>
        </p:grpSpPr>
        <p:sp>
          <p:nvSpPr>
            <p:cNvPr id="281" name="Google Shape;281;p14"/>
            <p:cNvSpPr/>
            <p:nvPr/>
          </p:nvSpPr>
          <p:spPr>
            <a:xfrm rot="-5058270" flipH="1">
              <a:off x="5877738" y="2147352"/>
              <a:ext cx="5356449" cy="711357"/>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rot="-5058270" flipH="1">
              <a:off x="6036836" y="2163581"/>
              <a:ext cx="5356449" cy="711357"/>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rot="-5058270" flipH="1">
              <a:off x="6194812" y="2179319"/>
              <a:ext cx="5356449" cy="712109"/>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rot="-5058270" flipH="1">
              <a:off x="6353622" y="2195980"/>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rot="-5058270" flipH="1">
              <a:off x="6511972" y="2212132"/>
              <a:ext cx="5356449" cy="71118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rot="-5058270" flipH="1">
              <a:off x="6670322" y="2228284"/>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14"/>
          <p:cNvGrpSpPr/>
          <p:nvPr/>
        </p:nvGrpSpPr>
        <p:grpSpPr>
          <a:xfrm rot="-250396">
            <a:off x="7955157" y="-110425"/>
            <a:ext cx="1885137" cy="5483290"/>
            <a:chOff x="7936330" y="-198069"/>
            <a:chExt cx="2187989" cy="5483037"/>
          </a:xfrm>
        </p:grpSpPr>
        <p:sp>
          <p:nvSpPr>
            <p:cNvPr id="289" name="Google Shape;289;p14"/>
            <p:cNvSpPr/>
            <p:nvPr/>
          </p:nvSpPr>
          <p:spPr>
            <a:xfrm rot="-5058270" flipH="1">
              <a:off x="5877738" y="2147352"/>
              <a:ext cx="5356449" cy="711357"/>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rot="-5058270" flipH="1">
              <a:off x="6036836" y="2163581"/>
              <a:ext cx="5356449" cy="711357"/>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rot="-5058270" flipH="1">
              <a:off x="6194812" y="2179319"/>
              <a:ext cx="5356449" cy="712109"/>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rot="-5058270" flipH="1">
              <a:off x="6353622" y="2195980"/>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rot="-5058270" flipH="1">
              <a:off x="6511972" y="2212132"/>
              <a:ext cx="5356449" cy="71118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rot="-5058270" flipH="1">
              <a:off x="6670322" y="2228284"/>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14"/>
          <p:cNvSpPr/>
          <p:nvPr/>
        </p:nvSpPr>
        <p:spPr>
          <a:xfrm flipH="1">
            <a:off x="8623274" y="4359073"/>
            <a:ext cx="367286" cy="38341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flipH="1">
            <a:off x="8685487" y="193447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510926" y="-69051"/>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flipH="1">
            <a:off x="8895896" y="218670"/>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407620" y="3300425"/>
            <a:ext cx="322506" cy="314548"/>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69326" y="458717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226676" y="188682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txBox="1">
            <a:spLocks noGrp="1"/>
          </p:cNvSpPr>
          <p:nvPr>
            <p:ph type="title"/>
          </p:nvPr>
        </p:nvSpPr>
        <p:spPr>
          <a:xfrm>
            <a:off x="972900" y="287175"/>
            <a:ext cx="7198200" cy="738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umbers and text ">
  <p:cSld name="CUSTOM_5_1_1_1">
    <p:spTree>
      <p:nvGrpSpPr>
        <p:cNvPr id="1" name="Shape 701"/>
        <p:cNvGrpSpPr/>
        <p:nvPr/>
      </p:nvGrpSpPr>
      <p:grpSpPr>
        <a:xfrm>
          <a:off x="0" y="0"/>
          <a:ext cx="0" cy="0"/>
          <a:chOff x="0" y="0"/>
          <a:chExt cx="0" cy="0"/>
        </a:xfrm>
      </p:grpSpPr>
      <p:sp>
        <p:nvSpPr>
          <p:cNvPr id="702" name="Google Shape;702;p29"/>
          <p:cNvSpPr txBox="1">
            <a:spLocks noGrp="1"/>
          </p:cNvSpPr>
          <p:nvPr>
            <p:ph type="subTitle" idx="1"/>
          </p:nvPr>
        </p:nvSpPr>
        <p:spPr>
          <a:xfrm>
            <a:off x="937250" y="938287"/>
            <a:ext cx="2283600" cy="833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Ubuntu"/>
                <a:ea typeface="Ubuntu"/>
                <a:cs typeface="Ubuntu"/>
                <a:sym typeface="Ubuntu"/>
              </a:defRPr>
            </a:lvl1pPr>
            <a:lvl2pPr lvl="1" algn="ctr" rtl="0">
              <a:spcBef>
                <a:spcPts val="0"/>
              </a:spcBef>
              <a:spcAft>
                <a:spcPts val="0"/>
              </a:spcAft>
              <a:buNone/>
              <a:defRPr sz="1400">
                <a:latin typeface="Ubuntu"/>
                <a:ea typeface="Ubuntu"/>
                <a:cs typeface="Ubuntu"/>
                <a:sym typeface="Ubuntu"/>
              </a:defRPr>
            </a:lvl2pPr>
            <a:lvl3pPr lvl="2" algn="ctr" rtl="0">
              <a:spcBef>
                <a:spcPts val="0"/>
              </a:spcBef>
              <a:spcAft>
                <a:spcPts val="0"/>
              </a:spcAft>
              <a:buNone/>
              <a:defRPr sz="1400">
                <a:latin typeface="Ubuntu"/>
                <a:ea typeface="Ubuntu"/>
                <a:cs typeface="Ubuntu"/>
                <a:sym typeface="Ubuntu"/>
              </a:defRPr>
            </a:lvl3pPr>
            <a:lvl4pPr lvl="3" algn="ctr" rtl="0">
              <a:spcBef>
                <a:spcPts val="0"/>
              </a:spcBef>
              <a:spcAft>
                <a:spcPts val="0"/>
              </a:spcAft>
              <a:buNone/>
              <a:defRPr sz="1400">
                <a:latin typeface="Ubuntu"/>
                <a:ea typeface="Ubuntu"/>
                <a:cs typeface="Ubuntu"/>
                <a:sym typeface="Ubuntu"/>
              </a:defRPr>
            </a:lvl4pPr>
            <a:lvl5pPr lvl="4" algn="ctr" rtl="0">
              <a:spcBef>
                <a:spcPts val="0"/>
              </a:spcBef>
              <a:spcAft>
                <a:spcPts val="0"/>
              </a:spcAft>
              <a:buNone/>
              <a:defRPr sz="1400">
                <a:latin typeface="Ubuntu"/>
                <a:ea typeface="Ubuntu"/>
                <a:cs typeface="Ubuntu"/>
                <a:sym typeface="Ubuntu"/>
              </a:defRPr>
            </a:lvl5pPr>
            <a:lvl6pPr lvl="5" algn="ctr" rtl="0">
              <a:spcBef>
                <a:spcPts val="0"/>
              </a:spcBef>
              <a:spcAft>
                <a:spcPts val="0"/>
              </a:spcAft>
              <a:buNone/>
              <a:defRPr sz="1400">
                <a:latin typeface="Ubuntu"/>
                <a:ea typeface="Ubuntu"/>
                <a:cs typeface="Ubuntu"/>
                <a:sym typeface="Ubuntu"/>
              </a:defRPr>
            </a:lvl6pPr>
            <a:lvl7pPr lvl="6" algn="ctr" rtl="0">
              <a:spcBef>
                <a:spcPts val="0"/>
              </a:spcBef>
              <a:spcAft>
                <a:spcPts val="0"/>
              </a:spcAft>
              <a:buNone/>
              <a:defRPr sz="1400">
                <a:latin typeface="Ubuntu"/>
                <a:ea typeface="Ubuntu"/>
                <a:cs typeface="Ubuntu"/>
                <a:sym typeface="Ubuntu"/>
              </a:defRPr>
            </a:lvl7pPr>
            <a:lvl8pPr lvl="7" algn="ctr" rtl="0">
              <a:spcBef>
                <a:spcPts val="0"/>
              </a:spcBef>
              <a:spcAft>
                <a:spcPts val="0"/>
              </a:spcAft>
              <a:buNone/>
              <a:defRPr sz="1400">
                <a:latin typeface="Ubuntu"/>
                <a:ea typeface="Ubuntu"/>
                <a:cs typeface="Ubuntu"/>
                <a:sym typeface="Ubuntu"/>
              </a:defRPr>
            </a:lvl8pPr>
            <a:lvl9pPr lvl="8" algn="ctr" rtl="0">
              <a:spcBef>
                <a:spcPts val="0"/>
              </a:spcBef>
              <a:spcAft>
                <a:spcPts val="0"/>
              </a:spcAft>
              <a:buNone/>
              <a:defRPr sz="1400">
                <a:latin typeface="Ubuntu"/>
                <a:ea typeface="Ubuntu"/>
                <a:cs typeface="Ubuntu"/>
                <a:sym typeface="Ubuntu"/>
              </a:defRPr>
            </a:lvl9pPr>
          </a:lstStyle>
          <a:p>
            <a:endParaRPr/>
          </a:p>
        </p:txBody>
      </p:sp>
      <p:sp>
        <p:nvSpPr>
          <p:cNvPr id="703" name="Google Shape;703;p29"/>
          <p:cNvSpPr txBox="1">
            <a:spLocks noGrp="1"/>
          </p:cNvSpPr>
          <p:nvPr>
            <p:ph type="subTitle" idx="2"/>
          </p:nvPr>
        </p:nvSpPr>
        <p:spPr>
          <a:xfrm>
            <a:off x="3430196" y="938287"/>
            <a:ext cx="2283600" cy="833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595959"/>
                </a:solidFill>
                <a:latin typeface="Ubuntu"/>
                <a:ea typeface="Ubuntu"/>
                <a:cs typeface="Ubuntu"/>
                <a:sym typeface="Ubuntu"/>
              </a:defRPr>
            </a:lvl1pPr>
            <a:lvl2pPr lvl="1" algn="ctr" rtl="0">
              <a:spcBef>
                <a:spcPts val="0"/>
              </a:spcBef>
              <a:spcAft>
                <a:spcPts val="0"/>
              </a:spcAft>
              <a:buNone/>
              <a:defRPr sz="1400">
                <a:solidFill>
                  <a:srgbClr val="595959"/>
                </a:solidFill>
                <a:latin typeface="Ubuntu"/>
                <a:ea typeface="Ubuntu"/>
                <a:cs typeface="Ubuntu"/>
                <a:sym typeface="Ubuntu"/>
              </a:defRPr>
            </a:lvl2pPr>
            <a:lvl3pPr lvl="2" algn="ctr" rtl="0">
              <a:spcBef>
                <a:spcPts val="0"/>
              </a:spcBef>
              <a:spcAft>
                <a:spcPts val="0"/>
              </a:spcAft>
              <a:buNone/>
              <a:defRPr sz="1400">
                <a:solidFill>
                  <a:srgbClr val="595959"/>
                </a:solidFill>
                <a:latin typeface="Ubuntu"/>
                <a:ea typeface="Ubuntu"/>
                <a:cs typeface="Ubuntu"/>
                <a:sym typeface="Ubuntu"/>
              </a:defRPr>
            </a:lvl3pPr>
            <a:lvl4pPr lvl="3" algn="ctr" rtl="0">
              <a:spcBef>
                <a:spcPts val="0"/>
              </a:spcBef>
              <a:spcAft>
                <a:spcPts val="0"/>
              </a:spcAft>
              <a:buNone/>
              <a:defRPr sz="1400">
                <a:solidFill>
                  <a:srgbClr val="595959"/>
                </a:solidFill>
                <a:latin typeface="Ubuntu"/>
                <a:ea typeface="Ubuntu"/>
                <a:cs typeface="Ubuntu"/>
                <a:sym typeface="Ubuntu"/>
              </a:defRPr>
            </a:lvl4pPr>
            <a:lvl5pPr lvl="4" algn="ctr" rtl="0">
              <a:spcBef>
                <a:spcPts val="0"/>
              </a:spcBef>
              <a:spcAft>
                <a:spcPts val="0"/>
              </a:spcAft>
              <a:buNone/>
              <a:defRPr sz="1400">
                <a:solidFill>
                  <a:srgbClr val="595959"/>
                </a:solidFill>
                <a:latin typeface="Ubuntu"/>
                <a:ea typeface="Ubuntu"/>
                <a:cs typeface="Ubuntu"/>
                <a:sym typeface="Ubuntu"/>
              </a:defRPr>
            </a:lvl5pPr>
            <a:lvl6pPr lvl="5" algn="ctr" rtl="0">
              <a:spcBef>
                <a:spcPts val="0"/>
              </a:spcBef>
              <a:spcAft>
                <a:spcPts val="0"/>
              </a:spcAft>
              <a:buNone/>
              <a:defRPr sz="1400">
                <a:solidFill>
                  <a:srgbClr val="595959"/>
                </a:solidFill>
                <a:latin typeface="Ubuntu"/>
                <a:ea typeface="Ubuntu"/>
                <a:cs typeface="Ubuntu"/>
                <a:sym typeface="Ubuntu"/>
              </a:defRPr>
            </a:lvl6pPr>
            <a:lvl7pPr lvl="6" algn="ctr" rtl="0">
              <a:spcBef>
                <a:spcPts val="0"/>
              </a:spcBef>
              <a:spcAft>
                <a:spcPts val="0"/>
              </a:spcAft>
              <a:buNone/>
              <a:defRPr sz="1400">
                <a:solidFill>
                  <a:srgbClr val="595959"/>
                </a:solidFill>
                <a:latin typeface="Ubuntu"/>
                <a:ea typeface="Ubuntu"/>
                <a:cs typeface="Ubuntu"/>
                <a:sym typeface="Ubuntu"/>
              </a:defRPr>
            </a:lvl7pPr>
            <a:lvl8pPr lvl="7" algn="ctr" rtl="0">
              <a:spcBef>
                <a:spcPts val="0"/>
              </a:spcBef>
              <a:spcAft>
                <a:spcPts val="0"/>
              </a:spcAft>
              <a:buNone/>
              <a:defRPr sz="1400">
                <a:solidFill>
                  <a:srgbClr val="595959"/>
                </a:solidFill>
                <a:latin typeface="Ubuntu"/>
                <a:ea typeface="Ubuntu"/>
                <a:cs typeface="Ubuntu"/>
                <a:sym typeface="Ubuntu"/>
              </a:defRPr>
            </a:lvl8pPr>
            <a:lvl9pPr lvl="8" algn="ctr" rtl="0">
              <a:spcBef>
                <a:spcPts val="0"/>
              </a:spcBef>
              <a:spcAft>
                <a:spcPts val="0"/>
              </a:spcAft>
              <a:buNone/>
              <a:defRPr sz="1400">
                <a:solidFill>
                  <a:srgbClr val="595959"/>
                </a:solidFill>
                <a:latin typeface="Ubuntu"/>
                <a:ea typeface="Ubuntu"/>
                <a:cs typeface="Ubuntu"/>
                <a:sym typeface="Ubuntu"/>
              </a:defRPr>
            </a:lvl9pPr>
          </a:lstStyle>
          <a:p>
            <a:endParaRPr/>
          </a:p>
        </p:txBody>
      </p:sp>
      <p:sp>
        <p:nvSpPr>
          <p:cNvPr id="704" name="Google Shape;704;p29"/>
          <p:cNvSpPr txBox="1">
            <a:spLocks noGrp="1"/>
          </p:cNvSpPr>
          <p:nvPr>
            <p:ph type="subTitle" idx="3"/>
          </p:nvPr>
        </p:nvSpPr>
        <p:spPr>
          <a:xfrm>
            <a:off x="5923142" y="938287"/>
            <a:ext cx="2283600" cy="833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Ubuntu"/>
                <a:ea typeface="Ubuntu"/>
                <a:cs typeface="Ubuntu"/>
                <a:sym typeface="Ubuntu"/>
              </a:defRPr>
            </a:lvl1pPr>
            <a:lvl2pPr lvl="1" algn="ctr" rtl="0">
              <a:spcBef>
                <a:spcPts val="0"/>
              </a:spcBef>
              <a:spcAft>
                <a:spcPts val="0"/>
              </a:spcAft>
              <a:buNone/>
              <a:defRPr sz="1400">
                <a:latin typeface="Ubuntu"/>
                <a:ea typeface="Ubuntu"/>
                <a:cs typeface="Ubuntu"/>
                <a:sym typeface="Ubuntu"/>
              </a:defRPr>
            </a:lvl2pPr>
            <a:lvl3pPr lvl="2" algn="ctr" rtl="0">
              <a:spcBef>
                <a:spcPts val="0"/>
              </a:spcBef>
              <a:spcAft>
                <a:spcPts val="0"/>
              </a:spcAft>
              <a:buNone/>
              <a:defRPr sz="1400">
                <a:latin typeface="Ubuntu"/>
                <a:ea typeface="Ubuntu"/>
                <a:cs typeface="Ubuntu"/>
                <a:sym typeface="Ubuntu"/>
              </a:defRPr>
            </a:lvl3pPr>
            <a:lvl4pPr lvl="3" algn="ctr" rtl="0">
              <a:spcBef>
                <a:spcPts val="0"/>
              </a:spcBef>
              <a:spcAft>
                <a:spcPts val="0"/>
              </a:spcAft>
              <a:buNone/>
              <a:defRPr sz="1400">
                <a:latin typeface="Ubuntu"/>
                <a:ea typeface="Ubuntu"/>
                <a:cs typeface="Ubuntu"/>
                <a:sym typeface="Ubuntu"/>
              </a:defRPr>
            </a:lvl4pPr>
            <a:lvl5pPr lvl="4" algn="ctr" rtl="0">
              <a:spcBef>
                <a:spcPts val="0"/>
              </a:spcBef>
              <a:spcAft>
                <a:spcPts val="0"/>
              </a:spcAft>
              <a:buNone/>
              <a:defRPr sz="1400">
                <a:latin typeface="Ubuntu"/>
                <a:ea typeface="Ubuntu"/>
                <a:cs typeface="Ubuntu"/>
                <a:sym typeface="Ubuntu"/>
              </a:defRPr>
            </a:lvl5pPr>
            <a:lvl6pPr lvl="5" algn="ctr" rtl="0">
              <a:spcBef>
                <a:spcPts val="0"/>
              </a:spcBef>
              <a:spcAft>
                <a:spcPts val="0"/>
              </a:spcAft>
              <a:buNone/>
              <a:defRPr sz="1400">
                <a:latin typeface="Ubuntu"/>
                <a:ea typeface="Ubuntu"/>
                <a:cs typeface="Ubuntu"/>
                <a:sym typeface="Ubuntu"/>
              </a:defRPr>
            </a:lvl6pPr>
            <a:lvl7pPr lvl="6" algn="ctr" rtl="0">
              <a:spcBef>
                <a:spcPts val="0"/>
              </a:spcBef>
              <a:spcAft>
                <a:spcPts val="0"/>
              </a:spcAft>
              <a:buNone/>
              <a:defRPr sz="1400">
                <a:latin typeface="Ubuntu"/>
                <a:ea typeface="Ubuntu"/>
                <a:cs typeface="Ubuntu"/>
                <a:sym typeface="Ubuntu"/>
              </a:defRPr>
            </a:lvl7pPr>
            <a:lvl8pPr lvl="7" algn="ctr" rtl="0">
              <a:spcBef>
                <a:spcPts val="0"/>
              </a:spcBef>
              <a:spcAft>
                <a:spcPts val="0"/>
              </a:spcAft>
              <a:buNone/>
              <a:defRPr sz="1400">
                <a:latin typeface="Ubuntu"/>
                <a:ea typeface="Ubuntu"/>
                <a:cs typeface="Ubuntu"/>
                <a:sym typeface="Ubuntu"/>
              </a:defRPr>
            </a:lvl8pPr>
            <a:lvl9pPr lvl="8" algn="ctr" rtl="0">
              <a:spcBef>
                <a:spcPts val="0"/>
              </a:spcBef>
              <a:spcAft>
                <a:spcPts val="0"/>
              </a:spcAft>
              <a:buNone/>
              <a:defRPr sz="1400">
                <a:latin typeface="Ubuntu"/>
                <a:ea typeface="Ubuntu"/>
                <a:cs typeface="Ubuntu"/>
                <a:sym typeface="Ubuntu"/>
              </a:defRPr>
            </a:lvl9pPr>
          </a:lstStyle>
          <a:p>
            <a:endParaRPr/>
          </a:p>
        </p:txBody>
      </p:sp>
      <p:sp>
        <p:nvSpPr>
          <p:cNvPr id="705" name="Google Shape;705;p29"/>
          <p:cNvSpPr txBox="1">
            <a:spLocks noGrp="1"/>
          </p:cNvSpPr>
          <p:nvPr>
            <p:ph type="title" hasCustomPrompt="1"/>
          </p:nvPr>
        </p:nvSpPr>
        <p:spPr>
          <a:xfrm>
            <a:off x="913562" y="454750"/>
            <a:ext cx="2331000" cy="46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706" name="Google Shape;706;p29"/>
          <p:cNvSpPr txBox="1">
            <a:spLocks noGrp="1"/>
          </p:cNvSpPr>
          <p:nvPr>
            <p:ph type="title" idx="4" hasCustomPrompt="1"/>
          </p:nvPr>
        </p:nvSpPr>
        <p:spPr>
          <a:xfrm>
            <a:off x="3406500" y="454750"/>
            <a:ext cx="2331000" cy="46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707" name="Google Shape;707;p29"/>
          <p:cNvSpPr txBox="1">
            <a:spLocks noGrp="1"/>
          </p:cNvSpPr>
          <p:nvPr>
            <p:ph type="title" idx="5" hasCustomPrompt="1"/>
          </p:nvPr>
        </p:nvSpPr>
        <p:spPr>
          <a:xfrm>
            <a:off x="5899438" y="454750"/>
            <a:ext cx="2331000" cy="46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grpSp>
        <p:nvGrpSpPr>
          <p:cNvPr id="708" name="Google Shape;708;p29"/>
          <p:cNvGrpSpPr/>
          <p:nvPr/>
        </p:nvGrpSpPr>
        <p:grpSpPr>
          <a:xfrm>
            <a:off x="-218468" y="-211577"/>
            <a:ext cx="9450419" cy="5355082"/>
            <a:chOff x="-218468" y="-287777"/>
            <a:chExt cx="9450419" cy="5355082"/>
          </a:xfrm>
        </p:grpSpPr>
        <p:sp>
          <p:nvSpPr>
            <p:cNvPr id="709" name="Google Shape;709;p29"/>
            <p:cNvSpPr/>
            <p:nvPr/>
          </p:nvSpPr>
          <p:spPr>
            <a:xfrm rot="-636707">
              <a:off x="7082639" y="-2385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9"/>
            <p:cNvSpPr/>
            <p:nvPr/>
          </p:nvSpPr>
          <p:spPr>
            <a:xfrm>
              <a:off x="5451075" y="475175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9"/>
            <p:cNvSpPr/>
            <p:nvPr/>
          </p:nvSpPr>
          <p:spPr>
            <a:xfrm>
              <a:off x="-218468" y="28231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9"/>
            <p:cNvSpPr/>
            <p:nvPr/>
          </p:nvSpPr>
          <p:spPr>
            <a:xfrm>
              <a:off x="1687827" y="33462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9"/>
            <p:cNvSpPr/>
            <p:nvPr/>
          </p:nvSpPr>
          <p:spPr>
            <a:xfrm>
              <a:off x="3271006" y="84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9"/>
            <p:cNvSpPr/>
            <p:nvPr/>
          </p:nvSpPr>
          <p:spPr>
            <a:xfrm>
              <a:off x="450676" y="197649"/>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9"/>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9"/>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9"/>
            <p:cNvSpPr/>
            <p:nvPr/>
          </p:nvSpPr>
          <p:spPr>
            <a:xfrm>
              <a:off x="1434353" y="18348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29"/>
          <p:cNvGrpSpPr/>
          <p:nvPr/>
        </p:nvGrpSpPr>
        <p:grpSpPr>
          <a:xfrm>
            <a:off x="745697" y="1919172"/>
            <a:ext cx="7522089" cy="3442508"/>
            <a:chOff x="1311908" y="280885"/>
            <a:chExt cx="6408868" cy="2933039"/>
          </a:xfrm>
        </p:grpSpPr>
        <p:sp>
          <p:nvSpPr>
            <p:cNvPr id="721" name="Google Shape;721;p29"/>
            <p:cNvSpPr/>
            <p:nvPr/>
          </p:nvSpPr>
          <p:spPr>
            <a:xfrm>
              <a:off x="1584371" y="450435"/>
              <a:ext cx="5863949" cy="2758867"/>
            </a:xfrm>
            <a:custGeom>
              <a:avLst/>
              <a:gdLst/>
              <a:ahLst/>
              <a:cxnLst/>
              <a:rect l="l" t="t" r="r" b="b"/>
              <a:pathLst>
                <a:path w="50233" h="28671" extrusionOk="0">
                  <a:moveTo>
                    <a:pt x="25194" y="0"/>
                  </a:moveTo>
                  <a:cubicBezTo>
                    <a:pt x="15502" y="0"/>
                    <a:pt x="8061" y="5001"/>
                    <a:pt x="3680" y="14478"/>
                  </a:cubicBezTo>
                  <a:cubicBezTo>
                    <a:pt x="465" y="21444"/>
                    <a:pt x="12" y="28302"/>
                    <a:pt x="0" y="28587"/>
                  </a:cubicBezTo>
                  <a:lnTo>
                    <a:pt x="2537" y="28671"/>
                  </a:lnTo>
                  <a:cubicBezTo>
                    <a:pt x="2548" y="28397"/>
                    <a:pt x="4442" y="1774"/>
                    <a:pt x="25194" y="1774"/>
                  </a:cubicBezTo>
                  <a:cubicBezTo>
                    <a:pt x="45947" y="1774"/>
                    <a:pt x="47685" y="28397"/>
                    <a:pt x="47697" y="28659"/>
                  </a:cubicBezTo>
                  <a:lnTo>
                    <a:pt x="50233" y="28587"/>
                  </a:lnTo>
                  <a:cubicBezTo>
                    <a:pt x="50221" y="28302"/>
                    <a:pt x="49804" y="21455"/>
                    <a:pt x="46625" y="14490"/>
                  </a:cubicBezTo>
                  <a:cubicBezTo>
                    <a:pt x="42303" y="5001"/>
                    <a:pt x="34886" y="0"/>
                    <a:pt x="25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9"/>
            <p:cNvSpPr/>
            <p:nvPr/>
          </p:nvSpPr>
          <p:spPr>
            <a:xfrm>
              <a:off x="1311908" y="280885"/>
              <a:ext cx="6408868" cy="2916965"/>
            </a:xfrm>
            <a:custGeom>
              <a:avLst/>
              <a:gdLst/>
              <a:ahLst/>
              <a:cxnLst/>
              <a:rect l="l" t="t" r="r" b="b"/>
              <a:pathLst>
                <a:path w="54901" h="30314" extrusionOk="0">
                  <a:moveTo>
                    <a:pt x="27540" y="0"/>
                  </a:moveTo>
                  <a:cubicBezTo>
                    <a:pt x="16955" y="0"/>
                    <a:pt x="8835" y="5287"/>
                    <a:pt x="4049" y="15300"/>
                  </a:cubicBezTo>
                  <a:cubicBezTo>
                    <a:pt x="513" y="22670"/>
                    <a:pt x="13" y="29921"/>
                    <a:pt x="1" y="30230"/>
                  </a:cubicBezTo>
                  <a:lnTo>
                    <a:pt x="2537" y="30314"/>
                  </a:lnTo>
                  <a:cubicBezTo>
                    <a:pt x="2537" y="30242"/>
                    <a:pt x="3037" y="22979"/>
                    <a:pt x="6466" y="15836"/>
                  </a:cubicBezTo>
                  <a:cubicBezTo>
                    <a:pt x="10943" y="6513"/>
                    <a:pt x="18027" y="1786"/>
                    <a:pt x="27528" y="1786"/>
                  </a:cubicBezTo>
                  <a:cubicBezTo>
                    <a:pt x="37029" y="1786"/>
                    <a:pt x="44090" y="6513"/>
                    <a:pt x="48519" y="15836"/>
                  </a:cubicBezTo>
                  <a:cubicBezTo>
                    <a:pt x="51900" y="22979"/>
                    <a:pt x="52365" y="30242"/>
                    <a:pt x="52365" y="30314"/>
                  </a:cubicBezTo>
                  <a:lnTo>
                    <a:pt x="54901" y="30242"/>
                  </a:lnTo>
                  <a:cubicBezTo>
                    <a:pt x="54889" y="29933"/>
                    <a:pt x="54436" y="22682"/>
                    <a:pt x="50936" y="15300"/>
                  </a:cubicBezTo>
                  <a:cubicBezTo>
                    <a:pt x="46209" y="5287"/>
                    <a:pt x="38113" y="0"/>
                    <a:pt x="27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9"/>
            <p:cNvSpPr/>
            <p:nvPr/>
          </p:nvSpPr>
          <p:spPr>
            <a:xfrm>
              <a:off x="1876213" y="583323"/>
              <a:ext cx="5280274" cy="2625980"/>
            </a:xfrm>
            <a:custGeom>
              <a:avLst/>
              <a:gdLst/>
              <a:ahLst/>
              <a:cxnLst/>
              <a:rect l="l" t="t" r="r" b="b"/>
              <a:pathLst>
                <a:path w="45233" h="27290" extrusionOk="0">
                  <a:moveTo>
                    <a:pt x="22682" y="1"/>
                  </a:moveTo>
                  <a:cubicBezTo>
                    <a:pt x="14038" y="1"/>
                    <a:pt x="7359" y="4775"/>
                    <a:pt x="3394" y="13812"/>
                  </a:cubicBezTo>
                  <a:cubicBezTo>
                    <a:pt x="477" y="20432"/>
                    <a:pt x="25" y="26932"/>
                    <a:pt x="1" y="27206"/>
                  </a:cubicBezTo>
                  <a:lnTo>
                    <a:pt x="2537" y="27290"/>
                  </a:lnTo>
                  <a:cubicBezTo>
                    <a:pt x="2561" y="27040"/>
                    <a:pt x="4466" y="1787"/>
                    <a:pt x="22682" y="1787"/>
                  </a:cubicBezTo>
                  <a:cubicBezTo>
                    <a:pt x="40899" y="1787"/>
                    <a:pt x="42673" y="27028"/>
                    <a:pt x="42685" y="27278"/>
                  </a:cubicBezTo>
                  <a:lnTo>
                    <a:pt x="45233" y="27206"/>
                  </a:lnTo>
                  <a:cubicBezTo>
                    <a:pt x="45209" y="26932"/>
                    <a:pt x="44780" y="20432"/>
                    <a:pt x="41911" y="13812"/>
                  </a:cubicBezTo>
                  <a:cubicBezTo>
                    <a:pt x="37982" y="4775"/>
                    <a:pt x="31338" y="1"/>
                    <a:pt x="22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9"/>
            <p:cNvSpPr/>
            <p:nvPr/>
          </p:nvSpPr>
          <p:spPr>
            <a:xfrm>
              <a:off x="2070813" y="741422"/>
              <a:ext cx="4891080" cy="2472501"/>
            </a:xfrm>
            <a:custGeom>
              <a:avLst/>
              <a:gdLst/>
              <a:ahLst/>
              <a:cxnLst/>
              <a:rect l="l" t="t" r="r" b="b"/>
              <a:pathLst>
                <a:path w="41899" h="25695" extrusionOk="0">
                  <a:moveTo>
                    <a:pt x="21003" y="1"/>
                  </a:moveTo>
                  <a:cubicBezTo>
                    <a:pt x="12978" y="1"/>
                    <a:pt x="6799" y="4501"/>
                    <a:pt x="3120" y="13014"/>
                  </a:cubicBezTo>
                  <a:cubicBezTo>
                    <a:pt x="441" y="19229"/>
                    <a:pt x="13" y="25349"/>
                    <a:pt x="1" y="25611"/>
                  </a:cubicBezTo>
                  <a:lnTo>
                    <a:pt x="2537" y="25694"/>
                  </a:lnTo>
                  <a:cubicBezTo>
                    <a:pt x="2549" y="25456"/>
                    <a:pt x="4311" y="1787"/>
                    <a:pt x="21003" y="1787"/>
                  </a:cubicBezTo>
                  <a:cubicBezTo>
                    <a:pt x="37708" y="1787"/>
                    <a:pt x="39339" y="25444"/>
                    <a:pt x="39363" y="25682"/>
                  </a:cubicBezTo>
                  <a:lnTo>
                    <a:pt x="41899" y="25611"/>
                  </a:lnTo>
                  <a:cubicBezTo>
                    <a:pt x="41887" y="25349"/>
                    <a:pt x="41494" y="19241"/>
                    <a:pt x="38839" y="13014"/>
                  </a:cubicBezTo>
                  <a:cubicBezTo>
                    <a:pt x="35207" y="4501"/>
                    <a:pt x="29040" y="1"/>
                    <a:pt x="21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9"/>
            <p:cNvSpPr/>
            <p:nvPr/>
          </p:nvSpPr>
          <p:spPr>
            <a:xfrm>
              <a:off x="2261210" y="893844"/>
              <a:ext cx="4510290" cy="2307476"/>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9"/>
            <p:cNvSpPr/>
            <p:nvPr/>
          </p:nvSpPr>
          <p:spPr>
            <a:xfrm>
              <a:off x="2508839" y="1066899"/>
              <a:ext cx="4015060" cy="2054127"/>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9"/>
            <p:cNvSpPr/>
            <p:nvPr/>
          </p:nvSpPr>
          <p:spPr>
            <a:xfrm>
              <a:off x="2706712" y="1211475"/>
              <a:ext cx="3619321" cy="1851676"/>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21_1_1_1">
    <p:spTree>
      <p:nvGrpSpPr>
        <p:cNvPr id="1" name="Shape 1152"/>
        <p:cNvGrpSpPr/>
        <p:nvPr/>
      </p:nvGrpSpPr>
      <p:grpSpPr>
        <a:xfrm>
          <a:off x="0" y="0"/>
          <a:ext cx="0" cy="0"/>
          <a:chOff x="0" y="0"/>
          <a:chExt cx="0" cy="0"/>
        </a:xfrm>
      </p:grpSpPr>
      <p:grpSp>
        <p:nvGrpSpPr>
          <p:cNvPr id="1153" name="Google Shape;1153;p31"/>
          <p:cNvGrpSpPr/>
          <p:nvPr/>
        </p:nvGrpSpPr>
        <p:grpSpPr>
          <a:xfrm>
            <a:off x="-260016" y="3678122"/>
            <a:ext cx="9385943" cy="2768372"/>
            <a:chOff x="-183816" y="3601922"/>
            <a:chExt cx="9385943" cy="2768372"/>
          </a:xfrm>
        </p:grpSpPr>
        <p:sp>
          <p:nvSpPr>
            <p:cNvPr id="1154" name="Google Shape;1154;p31"/>
            <p:cNvSpPr/>
            <p:nvPr/>
          </p:nvSpPr>
          <p:spPr>
            <a:xfrm>
              <a:off x="-58157" y="3601922"/>
              <a:ext cx="9260284"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1"/>
            <p:cNvSpPr/>
            <p:nvPr/>
          </p:nvSpPr>
          <p:spPr>
            <a:xfrm>
              <a:off x="-58157" y="3940032"/>
              <a:ext cx="9260284"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1"/>
            <p:cNvSpPr/>
            <p:nvPr/>
          </p:nvSpPr>
          <p:spPr>
            <a:xfrm>
              <a:off x="-58157" y="4108028"/>
              <a:ext cx="9260284"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1"/>
            <p:cNvSpPr/>
            <p:nvPr/>
          </p:nvSpPr>
          <p:spPr>
            <a:xfrm>
              <a:off x="-58157" y="4268153"/>
              <a:ext cx="9260284"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1"/>
            <p:cNvSpPr/>
            <p:nvPr/>
          </p:nvSpPr>
          <p:spPr>
            <a:xfrm>
              <a:off x="-58157" y="4424545"/>
              <a:ext cx="9260284"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1"/>
            <p:cNvSpPr/>
            <p:nvPr/>
          </p:nvSpPr>
          <p:spPr>
            <a:xfrm>
              <a:off x="-58157" y="4578616"/>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1"/>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31"/>
          <p:cNvGrpSpPr/>
          <p:nvPr/>
        </p:nvGrpSpPr>
        <p:grpSpPr>
          <a:xfrm>
            <a:off x="-188093" y="-141477"/>
            <a:ext cx="9420044" cy="5070299"/>
            <a:chOff x="-188093" y="-370077"/>
            <a:chExt cx="9420044" cy="5070299"/>
          </a:xfrm>
        </p:grpSpPr>
        <p:sp>
          <p:nvSpPr>
            <p:cNvPr id="1162" name="Google Shape;1162;p31"/>
            <p:cNvSpPr/>
            <p:nvPr/>
          </p:nvSpPr>
          <p:spPr>
            <a:xfrm rot="-636707">
              <a:off x="7961364" y="-3208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1"/>
            <p:cNvSpPr/>
            <p:nvPr/>
          </p:nvSpPr>
          <p:spPr>
            <a:xfrm>
              <a:off x="6339325" y="436470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1"/>
            <p:cNvSpPr/>
            <p:nvPr/>
          </p:nvSpPr>
          <p:spPr>
            <a:xfrm>
              <a:off x="-188093" y="29877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1"/>
            <p:cNvSpPr/>
            <p:nvPr/>
          </p:nvSpPr>
          <p:spPr>
            <a:xfrm rot="2254481">
              <a:off x="2994003" y="420214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1"/>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1"/>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1"/>
            <p:cNvSpPr/>
            <p:nvPr/>
          </p:nvSpPr>
          <p:spPr>
            <a:xfrm>
              <a:off x="5173502" y="8409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1"/>
            <p:cNvSpPr/>
            <p:nvPr/>
          </p:nvSpPr>
          <p:spPr>
            <a:xfrm>
              <a:off x="3271006" y="-67667"/>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1"/>
            <p:cNvSpPr/>
            <p:nvPr/>
          </p:nvSpPr>
          <p:spPr>
            <a:xfrm>
              <a:off x="116101" y="-67676"/>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1"/>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1"/>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1"/>
            <p:cNvSpPr/>
            <p:nvPr/>
          </p:nvSpPr>
          <p:spPr>
            <a:xfrm>
              <a:off x="564478" y="15470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21_1_1_1_1">
    <p:spTree>
      <p:nvGrpSpPr>
        <p:cNvPr id="1" name="Shape 1174"/>
        <p:cNvGrpSpPr/>
        <p:nvPr/>
      </p:nvGrpSpPr>
      <p:grpSpPr>
        <a:xfrm>
          <a:off x="0" y="0"/>
          <a:ext cx="0" cy="0"/>
          <a:chOff x="0" y="0"/>
          <a:chExt cx="0" cy="0"/>
        </a:xfrm>
      </p:grpSpPr>
      <p:grpSp>
        <p:nvGrpSpPr>
          <p:cNvPr id="1175" name="Google Shape;1175;p32"/>
          <p:cNvGrpSpPr/>
          <p:nvPr/>
        </p:nvGrpSpPr>
        <p:grpSpPr>
          <a:xfrm flipH="1">
            <a:off x="6599026" y="-149638"/>
            <a:ext cx="3046054" cy="5442777"/>
            <a:chOff x="-514649" y="-178950"/>
            <a:chExt cx="3046054" cy="5442777"/>
          </a:xfrm>
        </p:grpSpPr>
        <p:sp>
          <p:nvSpPr>
            <p:cNvPr id="1176" name="Google Shape;1176;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3" name="Google Shape;1183;p32"/>
          <p:cNvGrpSpPr/>
          <p:nvPr/>
        </p:nvGrpSpPr>
        <p:grpSpPr>
          <a:xfrm>
            <a:off x="-514649" y="-178950"/>
            <a:ext cx="3046054" cy="5442777"/>
            <a:chOff x="-514649" y="-178950"/>
            <a:chExt cx="3046054" cy="5442777"/>
          </a:xfrm>
        </p:grpSpPr>
        <p:sp>
          <p:nvSpPr>
            <p:cNvPr id="1184" name="Google Shape;1184;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32"/>
          <p:cNvSpPr/>
          <p:nvPr/>
        </p:nvSpPr>
        <p:spPr>
          <a:xfrm rot="-636976">
            <a:off x="1699303" y="4237040"/>
            <a:ext cx="492391" cy="482419"/>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8260458" y="2924798"/>
            <a:ext cx="212147" cy="207559"/>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424753" y="2624016"/>
            <a:ext cx="307430" cy="300770"/>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2"/>
          <p:cNvSpPr/>
          <p:nvPr/>
        </p:nvSpPr>
        <p:spPr>
          <a:xfrm>
            <a:off x="7064465" y="3819272"/>
            <a:ext cx="360738" cy="376579"/>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2"/>
          <p:cNvSpPr/>
          <p:nvPr/>
        </p:nvSpPr>
        <p:spPr>
          <a:xfrm>
            <a:off x="1659080" y="3158002"/>
            <a:ext cx="133310" cy="129994"/>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271040" y="697141"/>
            <a:ext cx="307431" cy="321656"/>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8231568" y="388065"/>
            <a:ext cx="269936" cy="264099"/>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rot="-636691">
            <a:off x="6198713" y="-120356"/>
            <a:ext cx="478045" cy="468414"/>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4031652" y="23272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1866356" y="784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1FD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1pPr>
            <a:lvl2pPr lvl="1"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2pPr>
            <a:lvl3pPr lvl="2"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3pPr>
            <a:lvl4pPr lvl="3"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4pPr>
            <a:lvl5pPr lvl="4"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5pPr>
            <a:lvl6pPr lvl="5"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6pPr>
            <a:lvl7pPr lvl="6"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7pPr>
            <a:lvl8pPr lvl="7"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8pPr>
            <a:lvl9pPr lvl="8"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830025" y="1866700"/>
            <a:ext cx="4433100" cy="1761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1pPr>
            <a:lvl2pPr marL="914400" lvl="1"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2pPr>
            <a:lvl3pPr marL="1371600" lvl="2"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3pPr>
            <a:lvl4pPr marL="1828800" lvl="3"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4pPr>
            <a:lvl5pPr marL="2286000" lvl="4"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5pPr>
            <a:lvl6pPr marL="2743200" lvl="5"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6pPr>
            <a:lvl7pPr marL="3200400" lvl="6"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7pPr>
            <a:lvl8pPr marL="3657600" lvl="7"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8pPr>
            <a:lvl9pPr marL="4114800" lvl="8"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9" r:id="rId2"/>
    <p:sldLayoutId id="2147483660" r:id="rId3"/>
    <p:sldLayoutId id="2147483675" r:id="rId4"/>
    <p:sldLayoutId id="2147483677" r:id="rId5"/>
    <p:sldLayoutId id="214748367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8" name="Cuadro de texto 7">
            <a:extLst>
              <a:ext uri="{FF2B5EF4-FFF2-40B4-BE49-F238E27FC236}">
                <a16:creationId xmlns:a16="http://schemas.microsoft.com/office/drawing/2014/main" id="{3DEA13CD-9D1A-49D3-B6DD-9B9BA94A35A5}"/>
              </a:ext>
            </a:extLst>
          </p:cNvPr>
          <p:cNvSpPr txBox="1"/>
          <p:nvPr/>
        </p:nvSpPr>
        <p:spPr>
          <a:xfrm>
            <a:off x="1567549" y="209550"/>
            <a:ext cx="6008901" cy="4790713"/>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2400" dirty="0">
                <a:solidFill>
                  <a:schemeClr val="accent2">
                    <a:lumMod val="50000"/>
                  </a:schemeClr>
                </a:solidFill>
                <a:effectLst/>
                <a:latin typeface="Lemonade fabrica -Demo Version-" panose="02000500000000000000" pitchFamily="2" charset="0"/>
                <a:ea typeface="Calibri" panose="020F0502020204030204" pitchFamily="34" charset="0"/>
                <a:cs typeface="Times New Roman" panose="02020603050405020304" pitchFamily="18" charset="0"/>
              </a:rPr>
              <a:t>Escuela Normal de Educación Preescolar.</a:t>
            </a:r>
            <a:endParaRPr lang="es-MX" sz="1050" dirty="0">
              <a:solidFill>
                <a:schemeClr val="accent2">
                  <a:lumMod val="50000"/>
                </a:schemeClr>
              </a:solidFill>
              <a:effectLst/>
              <a:latin typeface="Lemonade fabrica -Demo Version-" panose="02000500000000000000" pitchFamily="2" charset="0"/>
              <a:ea typeface="Calibri" panose="020F0502020204030204" pitchFamily="34" charset="0"/>
              <a:cs typeface="Times New Roman" panose="02020603050405020304" pitchFamily="18" charset="0"/>
            </a:endParaRPr>
          </a:p>
          <a:p>
            <a:pPr algn="ctr">
              <a:lnSpc>
                <a:spcPct val="107000"/>
              </a:lnSpc>
              <a:spcAft>
                <a:spcPts val="800"/>
              </a:spcAft>
            </a:pPr>
            <a:r>
              <a:rPr lang="es-MX" sz="2400" dirty="0">
                <a:solidFill>
                  <a:schemeClr val="accent2">
                    <a:lumMod val="50000"/>
                  </a:schemeClr>
                </a:solidFill>
                <a:effectLst/>
                <a:latin typeface="Lemonade fabrica -Demo Version-" panose="02000500000000000000" pitchFamily="2" charset="0"/>
                <a:ea typeface="Calibri" panose="020F0502020204030204" pitchFamily="34" charset="0"/>
                <a:cs typeface="Times New Roman" panose="02020603050405020304" pitchFamily="18" charset="0"/>
              </a:rPr>
              <a:t>Ciclo escolar 2020-2021</a:t>
            </a:r>
            <a:endParaRPr lang="es-MX" sz="1050" dirty="0">
              <a:solidFill>
                <a:schemeClr val="accent2">
                  <a:lumMod val="50000"/>
                </a:schemeClr>
              </a:solidFill>
              <a:effectLst/>
              <a:latin typeface="Lemonade fabrica -Demo Version-" panose="02000500000000000000" pitchFamily="2"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a:solidFill>
                  <a:schemeClr val="accent2">
                    <a:lumMod val="50000"/>
                  </a:schemeClr>
                </a:solidFill>
                <a:effectLst/>
                <a:latin typeface="Lemonade fabrica -Demo Version-" panose="02000500000000000000" pitchFamily="2" charset="0"/>
                <a:ea typeface="Calibri" panose="020F0502020204030204" pitchFamily="34" charset="0"/>
                <a:cs typeface="Times New Roman" panose="02020603050405020304" pitchFamily="18" charset="0"/>
              </a:rPr>
              <a:t>Curse: </a:t>
            </a:r>
            <a:r>
              <a:rPr lang="en-US" sz="1800" dirty="0">
                <a:solidFill>
                  <a:schemeClr val="accent2">
                    <a:lumMod val="50000"/>
                  </a:schemeClr>
                </a:solidFill>
                <a:effectLst/>
                <a:latin typeface="Lemonade fabrica -Demo Version-" panose="02000500000000000000" pitchFamily="2" charset="0"/>
                <a:ea typeface="Calibri" panose="020F0502020204030204" pitchFamily="34" charset="0"/>
                <a:cs typeface="Times New Roman" panose="02020603050405020304" pitchFamily="18" charset="0"/>
              </a:rPr>
              <a:t> </a:t>
            </a:r>
            <a:r>
              <a:rPr lang="en-US" sz="2400" b="1" dirty="0">
                <a:effectLst/>
                <a:latin typeface="I Love Glitter" pitchFamily="50" charset="0"/>
                <a:ea typeface="Calibri" panose="020F0502020204030204" pitchFamily="34" charset="0"/>
                <a:cs typeface="Times New Roman" panose="02020603050405020304" pitchFamily="18" charset="0"/>
              </a:rPr>
              <a:t>English B2+ Online</a:t>
            </a:r>
            <a:endParaRPr lang="en-US" sz="2400" dirty="0">
              <a:solidFill>
                <a:schemeClr val="accent2">
                  <a:lumMod val="50000"/>
                </a:schemeClr>
              </a:solidFill>
              <a:latin typeface="Lemonade fabrica -Demo Version-" panose="02000500000000000000" pitchFamily="2" charset="0"/>
              <a:cs typeface="Times New Roman" panose="02020603050405020304" pitchFamily="18" charset="0"/>
            </a:endParaRPr>
          </a:p>
          <a:p>
            <a:pPr algn="ctr">
              <a:lnSpc>
                <a:spcPct val="107000"/>
              </a:lnSpc>
              <a:spcAft>
                <a:spcPts val="800"/>
              </a:spcAft>
            </a:pPr>
            <a:r>
              <a:rPr lang="en-US" sz="2400" dirty="0">
                <a:solidFill>
                  <a:schemeClr val="accent2">
                    <a:lumMod val="50000"/>
                  </a:schemeClr>
                </a:solidFill>
                <a:latin typeface="Lemonade fabrica -Demo Version-" panose="02000500000000000000" pitchFamily="2" charset="0"/>
                <a:cs typeface="Times New Roman" panose="02020603050405020304" pitchFamily="18" charset="0"/>
              </a:rPr>
              <a:t>LEARNING EVIDENCE UNIT 2</a:t>
            </a:r>
          </a:p>
          <a:p>
            <a:pPr algn="ctr">
              <a:lnSpc>
                <a:spcPct val="107000"/>
              </a:lnSpc>
              <a:spcAft>
                <a:spcPts val="800"/>
              </a:spcAft>
            </a:pPr>
            <a:r>
              <a:rPr lang="es-MX" sz="2400" dirty="0">
                <a:solidFill>
                  <a:schemeClr val="accent2">
                    <a:lumMod val="50000"/>
                  </a:schemeClr>
                </a:solidFill>
                <a:latin typeface="Lemonade fabrica -Demo Version-" panose="02000500000000000000" pitchFamily="2" charset="0"/>
                <a:cs typeface="Times New Roman" panose="02020603050405020304" pitchFamily="18" charset="0"/>
              </a:rPr>
              <a:t>Teacher: </a:t>
            </a:r>
            <a:r>
              <a:rPr lang="es-MX" sz="2400" b="1" dirty="0">
                <a:latin typeface="I Love Glitter" pitchFamily="50" charset="0"/>
                <a:cs typeface="Times New Roman" panose="02020603050405020304" pitchFamily="18" charset="0"/>
              </a:rPr>
              <a:t>Mayela Alejandra del Carmen Gaona García</a:t>
            </a:r>
          </a:p>
          <a:p>
            <a:pPr algn="ctr">
              <a:lnSpc>
                <a:spcPct val="107000"/>
              </a:lnSpc>
              <a:spcAft>
                <a:spcPts val="800"/>
              </a:spcAft>
            </a:pPr>
            <a:r>
              <a:rPr lang="en-US" sz="2400" dirty="0">
                <a:solidFill>
                  <a:schemeClr val="accent2">
                    <a:lumMod val="50000"/>
                  </a:schemeClr>
                </a:solidFill>
                <a:latin typeface="Lemonade fabrica -Demo Version-" panose="02000500000000000000" pitchFamily="2" charset="0"/>
                <a:cs typeface="Times New Roman" panose="02020603050405020304" pitchFamily="18" charset="0"/>
              </a:rPr>
              <a:t>Students: </a:t>
            </a:r>
          </a:p>
          <a:p>
            <a:pPr algn="ctr">
              <a:lnSpc>
                <a:spcPct val="107000"/>
              </a:lnSpc>
              <a:spcAft>
                <a:spcPts val="800"/>
              </a:spcAft>
            </a:pPr>
            <a:r>
              <a:rPr lang="en-US" sz="2400" b="1" dirty="0">
                <a:latin typeface="I Love Glitter" pitchFamily="50" charset="0"/>
                <a:cs typeface="Times New Roman" panose="02020603050405020304" pitchFamily="18" charset="0"/>
              </a:rPr>
              <a:t>Dibeth Atziri Carreón</a:t>
            </a:r>
          </a:p>
          <a:p>
            <a:pPr algn="ctr">
              <a:lnSpc>
                <a:spcPct val="107000"/>
              </a:lnSpc>
              <a:spcAft>
                <a:spcPts val="800"/>
              </a:spcAft>
            </a:pPr>
            <a:r>
              <a:rPr lang="en-US" sz="2400" b="1" dirty="0">
                <a:latin typeface="I Love Glitter" pitchFamily="50" charset="0"/>
                <a:cs typeface="Times New Roman" panose="02020603050405020304" pitchFamily="18" charset="0"/>
              </a:rPr>
              <a:t>Samara Kereny Robledo Cortés. </a:t>
            </a:r>
            <a:endParaRPr lang="es-MX" sz="2400" b="1" dirty="0">
              <a:latin typeface="I Love Glitter" pitchFamily="50" charset="0"/>
              <a:cs typeface="Times New Roman" panose="02020603050405020304" pitchFamily="18" charset="0"/>
            </a:endParaRPr>
          </a:p>
          <a:p>
            <a:pPr algn="ctr">
              <a:lnSpc>
                <a:spcPct val="107000"/>
              </a:lnSpc>
              <a:spcAft>
                <a:spcPts val="800"/>
              </a:spcAft>
            </a:pPr>
            <a:r>
              <a:rPr lang="en-US" sz="2400" dirty="0">
                <a:solidFill>
                  <a:schemeClr val="accent2">
                    <a:lumMod val="50000"/>
                  </a:schemeClr>
                </a:solidFill>
                <a:latin typeface="Lemonade fabrica -Demo Version-" panose="02000500000000000000" pitchFamily="2" charset="0"/>
                <a:cs typeface="Times New Roman" panose="02020603050405020304" pitchFamily="18" charset="0"/>
              </a:rPr>
              <a:t>2021/05/28</a:t>
            </a:r>
            <a:endParaRPr lang="es-MX" sz="2400" dirty="0">
              <a:solidFill>
                <a:schemeClr val="accent2">
                  <a:lumMod val="50000"/>
                </a:schemeClr>
              </a:solidFill>
              <a:latin typeface="Lemonade fabrica -Demo Version-" panose="02000500000000000000" pitchFamily="2" charset="0"/>
              <a:cs typeface="Times New Roman" panose="02020603050405020304" pitchFamily="18" charset="0"/>
            </a:endParaRPr>
          </a:p>
          <a:p>
            <a:pPr algn="ctr">
              <a:lnSpc>
                <a:spcPct val="107000"/>
              </a:lnSpc>
              <a:spcAft>
                <a:spcPts val="800"/>
              </a:spcAft>
            </a:pPr>
            <a:r>
              <a:rPr lang="es-ES" sz="1100" dirty="0">
                <a:effectLst/>
                <a:latin typeface="Lucida Handwriting" panose="03010101010101010101" pitchFamily="66" charset="0"/>
                <a:ea typeface="Calibri" panose="020F0502020204030204" pitchFamily="34" charset="0"/>
                <a:cs typeface="Times New Roman" panose="02020603050405020304" pitchFamily="18" charset="0"/>
              </a:rPr>
              <a:t> </a:t>
            </a:r>
            <a:endParaRPr lang="es-MX" sz="1100" dirty="0">
              <a:effectLst/>
              <a:ea typeface="Calibri" panose="020F0502020204030204" pitchFamily="34" charset="0"/>
              <a:cs typeface="Times New Roman" panose="02020603050405020304" pitchFamily="18" charset="0"/>
            </a:endParaRPr>
          </a:p>
          <a:p>
            <a:pPr>
              <a:lnSpc>
                <a:spcPct val="107000"/>
              </a:lnSpc>
              <a:spcAft>
                <a:spcPts val="800"/>
              </a:spcAft>
            </a:pPr>
            <a:r>
              <a:rPr lang="es-ES" sz="1100" dirty="0">
                <a:effectLst/>
                <a:ea typeface="Calibri" panose="020F0502020204030204" pitchFamily="34" charset="0"/>
                <a:cs typeface="Times New Roman" panose="02020603050405020304" pitchFamily="18" charset="0"/>
              </a:rPr>
              <a:t> </a:t>
            </a:r>
            <a:endParaRPr lang="es-MX" sz="1100" dirty="0">
              <a:effectLst/>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32A103DB-8B6F-4F49-A13D-43F02E17A548}"/>
              </a:ext>
            </a:extLst>
          </p:cNvPr>
          <p:cNvPicPr/>
          <p:nvPr/>
        </p:nvPicPr>
        <p:blipFill>
          <a:blip r:embed="rId3">
            <a:extLst>
              <a:ext uri="{28A0092B-C50C-407E-A947-70E740481C1C}">
                <a14:useLocalDpi xmlns:a14="http://schemas.microsoft.com/office/drawing/2010/main" val="0"/>
              </a:ext>
            </a:extLst>
          </a:blip>
          <a:stretch>
            <a:fillRect/>
          </a:stretch>
        </p:blipFill>
        <p:spPr>
          <a:xfrm>
            <a:off x="45454" y="430844"/>
            <a:ext cx="1522095" cy="11315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4"/>
        <p:cNvGrpSpPr/>
        <p:nvPr/>
      </p:nvGrpSpPr>
      <p:grpSpPr>
        <a:xfrm>
          <a:off x="0" y="0"/>
          <a:ext cx="0" cy="0"/>
          <a:chOff x="0" y="0"/>
          <a:chExt cx="0" cy="0"/>
        </a:xfrm>
      </p:grpSpPr>
      <p:grpSp>
        <p:nvGrpSpPr>
          <p:cNvPr id="2441" name="Google Shape;2441;p64"/>
          <p:cNvGrpSpPr/>
          <p:nvPr/>
        </p:nvGrpSpPr>
        <p:grpSpPr>
          <a:xfrm>
            <a:off x="2071988" y="2085325"/>
            <a:ext cx="5075100" cy="7132475"/>
            <a:chOff x="1919588" y="1932925"/>
            <a:chExt cx="5075100" cy="7132475"/>
          </a:xfrm>
        </p:grpSpPr>
        <p:sp>
          <p:nvSpPr>
            <p:cNvPr id="2442" name="Google Shape;2442;p64"/>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4"/>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64"/>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64"/>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64"/>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4"/>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4"/>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4"/>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4"/>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4"/>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4"/>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64"/>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64"/>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4"/>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4"/>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4"/>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4"/>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64"/>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4"/>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4"/>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4"/>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4"/>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4"/>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4"/>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4"/>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4"/>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4"/>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4"/>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4"/>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4"/>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4"/>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4"/>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4"/>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4"/>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64"/>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4"/>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64"/>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64"/>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64"/>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4"/>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4"/>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64"/>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64"/>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4"/>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4"/>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4"/>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4"/>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4"/>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64"/>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4"/>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4"/>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4"/>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4"/>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4"/>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4"/>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4"/>
            <p:cNvSpPr/>
            <p:nvPr/>
          </p:nvSpPr>
          <p:spPr>
            <a:xfrm>
              <a:off x="1919588" y="3990300"/>
              <a:ext cx="5075100" cy="5075100"/>
            </a:xfrm>
            <a:prstGeom prst="ellipse">
              <a:avLst/>
            </a:pr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4"/>
            <p:cNvSpPr/>
            <p:nvPr/>
          </p:nvSpPr>
          <p:spPr>
            <a:xfrm>
              <a:off x="2082638" y="4295300"/>
              <a:ext cx="4749000" cy="4749000"/>
            </a:xfrm>
            <a:prstGeom prst="ellipse">
              <a:avLst/>
            </a:pr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9" name="Google Shape;2499;p64"/>
            <p:cNvGrpSpPr/>
            <p:nvPr/>
          </p:nvGrpSpPr>
          <p:grpSpPr>
            <a:xfrm>
              <a:off x="2411446" y="3785965"/>
              <a:ext cx="3735993" cy="1390283"/>
              <a:chOff x="2411446" y="3785965"/>
              <a:chExt cx="3735993" cy="1390283"/>
            </a:xfrm>
          </p:grpSpPr>
          <p:sp>
            <p:nvSpPr>
              <p:cNvPr id="2500" name="Google Shape;2500;p64"/>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4"/>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4"/>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4"/>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4"/>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4"/>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4"/>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4"/>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4"/>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4"/>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4"/>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4"/>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4"/>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4"/>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4"/>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4"/>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4"/>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4"/>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4"/>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4"/>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4"/>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4"/>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4"/>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4"/>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4"/>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4"/>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4"/>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4"/>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4"/>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4"/>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4"/>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4"/>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4"/>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4"/>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4"/>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64"/>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64"/>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64"/>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64"/>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4"/>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4"/>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4"/>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64"/>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64"/>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4"/>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64"/>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64"/>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64"/>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64"/>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64"/>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64"/>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64"/>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64"/>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64"/>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64"/>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64"/>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64"/>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64"/>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64"/>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64"/>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64"/>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64"/>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64"/>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64"/>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64"/>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64"/>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64"/>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64"/>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64"/>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64"/>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64"/>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64"/>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4"/>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4"/>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64"/>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64"/>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7" name="Rectángulo 156">
            <a:extLst>
              <a:ext uri="{FF2B5EF4-FFF2-40B4-BE49-F238E27FC236}">
                <a16:creationId xmlns:a16="http://schemas.microsoft.com/office/drawing/2014/main" id="{D7BDEB41-3625-4B83-8A14-CC6A32147EC9}"/>
              </a:ext>
            </a:extLst>
          </p:cNvPr>
          <p:cNvSpPr/>
          <p:nvPr/>
        </p:nvSpPr>
        <p:spPr>
          <a:xfrm>
            <a:off x="2665529" y="1478998"/>
            <a:ext cx="542136" cy="923330"/>
          </a:xfrm>
          <a:prstGeom prst="rect">
            <a:avLst/>
          </a:prstGeom>
          <a:noFill/>
        </p:spPr>
        <p:txBody>
          <a:bodyPr wrap="none" lIns="91440" tIns="45720" rIns="91440" bIns="45720">
            <a:spAutoFit/>
          </a:bodyPr>
          <a:lstStyle/>
          <a:p>
            <a:pPr algn="ctr"/>
            <a:r>
              <a:rPr lang="es-ES" sz="5400" b="0" cap="none" spc="0" dirty="0">
                <a:ln w="0">
                  <a:solidFill>
                    <a:sysClr val="windowText" lastClr="000000"/>
                  </a:solidFill>
                </a:ln>
                <a:solidFill>
                  <a:schemeClr val="accent2">
                    <a:lumMod val="50000"/>
                  </a:schemeClr>
                </a:solidFill>
                <a:effectLst>
                  <a:outerShdw blurRad="38100" dist="19050" dir="2700000" algn="tl" rotWithShape="0">
                    <a:schemeClr val="dk1">
                      <a:alpha val="40000"/>
                    </a:schemeClr>
                  </a:outerShdw>
                </a:effectLst>
                <a:latin typeface="Muthiara -Demo Version-" panose="02000500000000000000" pitchFamily="2" charset="0"/>
              </a:rPr>
              <a:t>V</a:t>
            </a:r>
          </a:p>
        </p:txBody>
      </p:sp>
      <p:sp>
        <p:nvSpPr>
          <p:cNvPr id="158" name="Rectángulo 157">
            <a:extLst>
              <a:ext uri="{FF2B5EF4-FFF2-40B4-BE49-F238E27FC236}">
                <a16:creationId xmlns:a16="http://schemas.microsoft.com/office/drawing/2014/main" id="{99A9BDE7-B673-4028-9780-A2B4084FCA44}"/>
              </a:ext>
            </a:extLst>
          </p:cNvPr>
          <p:cNvSpPr/>
          <p:nvPr/>
        </p:nvSpPr>
        <p:spPr>
          <a:xfrm>
            <a:off x="3581188" y="1281437"/>
            <a:ext cx="425116" cy="923330"/>
          </a:xfrm>
          <a:prstGeom prst="rect">
            <a:avLst/>
          </a:prstGeom>
          <a:noFill/>
        </p:spPr>
        <p:txBody>
          <a:bodyPr wrap="none" lIns="91440" tIns="45720" rIns="91440" bIns="45720">
            <a:spAutoFit/>
          </a:bodyPr>
          <a:lstStyle/>
          <a:p>
            <a:pPr algn="ctr"/>
            <a:r>
              <a:rPr lang="es-ES" sz="5400" b="0" cap="none" spc="0" dirty="0">
                <a:ln w="0">
                  <a:solidFill>
                    <a:sysClr val="windowText" lastClr="000000"/>
                  </a:solidFill>
                </a:ln>
                <a:solidFill>
                  <a:schemeClr val="accent2">
                    <a:lumMod val="50000"/>
                  </a:schemeClr>
                </a:solidFill>
                <a:effectLst>
                  <a:outerShdw blurRad="38100" dist="19050" dir="2700000" algn="tl" rotWithShape="0">
                    <a:schemeClr val="dk1">
                      <a:alpha val="40000"/>
                    </a:schemeClr>
                  </a:outerShdw>
                </a:effectLst>
                <a:latin typeface="Muthiara -Demo Version-" panose="02000500000000000000" pitchFamily="2" charset="0"/>
              </a:rPr>
              <a:t>i</a:t>
            </a:r>
          </a:p>
        </p:txBody>
      </p:sp>
      <p:sp>
        <p:nvSpPr>
          <p:cNvPr id="159" name="Rectángulo 158">
            <a:extLst>
              <a:ext uri="{FF2B5EF4-FFF2-40B4-BE49-F238E27FC236}">
                <a16:creationId xmlns:a16="http://schemas.microsoft.com/office/drawing/2014/main" id="{666416AD-41BF-4B4F-8E09-20415D7A4921}"/>
              </a:ext>
            </a:extLst>
          </p:cNvPr>
          <p:cNvSpPr/>
          <p:nvPr/>
        </p:nvSpPr>
        <p:spPr>
          <a:xfrm>
            <a:off x="4224275" y="1400878"/>
            <a:ext cx="559769" cy="769441"/>
          </a:xfrm>
          <a:prstGeom prst="rect">
            <a:avLst/>
          </a:prstGeom>
          <a:noFill/>
        </p:spPr>
        <p:txBody>
          <a:bodyPr wrap="none" lIns="91440" tIns="45720" rIns="91440" bIns="45720">
            <a:spAutoFit/>
          </a:bodyPr>
          <a:lstStyle/>
          <a:p>
            <a:pPr algn="ctr"/>
            <a:r>
              <a:rPr lang="es-ES" sz="4400" dirty="0">
                <a:ln w="0">
                  <a:solidFill>
                    <a:sysClr val="windowText" lastClr="000000"/>
                  </a:solidFill>
                </a:ln>
                <a:solidFill>
                  <a:schemeClr val="accent2">
                    <a:lumMod val="50000"/>
                  </a:schemeClr>
                </a:solidFill>
                <a:effectLst>
                  <a:outerShdw blurRad="38100" dist="19050" dir="2700000" algn="tl" rotWithShape="0">
                    <a:schemeClr val="dk1">
                      <a:alpha val="40000"/>
                    </a:schemeClr>
                  </a:outerShdw>
                </a:effectLst>
                <a:latin typeface="Muthiara -Demo Version-" panose="02000500000000000000" pitchFamily="2" charset="0"/>
              </a:rPr>
              <a:t>d</a:t>
            </a:r>
            <a:endParaRPr lang="es-ES" sz="4400" b="0" cap="none" spc="0" dirty="0">
              <a:ln w="0">
                <a:solidFill>
                  <a:sysClr val="windowText" lastClr="000000"/>
                </a:solidFill>
              </a:ln>
              <a:solidFill>
                <a:schemeClr val="accent2">
                  <a:lumMod val="50000"/>
                </a:schemeClr>
              </a:solidFill>
              <a:effectLst>
                <a:outerShdw blurRad="38100" dist="19050" dir="2700000" algn="tl" rotWithShape="0">
                  <a:schemeClr val="dk1">
                    <a:alpha val="40000"/>
                  </a:schemeClr>
                </a:outerShdw>
              </a:effectLst>
              <a:latin typeface="Muthiara -Demo Version-" panose="02000500000000000000" pitchFamily="2" charset="0"/>
            </a:endParaRPr>
          </a:p>
        </p:txBody>
      </p:sp>
      <p:sp>
        <p:nvSpPr>
          <p:cNvPr id="160" name="Rectángulo 159">
            <a:extLst>
              <a:ext uri="{FF2B5EF4-FFF2-40B4-BE49-F238E27FC236}">
                <a16:creationId xmlns:a16="http://schemas.microsoft.com/office/drawing/2014/main" id="{38B696D8-13FA-413F-B13D-1637788B20E0}"/>
              </a:ext>
            </a:extLst>
          </p:cNvPr>
          <p:cNvSpPr/>
          <p:nvPr/>
        </p:nvSpPr>
        <p:spPr>
          <a:xfrm>
            <a:off x="5200862" y="1400878"/>
            <a:ext cx="457176" cy="923330"/>
          </a:xfrm>
          <a:prstGeom prst="rect">
            <a:avLst/>
          </a:prstGeom>
          <a:noFill/>
        </p:spPr>
        <p:txBody>
          <a:bodyPr wrap="none" lIns="91440" tIns="45720" rIns="91440" bIns="45720">
            <a:spAutoFit/>
          </a:bodyPr>
          <a:lstStyle/>
          <a:p>
            <a:pPr algn="ctr"/>
            <a:r>
              <a:rPr lang="es-ES" sz="5400" b="0" cap="none" spc="0" dirty="0">
                <a:ln w="0">
                  <a:solidFill>
                    <a:sysClr val="windowText" lastClr="000000"/>
                  </a:solidFill>
                </a:ln>
                <a:solidFill>
                  <a:schemeClr val="accent2">
                    <a:lumMod val="50000"/>
                  </a:schemeClr>
                </a:solidFill>
                <a:effectLst>
                  <a:outerShdw blurRad="38100" dist="19050" dir="2700000" algn="tl" rotWithShape="0">
                    <a:schemeClr val="dk1">
                      <a:alpha val="40000"/>
                    </a:schemeClr>
                  </a:outerShdw>
                </a:effectLst>
                <a:latin typeface="Muthiara -Demo Version-" panose="02000500000000000000" pitchFamily="2" charset="0"/>
              </a:rPr>
              <a:t>e</a:t>
            </a:r>
          </a:p>
        </p:txBody>
      </p:sp>
      <p:sp>
        <p:nvSpPr>
          <p:cNvPr id="161" name="Rectángulo 160">
            <a:extLst>
              <a:ext uri="{FF2B5EF4-FFF2-40B4-BE49-F238E27FC236}">
                <a16:creationId xmlns:a16="http://schemas.microsoft.com/office/drawing/2014/main" id="{DB32870C-ACD0-4ADB-8BCD-B44A52A5644B}"/>
              </a:ext>
            </a:extLst>
          </p:cNvPr>
          <p:cNvSpPr/>
          <p:nvPr/>
        </p:nvSpPr>
        <p:spPr>
          <a:xfrm>
            <a:off x="6034713" y="1648062"/>
            <a:ext cx="447559" cy="923330"/>
          </a:xfrm>
          <a:prstGeom prst="rect">
            <a:avLst/>
          </a:prstGeom>
          <a:noFill/>
        </p:spPr>
        <p:txBody>
          <a:bodyPr wrap="none" lIns="91440" tIns="45720" rIns="91440" bIns="45720">
            <a:spAutoFit/>
          </a:bodyPr>
          <a:lstStyle/>
          <a:p>
            <a:pPr algn="ctr"/>
            <a:r>
              <a:rPr lang="es-ES" sz="5400" dirty="0">
                <a:ln w="0">
                  <a:solidFill>
                    <a:sysClr val="windowText" lastClr="000000"/>
                  </a:solidFill>
                </a:ln>
                <a:solidFill>
                  <a:schemeClr val="accent2">
                    <a:lumMod val="50000"/>
                  </a:schemeClr>
                </a:solidFill>
                <a:effectLst>
                  <a:outerShdw blurRad="38100" dist="19050" dir="2700000" algn="tl" rotWithShape="0">
                    <a:schemeClr val="dk1">
                      <a:alpha val="40000"/>
                    </a:schemeClr>
                  </a:outerShdw>
                </a:effectLst>
                <a:latin typeface="Muthiara -Demo Version-" panose="02000500000000000000" pitchFamily="2" charset="0"/>
              </a:rPr>
              <a:t>o</a:t>
            </a:r>
            <a:endParaRPr lang="es-ES" sz="5400" b="0" cap="none" spc="0" dirty="0">
              <a:ln w="0">
                <a:solidFill>
                  <a:sysClr val="windowText" lastClr="000000"/>
                </a:solidFill>
              </a:ln>
              <a:solidFill>
                <a:schemeClr val="accent2">
                  <a:lumMod val="50000"/>
                </a:schemeClr>
              </a:solidFill>
              <a:effectLst>
                <a:outerShdw blurRad="38100" dist="19050" dir="2700000" algn="tl" rotWithShape="0">
                  <a:schemeClr val="dk1">
                    <a:alpha val="40000"/>
                  </a:schemeClr>
                </a:outerShdw>
              </a:effectLst>
              <a:latin typeface="Muthiara -Demo Version-" panose="02000500000000000000" pitchFamily="2" charset="0"/>
            </a:endParaRPr>
          </a:p>
        </p:txBody>
      </p:sp>
      <p:sp>
        <p:nvSpPr>
          <p:cNvPr id="2" name="Rectángulo 1">
            <a:extLst>
              <a:ext uri="{FF2B5EF4-FFF2-40B4-BE49-F238E27FC236}">
                <a16:creationId xmlns:a16="http://schemas.microsoft.com/office/drawing/2014/main" id="{C7B2B402-6EDD-4C7F-B014-3F8B9CFCAD3C}"/>
              </a:ext>
            </a:extLst>
          </p:cNvPr>
          <p:cNvSpPr/>
          <p:nvPr/>
        </p:nvSpPr>
        <p:spPr>
          <a:xfrm>
            <a:off x="316295" y="249713"/>
            <a:ext cx="8707324" cy="954107"/>
          </a:xfrm>
          <a:prstGeom prst="rect">
            <a:avLst/>
          </a:prstGeom>
        </p:spPr>
        <p:txBody>
          <a:bodyPr wrap="square">
            <a:spAutoFit/>
          </a:bodyPr>
          <a:lstStyle/>
          <a:p>
            <a:r>
              <a:rPr lang="es-MX" sz="2800" dirty="0">
                <a:latin typeface="Century Gothic" panose="020B0502020202020204" pitchFamily="34" charset="0"/>
              </a:rPr>
              <a:t>https://drive.google.com/file/d/1aISkBjwfRodnnQ-sqqlV4kBvBZmtyTqH</a:t>
            </a:r>
          </a:p>
        </p:txBody>
      </p:sp>
    </p:spTree>
    <p:extLst>
      <p:ext uri="{BB962C8B-B14F-4D97-AF65-F5344CB8AC3E}">
        <p14:creationId xmlns:p14="http://schemas.microsoft.com/office/powerpoint/2010/main" val="1846933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59" name="Rectángulo 58">
            <a:extLst>
              <a:ext uri="{FF2B5EF4-FFF2-40B4-BE49-F238E27FC236}">
                <a16:creationId xmlns:a16="http://schemas.microsoft.com/office/drawing/2014/main" id="{10143786-3D09-458D-B9C5-2418F7F0E5DF}"/>
              </a:ext>
            </a:extLst>
          </p:cNvPr>
          <p:cNvSpPr/>
          <p:nvPr/>
        </p:nvSpPr>
        <p:spPr>
          <a:xfrm>
            <a:off x="1245548" y="-180703"/>
            <a:ext cx="6398260" cy="5504905"/>
          </a:xfrm>
          <a:prstGeom prst="rect">
            <a:avLst/>
          </a:prstGeom>
        </p:spPr>
        <p:txBody>
          <a:bodyPr wrap="square">
            <a:spAutoFit/>
          </a:bodyPr>
          <a:lstStyle/>
          <a:p>
            <a:pPr marL="155575" indent="-155575" algn="ctr">
              <a:lnSpc>
                <a:spcPct val="150000"/>
              </a:lnSpc>
            </a:pPr>
            <a:r>
              <a:rPr lang="en-US" sz="2800" kern="1200" dirty="0">
                <a:solidFill>
                  <a:schemeClr val="bg2">
                    <a:lumMod val="60000"/>
                    <a:lumOff val="40000"/>
                  </a:schemeClr>
                </a:solidFill>
                <a:effectLst/>
                <a:latin typeface="Lemonade fabrica -Demo Version-" panose="02000500000000000000" pitchFamily="2" charset="0"/>
                <a:ea typeface="Times New Roman" panose="02020603050405020304" pitchFamily="18" charset="0"/>
              </a:rPr>
              <a:t>Aim: </a:t>
            </a:r>
          </a:p>
          <a:p>
            <a:pPr marL="155575" indent="-155575" algn="ctr">
              <a:lnSpc>
                <a:spcPct val="150000"/>
              </a:lnSpc>
            </a:pPr>
            <a:r>
              <a:rPr lang="en-US" sz="1400" kern="1200" dirty="0">
                <a:solidFill>
                  <a:srgbClr val="000000"/>
                </a:solidFill>
                <a:effectLst/>
                <a:latin typeface="Century Gothic" panose="020B0502020202020204" pitchFamily="34" charset="0"/>
                <a:ea typeface="Times New Roman" panose="02020603050405020304" pitchFamily="18" charset="0"/>
              </a:rPr>
              <a:t>Give students practice using the contents of unit 10 of the ELL platform. Ss will talk about hopes and expectations for your future life(some things to consider money, job, personal growth, love, etc.),  in conjunction with what you will be doing or will have done by a certain point in time.</a:t>
            </a:r>
            <a:endParaRPr lang="es-MX" sz="1200" dirty="0">
              <a:effectLst/>
              <a:latin typeface="Century Gothic" panose="020B0502020202020204" pitchFamily="34" charset="0"/>
              <a:ea typeface="Times New Roman" panose="02020603050405020304" pitchFamily="18" charset="0"/>
            </a:endParaRPr>
          </a:p>
          <a:p>
            <a:pPr marL="155575" indent="-155575" algn="ctr">
              <a:lnSpc>
                <a:spcPct val="150000"/>
              </a:lnSpc>
            </a:pPr>
            <a:r>
              <a:rPr lang="en-US" sz="2800" kern="1200" dirty="0">
                <a:solidFill>
                  <a:schemeClr val="bg2">
                    <a:lumMod val="60000"/>
                    <a:lumOff val="40000"/>
                  </a:schemeClr>
                </a:solidFill>
                <a:latin typeface="Lemonade fabrica -Demo Version-" panose="02000500000000000000" pitchFamily="2" charset="0"/>
              </a:rPr>
              <a:t>Preparation: </a:t>
            </a:r>
            <a:endParaRPr lang="es-MX" sz="2800" kern="1200" dirty="0">
              <a:solidFill>
                <a:schemeClr val="bg2">
                  <a:lumMod val="60000"/>
                  <a:lumOff val="40000"/>
                </a:schemeClr>
              </a:solidFill>
              <a:latin typeface="Lemonade fabrica -Demo Version-" panose="02000500000000000000" pitchFamily="2" charset="0"/>
            </a:endParaRPr>
          </a:p>
          <a:p>
            <a:pPr marL="342900" lvl="0" indent="-342900" algn="ctr">
              <a:lnSpc>
                <a:spcPct val="150000"/>
              </a:lnSpc>
              <a:buFont typeface="Symbol" panose="05050102010706020507" pitchFamily="18" charset="2"/>
              <a:buChar char=""/>
              <a:tabLst>
                <a:tab pos="457200" algn="l"/>
              </a:tabLst>
            </a:pPr>
            <a:r>
              <a:rPr lang="en-US" sz="1400" kern="1200" dirty="0">
                <a:solidFill>
                  <a:srgbClr val="000000"/>
                </a:solidFill>
                <a:effectLst/>
                <a:latin typeface="Century Gothic" panose="020B0502020202020204" pitchFamily="34" charset="0"/>
                <a:ea typeface="Times New Roman" panose="02020603050405020304" pitchFamily="18" charset="0"/>
              </a:rPr>
              <a:t>Student will work in pairs.</a:t>
            </a:r>
            <a:endParaRPr lang="es-MX" sz="1200" dirty="0">
              <a:effectLst/>
              <a:latin typeface="Century Gothic" panose="020B0502020202020204" pitchFamily="34" charset="0"/>
              <a:ea typeface="Times New Roman" panose="02020603050405020304" pitchFamily="18" charset="0"/>
            </a:endParaRPr>
          </a:p>
          <a:p>
            <a:pPr marL="342900" lvl="0" indent="-342900" algn="ctr">
              <a:lnSpc>
                <a:spcPct val="150000"/>
              </a:lnSpc>
              <a:buFont typeface="Symbol" panose="05050102010706020507" pitchFamily="18" charset="2"/>
              <a:buChar char=""/>
              <a:tabLst>
                <a:tab pos="457200" algn="l"/>
              </a:tabLst>
            </a:pPr>
            <a:r>
              <a:rPr lang="en-US" sz="1400" kern="1200" dirty="0">
                <a:solidFill>
                  <a:srgbClr val="000000"/>
                </a:solidFill>
                <a:effectLst/>
                <a:latin typeface="Century Gothic" panose="020B0502020202020204" pitchFamily="34" charset="0"/>
                <a:ea typeface="Times New Roman" panose="02020603050405020304" pitchFamily="18" charset="0"/>
              </a:rPr>
              <a:t>Students will present a creative conversation about their future.</a:t>
            </a:r>
            <a:endParaRPr lang="es-MX" sz="1200" dirty="0">
              <a:effectLst/>
              <a:latin typeface="Century Gothic" panose="020B0502020202020204" pitchFamily="34" charset="0"/>
              <a:ea typeface="Times New Roman" panose="02020603050405020304" pitchFamily="18" charset="0"/>
            </a:endParaRPr>
          </a:p>
          <a:p>
            <a:pPr marL="342900" lvl="0" indent="-342900" algn="ctr">
              <a:lnSpc>
                <a:spcPct val="150000"/>
              </a:lnSpc>
              <a:buFont typeface="Symbol" panose="05050102010706020507" pitchFamily="18" charset="2"/>
              <a:buChar char=""/>
              <a:tabLst>
                <a:tab pos="457200" algn="l"/>
              </a:tabLst>
            </a:pPr>
            <a:r>
              <a:rPr lang="en-US" sz="1400" kern="1200" dirty="0">
                <a:solidFill>
                  <a:srgbClr val="000000"/>
                </a:solidFill>
                <a:effectLst/>
                <a:latin typeface="Century Gothic" panose="020B0502020202020204" pitchFamily="34" charset="0"/>
                <a:ea typeface="Times New Roman" panose="02020603050405020304" pitchFamily="18" charset="0"/>
              </a:rPr>
              <a:t>Students will include in their conversation content of unit 10 of the ell platform (grammar, vocabulary and expressions)</a:t>
            </a:r>
          </a:p>
          <a:p>
            <a:pPr algn="ctr">
              <a:lnSpc>
                <a:spcPct val="150000"/>
              </a:lnSpc>
              <a:tabLst>
                <a:tab pos="457200" algn="l"/>
              </a:tabLst>
            </a:pPr>
            <a:r>
              <a:rPr lang="en-US" sz="2800" kern="1200" dirty="0">
                <a:solidFill>
                  <a:schemeClr val="bg2">
                    <a:lumMod val="60000"/>
                    <a:lumOff val="40000"/>
                  </a:schemeClr>
                </a:solidFill>
                <a:latin typeface="Lemonade fabrica -Demo Version-" panose="02000500000000000000" pitchFamily="2" charset="0"/>
              </a:rPr>
              <a:t>Materials: </a:t>
            </a:r>
          </a:p>
          <a:p>
            <a:pPr algn="ctr">
              <a:lnSpc>
                <a:spcPct val="150000"/>
              </a:lnSpc>
              <a:tabLst>
                <a:tab pos="457200" algn="l"/>
              </a:tabLst>
            </a:pPr>
            <a:r>
              <a:rPr lang="en-US" kern="1200" dirty="0">
                <a:latin typeface="Century Gothic" panose="020B0502020202020204" pitchFamily="34" charset="0"/>
              </a:rPr>
              <a:t>Creative video with your conversation practice</a:t>
            </a:r>
            <a:endParaRPr lang="es-MX" kern="1200" dirty="0">
              <a:latin typeface="Century Gothic" panose="020B0502020202020204" pitchFamily="34" charset="0"/>
            </a:endParaRPr>
          </a:p>
          <a:p>
            <a:pPr marL="342900" lvl="0" indent="-342900" algn="ctr">
              <a:lnSpc>
                <a:spcPct val="150000"/>
              </a:lnSpc>
              <a:buFont typeface="Symbol" panose="05050102010706020507" pitchFamily="18" charset="2"/>
              <a:buChar char=""/>
              <a:tabLst>
                <a:tab pos="457200" algn="l"/>
              </a:tabLst>
            </a:pPr>
            <a:endParaRPr lang="es-MX" sz="1200" dirty="0">
              <a:effectLst/>
              <a:latin typeface="Century Gothic" panose="020B0502020202020204" pitchFamily="34"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C9ACF0F8-71D5-498F-A741-424FDB8D5830}"/>
              </a:ext>
            </a:extLst>
          </p:cNvPr>
          <p:cNvSpPr/>
          <p:nvPr/>
        </p:nvSpPr>
        <p:spPr>
          <a:xfrm>
            <a:off x="3067421" y="-54263"/>
            <a:ext cx="3009157" cy="937885"/>
          </a:xfrm>
          <a:prstGeom prst="rect">
            <a:avLst/>
          </a:prstGeom>
        </p:spPr>
        <p:txBody>
          <a:bodyPr wrap="none">
            <a:spAutoFit/>
          </a:bodyPr>
          <a:lstStyle/>
          <a:p>
            <a:pPr marL="155575" indent="-155575">
              <a:lnSpc>
                <a:spcPct val="150000"/>
              </a:lnSpc>
            </a:pPr>
            <a:r>
              <a:rPr lang="en-US" sz="4000" kern="1200" dirty="0">
                <a:solidFill>
                  <a:schemeClr val="bg2">
                    <a:lumMod val="60000"/>
                    <a:lumOff val="40000"/>
                  </a:schemeClr>
                </a:solidFill>
                <a:latin typeface="Lemonade fabrica -Demo Version-" panose="02000500000000000000" pitchFamily="2" charset="0"/>
              </a:rPr>
              <a:t>Class organize:</a:t>
            </a:r>
            <a:endParaRPr lang="es-MX" sz="4000" kern="1200" dirty="0">
              <a:solidFill>
                <a:schemeClr val="bg2">
                  <a:lumMod val="60000"/>
                  <a:lumOff val="40000"/>
                </a:schemeClr>
              </a:solidFill>
              <a:latin typeface="Lemonade fabrica -Demo Version-" panose="02000500000000000000" pitchFamily="2" charset="0"/>
            </a:endParaRPr>
          </a:p>
        </p:txBody>
      </p:sp>
      <p:graphicFrame>
        <p:nvGraphicFramePr>
          <p:cNvPr id="22" name="Tabla 21">
            <a:extLst>
              <a:ext uri="{FF2B5EF4-FFF2-40B4-BE49-F238E27FC236}">
                <a16:creationId xmlns:a16="http://schemas.microsoft.com/office/drawing/2014/main" id="{E1A82268-B12E-46CA-9F54-274176BE2B00}"/>
              </a:ext>
            </a:extLst>
          </p:cNvPr>
          <p:cNvGraphicFramePr>
            <a:graphicFrameLocks noGrp="1"/>
          </p:cNvGraphicFramePr>
          <p:nvPr>
            <p:extLst>
              <p:ext uri="{D42A27DB-BD31-4B8C-83A1-F6EECF244321}">
                <p14:modId xmlns:p14="http://schemas.microsoft.com/office/powerpoint/2010/main" val="3476771230"/>
              </p:ext>
            </p:extLst>
          </p:nvPr>
        </p:nvGraphicFramePr>
        <p:xfrm>
          <a:off x="875357" y="883622"/>
          <a:ext cx="7122750" cy="4024046"/>
        </p:xfrm>
        <a:graphic>
          <a:graphicData uri="http://schemas.openxmlformats.org/drawingml/2006/table">
            <a:tbl>
              <a:tblPr firstRow="1" bandRow="1">
                <a:tableStyleId>{775DCB02-9BB8-47FD-8907-85C794F793BA}</a:tableStyleId>
              </a:tblPr>
              <a:tblGrid>
                <a:gridCol w="5081896">
                  <a:extLst>
                    <a:ext uri="{9D8B030D-6E8A-4147-A177-3AD203B41FA5}">
                      <a16:colId xmlns:a16="http://schemas.microsoft.com/office/drawing/2014/main" val="1380283057"/>
                    </a:ext>
                  </a:extLst>
                </a:gridCol>
                <a:gridCol w="2040854">
                  <a:extLst>
                    <a:ext uri="{9D8B030D-6E8A-4147-A177-3AD203B41FA5}">
                      <a16:colId xmlns:a16="http://schemas.microsoft.com/office/drawing/2014/main" val="3056904472"/>
                    </a:ext>
                  </a:extLst>
                </a:gridCol>
              </a:tblGrid>
              <a:tr h="651575">
                <a:tc>
                  <a:txBody>
                    <a:bodyPr/>
                    <a:lstStyle/>
                    <a:p>
                      <a:pPr>
                        <a:lnSpc>
                          <a:spcPct val="107000"/>
                        </a:lnSpc>
                        <a:spcAft>
                          <a:spcPts val="800"/>
                        </a:spcAft>
                      </a:pPr>
                      <a:r>
                        <a:rPr lang="es-MX" sz="900">
                          <a:effectLst/>
                        </a:rPr>
                        <a:t>DE LEON HUITRON RAMOS SAMANTHA - 1 C</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71740" marR="71740" marT="35870" marB="35870"/>
                </a:tc>
                <a:tc>
                  <a:txBody>
                    <a:bodyPr/>
                    <a:lstStyle/>
                    <a:p>
                      <a:pPr>
                        <a:lnSpc>
                          <a:spcPct val="107000"/>
                        </a:lnSpc>
                        <a:spcAft>
                          <a:spcPts val="800"/>
                        </a:spcAft>
                      </a:pPr>
                      <a:r>
                        <a:rPr lang="es-MX" sz="900">
                          <a:effectLst/>
                        </a:rPr>
                        <a:t>TEAM 1</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71740" marR="71740" marT="35870" marB="35870"/>
                </a:tc>
                <a:extLst>
                  <a:ext uri="{0D108BD9-81ED-4DB2-BD59-A6C34878D82A}">
                    <a16:rowId xmlns:a16="http://schemas.microsoft.com/office/drawing/2014/main" val="1089121216"/>
                  </a:ext>
                </a:extLst>
              </a:tr>
              <a:tr h="651575">
                <a:tc>
                  <a:txBody>
                    <a:bodyPr/>
                    <a:lstStyle/>
                    <a:p>
                      <a:pPr>
                        <a:lnSpc>
                          <a:spcPct val="107000"/>
                        </a:lnSpc>
                        <a:spcAft>
                          <a:spcPts val="800"/>
                        </a:spcAft>
                      </a:pPr>
                      <a:r>
                        <a:rPr lang="es-MX" sz="900">
                          <a:effectLst/>
                        </a:rPr>
                        <a:t>GUTIERREZ REYES LUZ MARIANA - 1 D</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71740" marR="71740" marT="35870" marB="35870"/>
                </a:tc>
                <a:tc>
                  <a:txBody>
                    <a:bodyPr/>
                    <a:lstStyle/>
                    <a:p>
                      <a:pPr>
                        <a:lnSpc>
                          <a:spcPct val="107000"/>
                        </a:lnSpc>
                        <a:spcAft>
                          <a:spcPts val="800"/>
                        </a:spcAft>
                      </a:pPr>
                      <a:r>
                        <a:rPr lang="es-MX" sz="900">
                          <a:effectLst/>
                        </a:rPr>
                        <a:t>TEAM 1</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71740" marR="71740" marT="35870" marB="35870"/>
                </a:tc>
                <a:extLst>
                  <a:ext uri="{0D108BD9-81ED-4DB2-BD59-A6C34878D82A}">
                    <a16:rowId xmlns:a16="http://schemas.microsoft.com/office/drawing/2014/main" val="2591891360"/>
                  </a:ext>
                </a:extLst>
              </a:tr>
              <a:tr h="472582">
                <a:tc>
                  <a:txBody>
                    <a:bodyPr/>
                    <a:lstStyle/>
                    <a:p>
                      <a:pPr>
                        <a:lnSpc>
                          <a:spcPct val="107000"/>
                        </a:lnSpc>
                        <a:spcAft>
                          <a:spcPts val="800"/>
                        </a:spcAft>
                      </a:pPr>
                      <a:r>
                        <a:rPr lang="es-MX" sz="900">
                          <a:effectLst/>
                        </a:rPr>
                        <a:t>GALINDO TORRES VALERIA - 1 A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71740" marR="71740" marT="35870" marB="35870"/>
                </a:tc>
                <a:tc>
                  <a:txBody>
                    <a:bodyPr/>
                    <a:lstStyle/>
                    <a:p>
                      <a:pPr>
                        <a:lnSpc>
                          <a:spcPct val="107000"/>
                        </a:lnSpc>
                        <a:spcAft>
                          <a:spcPts val="800"/>
                        </a:spcAft>
                      </a:pPr>
                      <a:r>
                        <a:rPr lang="es-MX" sz="900">
                          <a:effectLst/>
                        </a:rPr>
                        <a:t>TEAM 2</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71740" marR="71740" marT="35870" marB="35870"/>
                </a:tc>
                <a:extLst>
                  <a:ext uri="{0D108BD9-81ED-4DB2-BD59-A6C34878D82A}">
                    <a16:rowId xmlns:a16="http://schemas.microsoft.com/office/drawing/2014/main" val="2207422709"/>
                  </a:ext>
                </a:extLst>
              </a:tr>
              <a:tr h="651575">
                <a:tc>
                  <a:txBody>
                    <a:bodyPr/>
                    <a:lstStyle/>
                    <a:p>
                      <a:pPr>
                        <a:lnSpc>
                          <a:spcPct val="107000"/>
                        </a:lnSpc>
                        <a:spcAft>
                          <a:spcPts val="800"/>
                        </a:spcAft>
                      </a:pPr>
                      <a:r>
                        <a:rPr lang="es-MX" sz="900">
                          <a:effectLst/>
                        </a:rPr>
                        <a:t>GUTIERREZ MORALES MARIANA - 2 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71740" marR="71740" marT="35870" marB="35870"/>
                </a:tc>
                <a:tc>
                  <a:txBody>
                    <a:bodyPr/>
                    <a:lstStyle/>
                    <a:p>
                      <a:pPr>
                        <a:lnSpc>
                          <a:spcPct val="107000"/>
                        </a:lnSpc>
                        <a:spcAft>
                          <a:spcPts val="800"/>
                        </a:spcAft>
                      </a:pPr>
                      <a:r>
                        <a:rPr lang="es-MX" sz="900">
                          <a:effectLst/>
                        </a:rPr>
                        <a:t>TEAM 2</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71740" marR="71740" marT="35870" marB="35870"/>
                </a:tc>
                <a:extLst>
                  <a:ext uri="{0D108BD9-81ED-4DB2-BD59-A6C34878D82A}">
                    <a16:rowId xmlns:a16="http://schemas.microsoft.com/office/drawing/2014/main" val="539336934"/>
                  </a:ext>
                </a:extLst>
              </a:tr>
              <a:tr h="472582">
                <a:tc>
                  <a:txBody>
                    <a:bodyPr/>
                    <a:lstStyle/>
                    <a:p>
                      <a:pPr>
                        <a:lnSpc>
                          <a:spcPct val="107000"/>
                        </a:lnSpc>
                        <a:spcAft>
                          <a:spcPts val="800"/>
                        </a:spcAft>
                      </a:pPr>
                      <a:r>
                        <a:rPr lang="es-MX" sz="900">
                          <a:effectLst/>
                        </a:rPr>
                        <a:t>TELLEZ FUENTES YAZMIN - 3 A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71740" marR="71740" marT="35870" marB="35870"/>
                </a:tc>
                <a:tc>
                  <a:txBody>
                    <a:bodyPr/>
                    <a:lstStyle/>
                    <a:p>
                      <a:pPr>
                        <a:lnSpc>
                          <a:spcPct val="107000"/>
                        </a:lnSpc>
                        <a:spcAft>
                          <a:spcPts val="800"/>
                        </a:spcAft>
                      </a:pPr>
                      <a:r>
                        <a:rPr lang="es-MX" sz="900">
                          <a:effectLst/>
                        </a:rPr>
                        <a:t>TEAM 2</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71740" marR="71740" marT="35870" marB="35870"/>
                </a:tc>
                <a:extLst>
                  <a:ext uri="{0D108BD9-81ED-4DB2-BD59-A6C34878D82A}">
                    <a16:rowId xmlns:a16="http://schemas.microsoft.com/office/drawing/2014/main" val="747408402"/>
                  </a:ext>
                </a:extLst>
              </a:tr>
              <a:tr h="472582">
                <a:tc>
                  <a:txBody>
                    <a:bodyPr/>
                    <a:lstStyle/>
                    <a:p>
                      <a:pPr>
                        <a:lnSpc>
                          <a:spcPct val="107000"/>
                        </a:lnSpc>
                        <a:spcAft>
                          <a:spcPts val="800"/>
                        </a:spcAft>
                      </a:pPr>
                      <a:r>
                        <a:rPr lang="es-MX" sz="900">
                          <a:effectLst/>
                        </a:rPr>
                        <a:t>CARREON DIBETH ATZIRI - 2 B</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71740" marR="71740" marT="35870" marB="35870"/>
                </a:tc>
                <a:tc>
                  <a:txBody>
                    <a:bodyPr/>
                    <a:lstStyle/>
                    <a:p>
                      <a:pPr>
                        <a:lnSpc>
                          <a:spcPct val="107000"/>
                        </a:lnSpc>
                        <a:spcAft>
                          <a:spcPts val="800"/>
                        </a:spcAft>
                      </a:pPr>
                      <a:r>
                        <a:rPr lang="es-MX" sz="900">
                          <a:effectLst/>
                        </a:rPr>
                        <a:t>TEAM 3</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71740" marR="71740" marT="35870" marB="35870"/>
                </a:tc>
                <a:extLst>
                  <a:ext uri="{0D108BD9-81ED-4DB2-BD59-A6C34878D82A}">
                    <a16:rowId xmlns:a16="http://schemas.microsoft.com/office/drawing/2014/main" val="2844927405"/>
                  </a:ext>
                </a:extLst>
              </a:tr>
              <a:tr h="651575">
                <a:tc>
                  <a:txBody>
                    <a:bodyPr/>
                    <a:lstStyle/>
                    <a:p>
                      <a:pPr>
                        <a:lnSpc>
                          <a:spcPct val="107000"/>
                        </a:lnSpc>
                        <a:spcAft>
                          <a:spcPts val="800"/>
                        </a:spcAft>
                      </a:pPr>
                      <a:r>
                        <a:rPr lang="es-MX" sz="900" dirty="0">
                          <a:effectLst/>
                        </a:rPr>
                        <a:t>ROBLEDO CORTES SAMARA KERENY - 2 B</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740" marR="71740" marT="35870" marB="35870"/>
                </a:tc>
                <a:tc>
                  <a:txBody>
                    <a:bodyPr/>
                    <a:lstStyle/>
                    <a:p>
                      <a:pPr>
                        <a:lnSpc>
                          <a:spcPct val="107000"/>
                        </a:lnSpc>
                        <a:spcAft>
                          <a:spcPts val="800"/>
                        </a:spcAft>
                      </a:pPr>
                      <a:r>
                        <a:rPr lang="es-MX" sz="900" dirty="0">
                          <a:effectLst/>
                        </a:rPr>
                        <a:t>TEAM 3</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740" marR="71740" marT="35870" marB="35870"/>
                </a:tc>
                <a:extLst>
                  <a:ext uri="{0D108BD9-81ED-4DB2-BD59-A6C34878D82A}">
                    <a16:rowId xmlns:a16="http://schemas.microsoft.com/office/drawing/2014/main" val="4005158715"/>
                  </a:ext>
                </a:extLst>
              </a:tr>
            </a:tbl>
          </a:graphicData>
        </a:graphic>
      </p:graphicFrame>
    </p:spTree>
    <p:extLst>
      <p:ext uri="{BB962C8B-B14F-4D97-AF65-F5344CB8AC3E}">
        <p14:creationId xmlns:p14="http://schemas.microsoft.com/office/powerpoint/2010/main" val="4025080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F96B75CE-574D-4D60-90BA-75E5E38AE0F7}"/>
              </a:ext>
            </a:extLst>
          </p:cNvPr>
          <p:cNvGraphicFramePr>
            <a:graphicFrameLocks noGrp="1"/>
          </p:cNvGraphicFramePr>
          <p:nvPr>
            <p:extLst>
              <p:ext uri="{D42A27DB-BD31-4B8C-83A1-F6EECF244321}">
                <p14:modId xmlns:p14="http://schemas.microsoft.com/office/powerpoint/2010/main" val="1195003711"/>
              </p:ext>
            </p:extLst>
          </p:nvPr>
        </p:nvGraphicFramePr>
        <p:xfrm>
          <a:off x="1169043" y="110941"/>
          <a:ext cx="6805913" cy="4921617"/>
        </p:xfrm>
        <a:graphic>
          <a:graphicData uri="http://schemas.openxmlformats.org/drawingml/2006/table">
            <a:tbl>
              <a:tblPr firstRow="1" bandRow="1">
                <a:tableStyleId>{284E427A-3D55-4303-BF80-6455036E1DE7}</a:tableStyleId>
              </a:tblPr>
              <a:tblGrid>
                <a:gridCol w="2149563">
                  <a:extLst>
                    <a:ext uri="{9D8B030D-6E8A-4147-A177-3AD203B41FA5}">
                      <a16:colId xmlns:a16="http://schemas.microsoft.com/office/drawing/2014/main" val="2126958874"/>
                    </a:ext>
                  </a:extLst>
                </a:gridCol>
                <a:gridCol w="1228949">
                  <a:extLst>
                    <a:ext uri="{9D8B030D-6E8A-4147-A177-3AD203B41FA5}">
                      <a16:colId xmlns:a16="http://schemas.microsoft.com/office/drawing/2014/main" val="1665733870"/>
                    </a:ext>
                  </a:extLst>
                </a:gridCol>
                <a:gridCol w="914883">
                  <a:extLst>
                    <a:ext uri="{9D8B030D-6E8A-4147-A177-3AD203B41FA5}">
                      <a16:colId xmlns:a16="http://schemas.microsoft.com/office/drawing/2014/main" val="4103941270"/>
                    </a:ext>
                  </a:extLst>
                </a:gridCol>
                <a:gridCol w="1461084">
                  <a:extLst>
                    <a:ext uri="{9D8B030D-6E8A-4147-A177-3AD203B41FA5}">
                      <a16:colId xmlns:a16="http://schemas.microsoft.com/office/drawing/2014/main" val="2355278498"/>
                    </a:ext>
                  </a:extLst>
                </a:gridCol>
                <a:gridCol w="1051434">
                  <a:extLst>
                    <a:ext uri="{9D8B030D-6E8A-4147-A177-3AD203B41FA5}">
                      <a16:colId xmlns:a16="http://schemas.microsoft.com/office/drawing/2014/main" val="2617260507"/>
                    </a:ext>
                  </a:extLst>
                </a:gridCol>
              </a:tblGrid>
              <a:tr h="332135">
                <a:tc>
                  <a:txBody>
                    <a:bodyPr/>
                    <a:lstStyle/>
                    <a:p>
                      <a:pPr>
                        <a:lnSpc>
                          <a:spcPct val="107000"/>
                        </a:lnSpc>
                        <a:spcAft>
                          <a:spcPts val="800"/>
                        </a:spcAft>
                      </a:pPr>
                      <a:r>
                        <a:rPr lang="en-US" sz="1050" dirty="0">
                          <a:effectLst/>
                          <a:latin typeface="Century Gothic" panose="020B0502020202020204" pitchFamily="34" charset="0"/>
                        </a:rPr>
                        <a:t>General </a:t>
                      </a:r>
                      <a:r>
                        <a:rPr lang="en-US" sz="1050" dirty="0" err="1">
                          <a:effectLst/>
                          <a:latin typeface="Century Gothic" panose="020B0502020202020204" pitchFamily="34" charset="0"/>
                        </a:rPr>
                        <a:t>Requiriment</a:t>
                      </a:r>
                      <a:r>
                        <a:rPr lang="en-US" sz="1050" dirty="0">
                          <a:effectLst/>
                          <a:latin typeface="Century Gothic" panose="020B0502020202020204" pitchFamily="34" charset="0"/>
                        </a:rPr>
                        <a:t> format (20pts)c</a:t>
                      </a:r>
                      <a:endParaRPr lang="es-MX"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290" marR="35290" marT="17645" marB="17645"/>
                </a:tc>
                <a:tc>
                  <a:txBody>
                    <a:bodyPr/>
                    <a:lstStyle/>
                    <a:p>
                      <a:pPr>
                        <a:lnSpc>
                          <a:spcPct val="107000"/>
                        </a:lnSpc>
                        <a:spcAft>
                          <a:spcPts val="800"/>
                        </a:spcAft>
                      </a:pPr>
                      <a:r>
                        <a:rPr lang="es-MX" sz="1050">
                          <a:effectLst/>
                          <a:latin typeface="Century Gothic" panose="020B0502020202020204" pitchFamily="34" charset="0"/>
                        </a:rPr>
                        <a:t>Excellent (4)</a:t>
                      </a:r>
                      <a:endParaRPr lang="es-MX"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35290" marR="35290" marT="17645" marB="17645"/>
                </a:tc>
                <a:tc>
                  <a:txBody>
                    <a:bodyPr/>
                    <a:lstStyle/>
                    <a:p>
                      <a:pPr>
                        <a:lnSpc>
                          <a:spcPct val="107000"/>
                        </a:lnSpc>
                        <a:spcAft>
                          <a:spcPts val="800"/>
                        </a:spcAft>
                      </a:pPr>
                      <a:r>
                        <a:rPr lang="es-MX" sz="1050">
                          <a:effectLst/>
                          <a:latin typeface="Century Gothic" panose="020B0502020202020204" pitchFamily="34" charset="0"/>
                        </a:rPr>
                        <a:t>Good(3)</a:t>
                      </a:r>
                      <a:endParaRPr lang="es-MX"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35290" marR="35290" marT="17645" marB="17645"/>
                </a:tc>
                <a:tc>
                  <a:txBody>
                    <a:bodyPr/>
                    <a:lstStyle/>
                    <a:p>
                      <a:pPr>
                        <a:lnSpc>
                          <a:spcPct val="107000"/>
                        </a:lnSpc>
                        <a:spcAft>
                          <a:spcPts val="800"/>
                        </a:spcAft>
                      </a:pPr>
                      <a:r>
                        <a:rPr lang="es-MX" sz="1050">
                          <a:effectLst/>
                          <a:latin typeface="Century Gothic" panose="020B0502020202020204" pitchFamily="34" charset="0"/>
                        </a:rPr>
                        <a:t>Satisfactory (2)</a:t>
                      </a:r>
                      <a:endParaRPr lang="es-MX"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35290" marR="35290" marT="17645" marB="17645"/>
                </a:tc>
                <a:tc>
                  <a:txBody>
                    <a:bodyPr/>
                    <a:lstStyle/>
                    <a:p>
                      <a:pPr>
                        <a:lnSpc>
                          <a:spcPct val="107000"/>
                        </a:lnSpc>
                        <a:spcAft>
                          <a:spcPts val="800"/>
                        </a:spcAft>
                      </a:pPr>
                      <a:r>
                        <a:rPr lang="es-MX" sz="1050">
                          <a:effectLst/>
                          <a:latin typeface="Century Gothic" panose="020B0502020202020204" pitchFamily="34" charset="0"/>
                        </a:rPr>
                        <a:t>Poor (1)</a:t>
                      </a:r>
                      <a:endParaRPr lang="es-MX"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35290" marR="35290" marT="17645" marB="17645"/>
                </a:tc>
                <a:extLst>
                  <a:ext uri="{0D108BD9-81ED-4DB2-BD59-A6C34878D82A}">
                    <a16:rowId xmlns:a16="http://schemas.microsoft.com/office/drawing/2014/main" val="1020646164"/>
                  </a:ext>
                </a:extLst>
              </a:tr>
              <a:tr h="2222719">
                <a:tc>
                  <a:txBody>
                    <a:bodyPr/>
                    <a:lstStyle/>
                    <a:p>
                      <a:pPr>
                        <a:lnSpc>
                          <a:spcPct val="107000"/>
                        </a:lnSpc>
                        <a:spcAft>
                          <a:spcPts val="800"/>
                        </a:spcAft>
                      </a:pPr>
                      <a:r>
                        <a:rPr lang="en-US" sz="1050" dirty="0">
                          <a:effectLst/>
                          <a:latin typeface="Century Gothic" panose="020B0502020202020204" pitchFamily="34" charset="0"/>
                        </a:rPr>
                        <a:t>The task (video with </a:t>
                      </a:r>
                      <a:r>
                        <a:rPr lang="en-US" sz="1050" dirty="0" err="1">
                          <a:effectLst/>
                          <a:latin typeface="Century Gothic" panose="020B0502020202020204" pitchFamily="34" charset="0"/>
                        </a:rPr>
                        <a:t>converation</a:t>
                      </a:r>
                      <a:r>
                        <a:rPr lang="en-US" sz="1050" dirty="0">
                          <a:effectLst/>
                          <a:latin typeface="Century Gothic" panose="020B0502020202020204" pitchFamily="34" charset="0"/>
                        </a:rPr>
                        <a:t>) </a:t>
                      </a:r>
                      <a:r>
                        <a:rPr lang="en-US" sz="1050" dirty="0" err="1">
                          <a:effectLst/>
                          <a:latin typeface="Century Gothic" panose="020B0502020202020204" pitchFamily="34" charset="0"/>
                        </a:rPr>
                        <a:t>fullfills</a:t>
                      </a:r>
                      <a:r>
                        <a:rPr lang="en-US" sz="1050" dirty="0">
                          <a:effectLst/>
                          <a:latin typeface="Century Gothic" panose="020B0502020202020204" pitchFamily="34" charset="0"/>
                        </a:rPr>
                        <a:t> all elements of the unit 10 content (</a:t>
                      </a:r>
                      <a:r>
                        <a:rPr lang="en-US" sz="1050" dirty="0" err="1">
                          <a:effectLst/>
                          <a:latin typeface="Century Gothic" panose="020B0502020202020204" pitchFamily="34" charset="0"/>
                        </a:rPr>
                        <a:t>gramar</a:t>
                      </a:r>
                      <a:r>
                        <a:rPr lang="en-US" sz="1050" dirty="0">
                          <a:effectLst/>
                          <a:latin typeface="Century Gothic" panose="020B0502020202020204" pitchFamily="34" charset="0"/>
                        </a:rPr>
                        <a:t> and functions )</a:t>
                      </a:r>
                      <a:endParaRPr lang="es-MX" sz="1050" dirty="0">
                        <a:effectLst/>
                        <a:latin typeface="Century Gothic" panose="020B0502020202020204" pitchFamily="34" charset="0"/>
                      </a:endParaRPr>
                    </a:p>
                    <a:p>
                      <a:pPr marL="342900" lvl="0" indent="-342900">
                        <a:lnSpc>
                          <a:spcPct val="107000"/>
                        </a:lnSpc>
                        <a:buFont typeface="Symbol" panose="05050102010706020507" pitchFamily="18" charset="2"/>
                        <a:buChar char=""/>
                      </a:pPr>
                      <a:r>
                        <a:rPr lang="es-MX" sz="1100" dirty="0">
                          <a:effectLst/>
                          <a:latin typeface="Century Gothic" panose="020B0502020202020204" pitchFamily="34" charset="0"/>
                        </a:rPr>
                        <a:t>Future </a:t>
                      </a:r>
                      <a:r>
                        <a:rPr lang="es-MX" sz="1100" dirty="0" err="1">
                          <a:effectLst/>
                          <a:latin typeface="Century Gothic" panose="020B0502020202020204" pitchFamily="34" charset="0"/>
                        </a:rPr>
                        <a:t>perfect</a:t>
                      </a:r>
                      <a:r>
                        <a:rPr lang="es-MX" sz="1100" dirty="0">
                          <a:effectLst/>
                          <a:latin typeface="Century Gothic" panose="020B0502020202020204" pitchFamily="34" charset="0"/>
                        </a:rPr>
                        <a:t> tense</a:t>
                      </a:r>
                    </a:p>
                    <a:p>
                      <a:pPr marL="342900" lvl="0" indent="-342900">
                        <a:lnSpc>
                          <a:spcPct val="107000"/>
                        </a:lnSpc>
                        <a:buFont typeface="Symbol" panose="05050102010706020507" pitchFamily="18" charset="2"/>
                        <a:buChar char=""/>
                      </a:pPr>
                      <a:r>
                        <a:rPr lang="es-MX" sz="1100" dirty="0">
                          <a:effectLst/>
                          <a:latin typeface="Century Gothic" panose="020B0502020202020204" pitchFamily="34" charset="0"/>
                        </a:rPr>
                        <a:t>Future continuos tense</a:t>
                      </a:r>
                    </a:p>
                    <a:p>
                      <a:pPr marL="342900" lvl="0" indent="-342900">
                        <a:lnSpc>
                          <a:spcPct val="107000"/>
                        </a:lnSpc>
                        <a:buFont typeface="Symbol" panose="05050102010706020507" pitchFamily="18" charset="2"/>
                        <a:buChar char=""/>
                      </a:pPr>
                      <a:r>
                        <a:rPr lang="en-US" sz="1100" dirty="0">
                          <a:effectLst/>
                          <a:latin typeface="Century Gothic" panose="020B0502020202020204" pitchFamily="34" charset="0"/>
                        </a:rPr>
                        <a:t>Future continuous and future perfect vs regular future tenses</a:t>
                      </a:r>
                      <a:endParaRPr lang="es-MX" sz="1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290" marR="35290" marT="17645" marB="17645"/>
                </a:tc>
                <a:tc>
                  <a:txBody>
                    <a:bodyPr/>
                    <a:lstStyle/>
                    <a:p>
                      <a:pPr>
                        <a:lnSpc>
                          <a:spcPct val="107000"/>
                        </a:lnSpc>
                      </a:pPr>
                      <a:endParaRPr lang="es-MX" sz="1050" dirty="0">
                        <a:effectLst/>
                        <a:latin typeface="Century Gothic" panose="020B050202020202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dirty="0">
                        <a:effectLst/>
                        <a:latin typeface="Century Gothic" panose="020B050202020202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dirty="0">
                        <a:effectLst/>
                        <a:latin typeface="Century Gothic" panose="020B050202020202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dirty="0">
                        <a:effectLst/>
                        <a:latin typeface="Century Gothic" panose="020B0502020202020204" pitchFamily="34" charset="0"/>
                        <a:cs typeface="Times New Roman" panose="02020603050405020304" pitchFamily="18" charset="0"/>
                      </a:endParaRPr>
                    </a:p>
                  </a:txBody>
                  <a:tcPr marL="35290" marR="35290" marT="17645" marB="17645"/>
                </a:tc>
                <a:extLst>
                  <a:ext uri="{0D108BD9-81ED-4DB2-BD59-A6C34878D82A}">
                    <a16:rowId xmlns:a16="http://schemas.microsoft.com/office/drawing/2014/main" val="3002427929"/>
                  </a:ext>
                </a:extLst>
              </a:tr>
              <a:tr h="643804">
                <a:tc>
                  <a:txBody>
                    <a:bodyPr/>
                    <a:lstStyle/>
                    <a:p>
                      <a:pPr>
                        <a:lnSpc>
                          <a:spcPct val="107000"/>
                        </a:lnSpc>
                        <a:spcAft>
                          <a:spcPts val="800"/>
                        </a:spcAft>
                      </a:pPr>
                      <a:r>
                        <a:rPr lang="en-US" sz="1050">
                          <a:effectLst/>
                          <a:latin typeface="Century Gothic" panose="020B0502020202020204" pitchFamily="34" charset="0"/>
                        </a:rPr>
                        <a:t>The task (video with converation) fullfills all elements of the unit content (vocabulary, 10 words min)</a:t>
                      </a:r>
                      <a:endParaRPr lang="es-MX"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a:effectLst/>
                        <a:latin typeface="Century Gothic" panose="020B050202020202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dirty="0">
                        <a:effectLst/>
                        <a:latin typeface="Century Gothic" panose="020B050202020202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a:effectLst/>
                        <a:latin typeface="Century Gothic" panose="020B050202020202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a:effectLst/>
                        <a:latin typeface="Century Gothic" panose="020B0502020202020204" pitchFamily="34" charset="0"/>
                        <a:cs typeface="Times New Roman" panose="02020603050405020304" pitchFamily="18" charset="0"/>
                      </a:endParaRPr>
                    </a:p>
                  </a:txBody>
                  <a:tcPr marL="35290" marR="35290" marT="17645" marB="17645"/>
                </a:tc>
                <a:extLst>
                  <a:ext uri="{0D108BD9-81ED-4DB2-BD59-A6C34878D82A}">
                    <a16:rowId xmlns:a16="http://schemas.microsoft.com/office/drawing/2014/main" val="3300816537"/>
                  </a:ext>
                </a:extLst>
              </a:tr>
              <a:tr h="487867">
                <a:tc>
                  <a:txBody>
                    <a:bodyPr/>
                    <a:lstStyle/>
                    <a:p>
                      <a:pPr>
                        <a:lnSpc>
                          <a:spcPct val="107000"/>
                        </a:lnSpc>
                        <a:spcAft>
                          <a:spcPts val="800"/>
                        </a:spcAft>
                      </a:pPr>
                      <a:r>
                        <a:rPr lang="en-US" sz="1050">
                          <a:effectLst/>
                          <a:latin typeface="Century Gothic" panose="020B0502020202020204" pitchFamily="34" charset="0"/>
                        </a:rPr>
                        <a:t>Uses relevant information, includes details to support ideas which are in context. </a:t>
                      </a:r>
                      <a:endParaRPr lang="es-MX"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a:effectLst/>
                        <a:latin typeface="Century Gothic" panose="020B050202020202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a:effectLst/>
                        <a:latin typeface="Century Gothic" panose="020B050202020202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a:effectLst/>
                        <a:latin typeface="Century Gothic" panose="020B050202020202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a:effectLst/>
                        <a:latin typeface="Century Gothic" panose="020B0502020202020204" pitchFamily="34" charset="0"/>
                        <a:cs typeface="Times New Roman" panose="02020603050405020304" pitchFamily="18" charset="0"/>
                      </a:endParaRPr>
                    </a:p>
                  </a:txBody>
                  <a:tcPr marL="35290" marR="35290" marT="17645" marB="17645"/>
                </a:tc>
                <a:extLst>
                  <a:ext uri="{0D108BD9-81ED-4DB2-BD59-A6C34878D82A}">
                    <a16:rowId xmlns:a16="http://schemas.microsoft.com/office/drawing/2014/main" val="852315805"/>
                  </a:ext>
                </a:extLst>
              </a:tr>
              <a:tr h="487867">
                <a:tc>
                  <a:txBody>
                    <a:bodyPr/>
                    <a:lstStyle/>
                    <a:p>
                      <a:pPr>
                        <a:lnSpc>
                          <a:spcPct val="107000"/>
                        </a:lnSpc>
                        <a:spcAft>
                          <a:spcPts val="800"/>
                        </a:spcAft>
                      </a:pPr>
                      <a:r>
                        <a:rPr lang="en-US" sz="1050">
                          <a:effectLst/>
                          <a:latin typeface="Century Gothic" panose="020B0502020202020204" pitchFamily="34" charset="0"/>
                        </a:rPr>
                        <a:t>The student express himself/herself clearly and fluenty</a:t>
                      </a:r>
                      <a:endParaRPr lang="es-MX"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a:effectLst/>
                        <a:latin typeface="Century Gothic" panose="020B050202020202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a:effectLst/>
                        <a:latin typeface="Century Gothic" panose="020B050202020202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a:effectLst/>
                        <a:latin typeface="Century Gothic" panose="020B050202020202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a:effectLst/>
                        <a:latin typeface="Century Gothic" panose="020B0502020202020204" pitchFamily="34" charset="0"/>
                        <a:cs typeface="Times New Roman" panose="02020603050405020304" pitchFamily="18" charset="0"/>
                      </a:endParaRPr>
                    </a:p>
                  </a:txBody>
                  <a:tcPr marL="35290" marR="35290" marT="17645" marB="17645"/>
                </a:tc>
                <a:extLst>
                  <a:ext uri="{0D108BD9-81ED-4DB2-BD59-A6C34878D82A}">
                    <a16:rowId xmlns:a16="http://schemas.microsoft.com/office/drawing/2014/main" val="4249171908"/>
                  </a:ext>
                </a:extLst>
              </a:tr>
              <a:tr h="278489">
                <a:tc>
                  <a:txBody>
                    <a:bodyPr/>
                    <a:lstStyle/>
                    <a:p>
                      <a:pPr>
                        <a:lnSpc>
                          <a:spcPct val="107000"/>
                        </a:lnSpc>
                        <a:spcAft>
                          <a:spcPts val="800"/>
                        </a:spcAft>
                      </a:pPr>
                      <a:r>
                        <a:rPr lang="es-MX" sz="1050">
                          <a:effectLst/>
                          <a:latin typeface="Century Gothic" panose="020B0502020202020204" pitchFamily="34" charset="0"/>
                        </a:rPr>
                        <a:t>The task  is creative</a:t>
                      </a:r>
                      <a:endParaRPr lang="es-MX"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a:effectLst/>
                        <a:latin typeface="Century Gothic" panose="020B050202020202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a:effectLst/>
                        <a:latin typeface="Century Gothic" panose="020B050202020202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a:effectLst/>
                        <a:latin typeface="Century Gothic" panose="020B050202020202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a:effectLst/>
                        <a:latin typeface="Century Gothic" panose="020B0502020202020204" pitchFamily="34" charset="0"/>
                        <a:cs typeface="Times New Roman" panose="02020603050405020304" pitchFamily="18" charset="0"/>
                      </a:endParaRPr>
                    </a:p>
                  </a:txBody>
                  <a:tcPr marL="35290" marR="35290" marT="17645" marB="17645"/>
                </a:tc>
                <a:extLst>
                  <a:ext uri="{0D108BD9-81ED-4DB2-BD59-A6C34878D82A}">
                    <a16:rowId xmlns:a16="http://schemas.microsoft.com/office/drawing/2014/main" val="2072952190"/>
                  </a:ext>
                </a:extLst>
              </a:tr>
              <a:tr h="278489">
                <a:tc>
                  <a:txBody>
                    <a:bodyPr/>
                    <a:lstStyle/>
                    <a:p>
                      <a:pPr>
                        <a:lnSpc>
                          <a:spcPct val="107000"/>
                        </a:lnSpc>
                        <a:spcAft>
                          <a:spcPts val="800"/>
                        </a:spcAft>
                      </a:pPr>
                      <a:r>
                        <a:rPr lang="es-MX" sz="1050">
                          <a:effectLst/>
                          <a:latin typeface="Century Gothic" panose="020B0502020202020204" pitchFamily="34" charset="0"/>
                        </a:rPr>
                        <a:t>TOTAL</a:t>
                      </a:r>
                      <a:endParaRPr lang="es-MX" sz="1050">
                        <a:effectLst/>
                        <a:latin typeface="Century Gothic" panose="020B0502020202020204" pitchFamily="34" charset="0"/>
                        <a:ea typeface="Calibri" panose="020F050202020403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a:effectLst/>
                        <a:latin typeface="Century Gothic" panose="020B050202020202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a:effectLst/>
                        <a:latin typeface="Century Gothic" panose="020B050202020202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a:effectLst/>
                        <a:latin typeface="Century Gothic" panose="020B0502020202020204" pitchFamily="34" charset="0"/>
                        <a:cs typeface="Times New Roman" panose="02020603050405020304" pitchFamily="18" charset="0"/>
                      </a:endParaRPr>
                    </a:p>
                  </a:txBody>
                  <a:tcPr marL="35290" marR="35290" marT="17645" marB="17645"/>
                </a:tc>
                <a:tc>
                  <a:txBody>
                    <a:bodyPr/>
                    <a:lstStyle/>
                    <a:p>
                      <a:pPr>
                        <a:lnSpc>
                          <a:spcPct val="107000"/>
                        </a:lnSpc>
                      </a:pPr>
                      <a:endParaRPr lang="es-MX" sz="1050" dirty="0">
                        <a:effectLst/>
                        <a:latin typeface="Century Gothic" panose="020B0502020202020204" pitchFamily="34" charset="0"/>
                        <a:cs typeface="Times New Roman" panose="02020603050405020304" pitchFamily="18" charset="0"/>
                      </a:endParaRPr>
                    </a:p>
                  </a:txBody>
                  <a:tcPr marL="35290" marR="35290" marT="17645" marB="17645"/>
                </a:tc>
                <a:extLst>
                  <a:ext uri="{0D108BD9-81ED-4DB2-BD59-A6C34878D82A}">
                    <a16:rowId xmlns:a16="http://schemas.microsoft.com/office/drawing/2014/main" val="248335012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4"/>
        <p:cNvGrpSpPr/>
        <p:nvPr/>
      </p:nvGrpSpPr>
      <p:grpSpPr>
        <a:xfrm>
          <a:off x="0" y="0"/>
          <a:ext cx="0" cy="0"/>
          <a:chOff x="0" y="0"/>
          <a:chExt cx="0" cy="0"/>
        </a:xfrm>
      </p:grpSpPr>
      <p:grpSp>
        <p:nvGrpSpPr>
          <p:cNvPr id="2441" name="Google Shape;2441;p64"/>
          <p:cNvGrpSpPr/>
          <p:nvPr/>
        </p:nvGrpSpPr>
        <p:grpSpPr>
          <a:xfrm>
            <a:off x="2071988" y="2085325"/>
            <a:ext cx="5075100" cy="7132475"/>
            <a:chOff x="1919588" y="1932925"/>
            <a:chExt cx="5075100" cy="7132475"/>
          </a:xfrm>
        </p:grpSpPr>
        <p:sp>
          <p:nvSpPr>
            <p:cNvPr id="2442" name="Google Shape;2442;p64"/>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4"/>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64"/>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64"/>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64"/>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4"/>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4"/>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4"/>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4"/>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4"/>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4"/>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64"/>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64"/>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4"/>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4"/>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4"/>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4"/>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64"/>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4"/>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4"/>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4"/>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4"/>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4"/>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4"/>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4"/>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4"/>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4"/>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4"/>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4"/>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4"/>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4"/>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4"/>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4"/>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4"/>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64"/>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4"/>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64"/>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64"/>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64"/>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4"/>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4"/>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64"/>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64"/>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4"/>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4"/>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4"/>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4"/>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4"/>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64"/>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4"/>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4"/>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4"/>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4"/>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4"/>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4"/>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4"/>
            <p:cNvSpPr/>
            <p:nvPr/>
          </p:nvSpPr>
          <p:spPr>
            <a:xfrm>
              <a:off x="1919588" y="3990300"/>
              <a:ext cx="5075100" cy="5075100"/>
            </a:xfrm>
            <a:prstGeom prst="ellipse">
              <a:avLst/>
            </a:pr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4"/>
            <p:cNvSpPr/>
            <p:nvPr/>
          </p:nvSpPr>
          <p:spPr>
            <a:xfrm>
              <a:off x="2082638" y="4295300"/>
              <a:ext cx="4749000" cy="4749000"/>
            </a:xfrm>
            <a:prstGeom prst="ellipse">
              <a:avLst/>
            </a:pr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9" name="Google Shape;2499;p64"/>
            <p:cNvGrpSpPr/>
            <p:nvPr/>
          </p:nvGrpSpPr>
          <p:grpSpPr>
            <a:xfrm>
              <a:off x="2411446" y="3785965"/>
              <a:ext cx="3735993" cy="1390283"/>
              <a:chOff x="2411446" y="3785965"/>
              <a:chExt cx="3735993" cy="1390283"/>
            </a:xfrm>
          </p:grpSpPr>
          <p:sp>
            <p:nvSpPr>
              <p:cNvPr id="2500" name="Google Shape;2500;p64"/>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4"/>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4"/>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4"/>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4"/>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4"/>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4"/>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4"/>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4"/>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4"/>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4"/>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4"/>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4"/>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4"/>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4"/>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4"/>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4"/>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4"/>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4"/>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4"/>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4"/>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4"/>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4"/>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4"/>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4"/>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4"/>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4"/>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4"/>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4"/>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4"/>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4"/>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4"/>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4"/>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4"/>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4"/>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64"/>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64"/>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64"/>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64"/>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4"/>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4"/>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4"/>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64"/>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64"/>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4"/>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64"/>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64"/>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64"/>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64"/>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64"/>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64"/>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64"/>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64"/>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64"/>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64"/>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64"/>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64"/>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64"/>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64"/>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64"/>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64"/>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64"/>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64"/>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64"/>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64"/>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64"/>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64"/>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64"/>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64"/>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64"/>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64"/>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64"/>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4"/>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4"/>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64"/>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64"/>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 name="Rectángulo 13">
            <a:extLst>
              <a:ext uri="{FF2B5EF4-FFF2-40B4-BE49-F238E27FC236}">
                <a16:creationId xmlns:a16="http://schemas.microsoft.com/office/drawing/2014/main" id="{41B7E81B-37A8-406F-B903-6AC3979F6B31}"/>
              </a:ext>
            </a:extLst>
          </p:cNvPr>
          <p:cNvSpPr/>
          <p:nvPr/>
        </p:nvSpPr>
        <p:spPr>
          <a:xfrm>
            <a:off x="1409789" y="119750"/>
            <a:ext cx="6189515" cy="830997"/>
          </a:xfrm>
          <a:prstGeom prst="rect">
            <a:avLst/>
          </a:prstGeom>
          <a:noFill/>
        </p:spPr>
        <p:txBody>
          <a:bodyPr wrap="none" lIns="91440" tIns="45720" rIns="91440" bIns="45720">
            <a:spAutoFit/>
          </a:bodyPr>
          <a:lstStyle/>
          <a:p>
            <a:pPr algn="ctr"/>
            <a:r>
              <a:rPr lang="es-ES" sz="4800" b="0" cap="none" spc="0" dirty="0">
                <a:ln w="0">
                  <a:solidFill>
                    <a:sysClr val="windowText" lastClr="000000"/>
                  </a:solidFill>
                </a:ln>
                <a:solidFill>
                  <a:schemeClr val="accent6">
                    <a:lumMod val="75000"/>
                  </a:schemeClr>
                </a:solidFill>
                <a:effectLst>
                  <a:outerShdw blurRad="38100" dist="19050" dir="2700000" algn="tl" rotWithShape="0">
                    <a:schemeClr val="dk1">
                      <a:alpha val="40000"/>
                    </a:schemeClr>
                  </a:outerShdw>
                </a:effectLst>
                <a:latin typeface="Muthiara -Demo Version-" panose="02000500000000000000" pitchFamily="2" charset="0"/>
              </a:rPr>
              <a:t>C o n v e r s a t i o n</a:t>
            </a:r>
          </a:p>
        </p:txBody>
      </p:sp>
      <p:sp>
        <p:nvSpPr>
          <p:cNvPr id="156" name="Rectángulo 155">
            <a:extLst>
              <a:ext uri="{FF2B5EF4-FFF2-40B4-BE49-F238E27FC236}">
                <a16:creationId xmlns:a16="http://schemas.microsoft.com/office/drawing/2014/main" id="{FFD31D63-9EC4-419E-B909-37270472DEA8}"/>
              </a:ext>
            </a:extLst>
          </p:cNvPr>
          <p:cNvSpPr/>
          <p:nvPr/>
        </p:nvSpPr>
        <p:spPr>
          <a:xfrm>
            <a:off x="2673836" y="629111"/>
            <a:ext cx="3621504" cy="830997"/>
          </a:xfrm>
          <a:prstGeom prst="rect">
            <a:avLst/>
          </a:prstGeom>
          <a:noFill/>
        </p:spPr>
        <p:txBody>
          <a:bodyPr wrap="none" lIns="91440" tIns="45720" rIns="91440" bIns="45720">
            <a:spAutoFit/>
          </a:bodyPr>
          <a:lstStyle/>
          <a:p>
            <a:pPr algn="ctr"/>
            <a:r>
              <a:rPr lang="es-ES" sz="4800" b="0" cap="none" spc="0" dirty="0">
                <a:ln w="0">
                  <a:solidFill>
                    <a:sysClr val="windowText" lastClr="000000"/>
                  </a:solidFill>
                </a:ln>
                <a:solidFill>
                  <a:schemeClr val="bg1">
                    <a:lumMod val="50000"/>
                  </a:schemeClr>
                </a:solidFill>
                <a:effectLst>
                  <a:outerShdw blurRad="38100" dist="19050" dir="2700000" algn="tl" rotWithShape="0">
                    <a:schemeClr val="dk1">
                      <a:alpha val="40000"/>
                    </a:schemeClr>
                  </a:outerShdw>
                </a:effectLst>
                <a:latin typeface="BubbleGum" panose="00000400000000000000" pitchFamily="2" charset="0"/>
              </a:rPr>
              <a:t>About our </a:t>
            </a:r>
          </a:p>
        </p:txBody>
      </p:sp>
      <p:sp>
        <p:nvSpPr>
          <p:cNvPr id="157" name="Rectángulo 156">
            <a:extLst>
              <a:ext uri="{FF2B5EF4-FFF2-40B4-BE49-F238E27FC236}">
                <a16:creationId xmlns:a16="http://schemas.microsoft.com/office/drawing/2014/main" id="{D7BDEB41-3625-4B83-8A14-CC6A32147EC9}"/>
              </a:ext>
            </a:extLst>
          </p:cNvPr>
          <p:cNvSpPr/>
          <p:nvPr/>
        </p:nvSpPr>
        <p:spPr>
          <a:xfrm>
            <a:off x="1969931" y="1817139"/>
            <a:ext cx="612667" cy="923330"/>
          </a:xfrm>
          <a:prstGeom prst="rect">
            <a:avLst/>
          </a:prstGeom>
          <a:noFill/>
        </p:spPr>
        <p:txBody>
          <a:bodyPr wrap="none" lIns="91440" tIns="45720" rIns="91440" bIns="45720">
            <a:spAutoFit/>
          </a:bodyPr>
          <a:lstStyle/>
          <a:p>
            <a:pPr algn="ctr"/>
            <a:r>
              <a:rPr lang="es-ES" sz="5400" b="0" cap="none" spc="0" dirty="0">
                <a:ln w="0">
                  <a:solidFill>
                    <a:sysClr val="windowText" lastClr="000000"/>
                  </a:solidFill>
                </a:ln>
                <a:solidFill>
                  <a:schemeClr val="accent3">
                    <a:lumMod val="75000"/>
                  </a:schemeClr>
                </a:solidFill>
                <a:effectLst>
                  <a:outerShdw blurRad="38100" dist="19050" dir="2700000" algn="tl" rotWithShape="0">
                    <a:schemeClr val="dk1">
                      <a:alpha val="40000"/>
                    </a:schemeClr>
                  </a:outerShdw>
                </a:effectLst>
                <a:latin typeface="Muthiara -Demo Version-" panose="02000500000000000000" pitchFamily="2" charset="0"/>
              </a:rPr>
              <a:t>F</a:t>
            </a:r>
          </a:p>
        </p:txBody>
      </p:sp>
      <p:sp>
        <p:nvSpPr>
          <p:cNvPr id="158" name="Rectángulo 157">
            <a:extLst>
              <a:ext uri="{FF2B5EF4-FFF2-40B4-BE49-F238E27FC236}">
                <a16:creationId xmlns:a16="http://schemas.microsoft.com/office/drawing/2014/main" id="{99A9BDE7-B673-4028-9780-A2B4084FCA44}"/>
              </a:ext>
            </a:extLst>
          </p:cNvPr>
          <p:cNvSpPr/>
          <p:nvPr/>
        </p:nvSpPr>
        <p:spPr>
          <a:xfrm>
            <a:off x="2853333" y="1478998"/>
            <a:ext cx="583814" cy="923330"/>
          </a:xfrm>
          <a:prstGeom prst="rect">
            <a:avLst/>
          </a:prstGeom>
          <a:noFill/>
        </p:spPr>
        <p:txBody>
          <a:bodyPr wrap="none" lIns="91440" tIns="45720" rIns="91440" bIns="45720">
            <a:spAutoFit/>
          </a:bodyPr>
          <a:lstStyle/>
          <a:p>
            <a:pPr algn="ctr"/>
            <a:r>
              <a:rPr lang="es-ES" sz="5400" dirty="0">
                <a:ln w="0">
                  <a:solidFill>
                    <a:sysClr val="windowText" lastClr="000000"/>
                  </a:solidFill>
                </a:ln>
                <a:solidFill>
                  <a:schemeClr val="accent3">
                    <a:lumMod val="75000"/>
                  </a:schemeClr>
                </a:solidFill>
                <a:effectLst>
                  <a:outerShdw blurRad="38100" dist="19050" dir="2700000" algn="tl" rotWithShape="0">
                    <a:schemeClr val="dk1">
                      <a:alpha val="40000"/>
                    </a:schemeClr>
                  </a:outerShdw>
                </a:effectLst>
                <a:latin typeface="Muthiara -Demo Version-" panose="02000500000000000000" pitchFamily="2" charset="0"/>
              </a:rPr>
              <a:t>u</a:t>
            </a:r>
            <a:endParaRPr lang="es-ES" sz="5400" b="0" cap="none" spc="0" dirty="0">
              <a:ln w="0">
                <a:solidFill>
                  <a:sysClr val="windowText" lastClr="000000"/>
                </a:solidFill>
              </a:ln>
              <a:solidFill>
                <a:schemeClr val="accent3">
                  <a:lumMod val="75000"/>
                </a:schemeClr>
              </a:solidFill>
              <a:effectLst>
                <a:outerShdw blurRad="38100" dist="19050" dir="2700000" algn="tl" rotWithShape="0">
                  <a:schemeClr val="dk1">
                    <a:alpha val="40000"/>
                  </a:schemeClr>
                </a:outerShdw>
              </a:effectLst>
              <a:latin typeface="Muthiara -Demo Version-" panose="02000500000000000000" pitchFamily="2" charset="0"/>
            </a:endParaRPr>
          </a:p>
        </p:txBody>
      </p:sp>
      <p:sp>
        <p:nvSpPr>
          <p:cNvPr id="159" name="Rectángulo 158">
            <a:extLst>
              <a:ext uri="{FF2B5EF4-FFF2-40B4-BE49-F238E27FC236}">
                <a16:creationId xmlns:a16="http://schemas.microsoft.com/office/drawing/2014/main" id="{666416AD-41BF-4B4F-8E09-20415D7A4921}"/>
              </a:ext>
            </a:extLst>
          </p:cNvPr>
          <p:cNvSpPr/>
          <p:nvPr/>
        </p:nvSpPr>
        <p:spPr>
          <a:xfrm>
            <a:off x="3835304" y="1400846"/>
            <a:ext cx="386644" cy="769441"/>
          </a:xfrm>
          <a:prstGeom prst="rect">
            <a:avLst/>
          </a:prstGeom>
          <a:noFill/>
        </p:spPr>
        <p:txBody>
          <a:bodyPr wrap="none" lIns="91440" tIns="45720" rIns="91440" bIns="45720">
            <a:spAutoFit/>
          </a:bodyPr>
          <a:lstStyle/>
          <a:p>
            <a:pPr algn="ctr"/>
            <a:r>
              <a:rPr lang="es-ES" sz="4400" dirty="0">
                <a:ln w="0">
                  <a:solidFill>
                    <a:sysClr val="windowText" lastClr="000000"/>
                  </a:solidFill>
                </a:ln>
                <a:solidFill>
                  <a:schemeClr val="accent3">
                    <a:lumMod val="75000"/>
                  </a:schemeClr>
                </a:solidFill>
                <a:effectLst>
                  <a:outerShdw blurRad="38100" dist="19050" dir="2700000" algn="tl" rotWithShape="0">
                    <a:schemeClr val="dk1">
                      <a:alpha val="40000"/>
                    </a:schemeClr>
                  </a:outerShdw>
                </a:effectLst>
                <a:latin typeface="Muthiara -Demo Version-" panose="02000500000000000000" pitchFamily="2" charset="0"/>
              </a:rPr>
              <a:t>t</a:t>
            </a:r>
            <a:endParaRPr lang="es-ES" sz="4400" b="0" cap="none" spc="0" dirty="0">
              <a:ln w="0">
                <a:solidFill>
                  <a:sysClr val="windowText" lastClr="000000"/>
                </a:solidFill>
              </a:ln>
              <a:solidFill>
                <a:schemeClr val="accent3">
                  <a:lumMod val="75000"/>
                </a:schemeClr>
              </a:solidFill>
              <a:effectLst>
                <a:outerShdw blurRad="38100" dist="19050" dir="2700000" algn="tl" rotWithShape="0">
                  <a:schemeClr val="dk1">
                    <a:alpha val="40000"/>
                  </a:schemeClr>
                </a:outerShdw>
              </a:effectLst>
              <a:latin typeface="Muthiara -Demo Version-" panose="02000500000000000000" pitchFamily="2" charset="0"/>
            </a:endParaRPr>
          </a:p>
        </p:txBody>
      </p:sp>
      <p:sp>
        <p:nvSpPr>
          <p:cNvPr id="160" name="Rectángulo 159">
            <a:extLst>
              <a:ext uri="{FF2B5EF4-FFF2-40B4-BE49-F238E27FC236}">
                <a16:creationId xmlns:a16="http://schemas.microsoft.com/office/drawing/2014/main" id="{38B696D8-13FA-413F-B13D-1637788B20E0}"/>
              </a:ext>
            </a:extLst>
          </p:cNvPr>
          <p:cNvSpPr/>
          <p:nvPr/>
        </p:nvSpPr>
        <p:spPr>
          <a:xfrm>
            <a:off x="4696752" y="1366399"/>
            <a:ext cx="583814" cy="923330"/>
          </a:xfrm>
          <a:prstGeom prst="rect">
            <a:avLst/>
          </a:prstGeom>
          <a:noFill/>
        </p:spPr>
        <p:txBody>
          <a:bodyPr wrap="none" lIns="91440" tIns="45720" rIns="91440" bIns="45720">
            <a:spAutoFit/>
          </a:bodyPr>
          <a:lstStyle/>
          <a:p>
            <a:pPr algn="ctr"/>
            <a:r>
              <a:rPr lang="es-ES" sz="5400" dirty="0">
                <a:ln w="0">
                  <a:solidFill>
                    <a:sysClr val="windowText" lastClr="000000"/>
                  </a:solidFill>
                </a:ln>
                <a:solidFill>
                  <a:schemeClr val="accent3">
                    <a:lumMod val="75000"/>
                  </a:schemeClr>
                </a:solidFill>
                <a:effectLst>
                  <a:outerShdw blurRad="38100" dist="19050" dir="2700000" algn="tl" rotWithShape="0">
                    <a:schemeClr val="dk1">
                      <a:alpha val="40000"/>
                    </a:schemeClr>
                  </a:outerShdw>
                </a:effectLst>
                <a:latin typeface="Muthiara -Demo Version-" panose="02000500000000000000" pitchFamily="2" charset="0"/>
              </a:rPr>
              <a:t>u</a:t>
            </a:r>
            <a:endParaRPr lang="es-ES" sz="5400" b="0" cap="none" spc="0" dirty="0">
              <a:ln w="0">
                <a:solidFill>
                  <a:sysClr val="windowText" lastClr="000000"/>
                </a:solidFill>
              </a:ln>
              <a:solidFill>
                <a:schemeClr val="accent3">
                  <a:lumMod val="75000"/>
                </a:schemeClr>
              </a:solidFill>
              <a:effectLst>
                <a:outerShdw blurRad="38100" dist="19050" dir="2700000" algn="tl" rotWithShape="0">
                  <a:schemeClr val="dk1">
                    <a:alpha val="40000"/>
                  </a:schemeClr>
                </a:outerShdw>
              </a:effectLst>
              <a:latin typeface="Muthiara -Demo Version-" panose="02000500000000000000" pitchFamily="2" charset="0"/>
            </a:endParaRPr>
          </a:p>
        </p:txBody>
      </p:sp>
      <p:sp>
        <p:nvSpPr>
          <p:cNvPr id="161" name="Rectángulo 160">
            <a:extLst>
              <a:ext uri="{FF2B5EF4-FFF2-40B4-BE49-F238E27FC236}">
                <a16:creationId xmlns:a16="http://schemas.microsoft.com/office/drawing/2014/main" id="{DB32870C-ACD0-4ADB-8BCD-B44A52A5644B}"/>
              </a:ext>
            </a:extLst>
          </p:cNvPr>
          <p:cNvSpPr/>
          <p:nvPr/>
        </p:nvSpPr>
        <p:spPr>
          <a:xfrm>
            <a:off x="5634749" y="1504472"/>
            <a:ext cx="543740" cy="923330"/>
          </a:xfrm>
          <a:prstGeom prst="rect">
            <a:avLst/>
          </a:prstGeom>
          <a:noFill/>
        </p:spPr>
        <p:txBody>
          <a:bodyPr wrap="none" lIns="91440" tIns="45720" rIns="91440" bIns="45720">
            <a:spAutoFit/>
          </a:bodyPr>
          <a:lstStyle/>
          <a:p>
            <a:pPr algn="ctr"/>
            <a:r>
              <a:rPr lang="es-ES" sz="5400" b="0" cap="none" spc="0" dirty="0">
                <a:ln w="0">
                  <a:solidFill>
                    <a:sysClr val="windowText" lastClr="000000"/>
                  </a:solidFill>
                </a:ln>
                <a:solidFill>
                  <a:schemeClr val="accent3">
                    <a:lumMod val="75000"/>
                  </a:schemeClr>
                </a:solidFill>
                <a:effectLst>
                  <a:outerShdw blurRad="38100" dist="19050" dir="2700000" algn="tl" rotWithShape="0">
                    <a:schemeClr val="dk1">
                      <a:alpha val="40000"/>
                    </a:schemeClr>
                  </a:outerShdw>
                </a:effectLst>
                <a:latin typeface="Muthiara -Demo Version-" panose="02000500000000000000" pitchFamily="2" charset="0"/>
              </a:rPr>
              <a:t>r</a:t>
            </a:r>
          </a:p>
        </p:txBody>
      </p:sp>
      <p:sp>
        <p:nvSpPr>
          <p:cNvPr id="162" name="Rectángulo 161">
            <a:extLst>
              <a:ext uri="{FF2B5EF4-FFF2-40B4-BE49-F238E27FC236}">
                <a16:creationId xmlns:a16="http://schemas.microsoft.com/office/drawing/2014/main" id="{D6E7507A-5852-490D-9DF9-66602A9333E2}"/>
              </a:ext>
            </a:extLst>
          </p:cNvPr>
          <p:cNvSpPr/>
          <p:nvPr/>
        </p:nvSpPr>
        <p:spPr>
          <a:xfrm>
            <a:off x="6446642" y="1877631"/>
            <a:ext cx="457176" cy="923330"/>
          </a:xfrm>
          <a:prstGeom prst="rect">
            <a:avLst/>
          </a:prstGeom>
          <a:noFill/>
        </p:spPr>
        <p:txBody>
          <a:bodyPr wrap="none" lIns="91440" tIns="45720" rIns="91440" bIns="45720">
            <a:spAutoFit/>
          </a:bodyPr>
          <a:lstStyle/>
          <a:p>
            <a:pPr algn="ctr"/>
            <a:r>
              <a:rPr lang="es-ES" sz="5400" b="0" cap="none" spc="0" dirty="0">
                <a:ln w="0">
                  <a:solidFill>
                    <a:sysClr val="windowText" lastClr="000000"/>
                  </a:solidFill>
                </a:ln>
                <a:solidFill>
                  <a:schemeClr val="accent3">
                    <a:lumMod val="75000"/>
                  </a:schemeClr>
                </a:solidFill>
                <a:effectLst>
                  <a:outerShdw blurRad="38100" dist="19050" dir="2700000" algn="tl" rotWithShape="0">
                    <a:schemeClr val="dk1">
                      <a:alpha val="40000"/>
                    </a:schemeClr>
                  </a:outerShdw>
                </a:effectLst>
                <a:latin typeface="Muthiara -Demo Version-" panose="02000500000000000000" pitchFamily="2" charset="0"/>
              </a:rPr>
              <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2" name="Rectángulo 1">
            <a:extLst>
              <a:ext uri="{FF2B5EF4-FFF2-40B4-BE49-F238E27FC236}">
                <a16:creationId xmlns:a16="http://schemas.microsoft.com/office/drawing/2014/main" id="{083D2135-3213-42EF-A1D2-8F9DA42BB71C}"/>
              </a:ext>
            </a:extLst>
          </p:cNvPr>
          <p:cNvSpPr/>
          <p:nvPr/>
        </p:nvSpPr>
        <p:spPr>
          <a:xfrm>
            <a:off x="-1" y="0"/>
            <a:ext cx="8692587" cy="5377498"/>
          </a:xfrm>
          <a:prstGeom prst="rect">
            <a:avLst/>
          </a:prstGeom>
        </p:spPr>
        <p:txBody>
          <a:bodyPr wrap="square">
            <a:spAutoFit/>
          </a:bodyPr>
          <a:lstStyle/>
          <a:p>
            <a:pPr>
              <a:lnSpc>
                <a:spcPct val="107000"/>
              </a:lnSpc>
              <a:spcAft>
                <a:spcPts val="800"/>
              </a:spcAft>
            </a:pPr>
            <a:r>
              <a:rPr lang="en-US" sz="1800" b="1" dirty="0">
                <a:solidFill>
                  <a:schemeClr val="bg2">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*Kereny doing homework*</a:t>
            </a:r>
            <a:endParaRPr lang="es-MX" b="1" dirty="0">
              <a:solidFill>
                <a:schemeClr val="bg2">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solidFill>
                  <a:schemeClr val="accent2">
                    <a:lumMod val="50000"/>
                  </a:schemeClr>
                </a:solidFill>
                <a:latin typeface="Century Gothic" panose="020B0502020202020204" pitchFamily="34" charset="0"/>
                <a:ea typeface="Calibri" panose="020F0502020204030204" pitchFamily="34" charset="0"/>
                <a:cs typeface="Times New Roman" panose="02020603050405020304" pitchFamily="18" charset="0"/>
              </a:rPr>
              <a:t>Dibeth: </a:t>
            </a:r>
            <a:r>
              <a:rPr lang="en-US" sz="1800" dirty="0">
                <a:latin typeface="Century Gothic" panose="020B0502020202020204" pitchFamily="34" charset="0"/>
                <a:ea typeface="Calibri" panose="020F0502020204030204" pitchFamily="34" charset="0"/>
                <a:cs typeface="Times New Roman" panose="02020603050405020304" pitchFamily="18" charset="0"/>
              </a:rPr>
              <a:t>Hey Kereny, I had the weirdest dream. </a:t>
            </a:r>
            <a:endParaRPr lang="es-MX"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solidFill>
                  <a:schemeClr val="bg1">
                    <a:lumMod val="50000"/>
                  </a:schemeClr>
                </a:solidFill>
                <a:latin typeface="Century Gothic" panose="020B0502020202020204" pitchFamily="34" charset="0"/>
                <a:ea typeface="Calibri" panose="020F0502020204030204" pitchFamily="34" charset="0"/>
                <a:cs typeface="Times New Roman" panose="02020603050405020304" pitchFamily="18" charset="0"/>
              </a:rPr>
              <a:t>Kereny: </a:t>
            </a:r>
            <a:r>
              <a:rPr lang="en-US" sz="1800" dirty="0">
                <a:latin typeface="Century Gothic" panose="020B0502020202020204" pitchFamily="34" charset="0"/>
                <a:ea typeface="Calibri" panose="020F0502020204030204" pitchFamily="34" charset="0"/>
                <a:cs typeface="Times New Roman" panose="02020603050405020304" pitchFamily="18" charset="0"/>
              </a:rPr>
              <a:t>Really? What did you dream?</a:t>
            </a:r>
            <a:endParaRPr lang="es-MX"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solidFill>
                  <a:schemeClr val="accent2">
                    <a:lumMod val="50000"/>
                  </a:schemeClr>
                </a:solidFill>
                <a:latin typeface="Century Gothic" panose="020B0502020202020204" pitchFamily="34" charset="0"/>
                <a:cs typeface="Times New Roman" panose="02020603050405020304" pitchFamily="18" charset="0"/>
              </a:rPr>
              <a:t>Dibeth: </a:t>
            </a:r>
            <a:r>
              <a:rPr lang="en-US" sz="1800" dirty="0">
                <a:latin typeface="Century Gothic" panose="020B0502020202020204" pitchFamily="34" charset="0"/>
                <a:ea typeface="Calibri" panose="020F0502020204030204" pitchFamily="34" charset="0"/>
                <a:cs typeface="Times New Roman" panose="02020603050405020304" pitchFamily="18" charset="0"/>
              </a:rPr>
              <a:t>I dreamt about my future. That I dropped out of college and decided to become an opera Singer for all of eternity. It was crazy</a:t>
            </a:r>
            <a:endParaRPr lang="es-MX"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solidFill>
                  <a:schemeClr val="bg1">
                    <a:lumMod val="50000"/>
                  </a:schemeClr>
                </a:solidFill>
                <a:latin typeface="Century Gothic" panose="020B0502020202020204" pitchFamily="34" charset="0"/>
                <a:cs typeface="Times New Roman" panose="02020603050405020304" pitchFamily="18" charset="0"/>
              </a:rPr>
              <a:t>Kereny: </a:t>
            </a:r>
            <a:r>
              <a:rPr lang="en-US" sz="1800" dirty="0">
                <a:latin typeface="Century Gothic" panose="020B0502020202020204" pitchFamily="34" charset="0"/>
                <a:ea typeface="Calibri" panose="020F0502020204030204" pitchFamily="34" charset="0"/>
                <a:cs typeface="Times New Roman" panose="02020603050405020304" pitchFamily="18" charset="0"/>
              </a:rPr>
              <a:t>*laughing* that is definitely crazy, it doesn’t sound like you.</a:t>
            </a:r>
            <a:endParaRPr lang="es-MX"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solidFill>
                  <a:schemeClr val="accent2">
                    <a:lumMod val="50000"/>
                  </a:schemeClr>
                </a:solidFill>
                <a:latin typeface="Century Gothic" panose="020B0502020202020204" pitchFamily="34" charset="0"/>
                <a:cs typeface="Times New Roman" panose="02020603050405020304" pitchFamily="18" charset="0"/>
              </a:rPr>
              <a:t>Dibeth: </a:t>
            </a:r>
            <a:r>
              <a:rPr lang="en-US" sz="1800" dirty="0">
                <a:latin typeface="Century Gothic" panose="020B0502020202020204" pitchFamily="34" charset="0"/>
                <a:ea typeface="Calibri" panose="020F0502020204030204" pitchFamily="34" charset="0"/>
                <a:cs typeface="Times New Roman" panose="02020603050405020304" pitchFamily="18" charset="0"/>
              </a:rPr>
              <a:t>I know, it got me thinking about my future though. Do you ever think about your future?</a:t>
            </a:r>
            <a:endParaRPr lang="es-MX"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solidFill>
                  <a:schemeClr val="bg1">
                    <a:lumMod val="50000"/>
                  </a:schemeClr>
                </a:solidFill>
                <a:latin typeface="Century Gothic" panose="020B0502020202020204" pitchFamily="34" charset="0"/>
                <a:cs typeface="Times New Roman" panose="02020603050405020304" pitchFamily="18" charset="0"/>
              </a:rPr>
              <a:t>Kereny: </a:t>
            </a:r>
            <a:r>
              <a:rPr lang="en-US" sz="1800" dirty="0">
                <a:latin typeface="Century Gothic" panose="020B0502020202020204" pitchFamily="34" charset="0"/>
                <a:ea typeface="Calibri" panose="020F0502020204030204" pitchFamily="34" charset="0"/>
                <a:cs typeface="Times New Roman" panose="02020603050405020304" pitchFamily="18" charset="0"/>
              </a:rPr>
              <a:t>oh yeah, all the time!</a:t>
            </a:r>
          </a:p>
          <a:p>
            <a:pPr>
              <a:lnSpc>
                <a:spcPct val="107000"/>
              </a:lnSpc>
              <a:spcAft>
                <a:spcPts val="800"/>
              </a:spcAft>
            </a:pPr>
            <a:r>
              <a:rPr lang="en-US" sz="1800" b="1" dirty="0">
                <a:solidFill>
                  <a:schemeClr val="accent2">
                    <a:lumMod val="50000"/>
                  </a:schemeClr>
                </a:solidFill>
                <a:latin typeface="Century Gothic" panose="020B0502020202020204" pitchFamily="34" charset="0"/>
                <a:cs typeface="Times New Roman" panose="02020603050405020304" pitchFamily="18" charset="0"/>
              </a:rPr>
              <a:t>Dibeth: </a:t>
            </a:r>
            <a:r>
              <a:rPr lang="en-US" sz="1800" dirty="0">
                <a:latin typeface="Century Gothic" panose="020B0502020202020204" pitchFamily="34" charset="0"/>
                <a:cs typeface="Times New Roman" panose="02020603050405020304" pitchFamily="18" charset="0"/>
              </a:rPr>
              <a:t>so, what will you be doing in the future? Will you be a preschool teacher?</a:t>
            </a:r>
          </a:p>
          <a:p>
            <a:pPr>
              <a:lnSpc>
                <a:spcPct val="107000"/>
              </a:lnSpc>
              <a:spcAft>
                <a:spcPts val="800"/>
              </a:spcAft>
            </a:pPr>
            <a:r>
              <a:rPr lang="en-US" sz="1800" b="1" dirty="0">
                <a:solidFill>
                  <a:schemeClr val="bg1">
                    <a:lumMod val="50000"/>
                  </a:schemeClr>
                </a:solidFill>
                <a:latin typeface="Century Gothic" panose="020B0502020202020204" pitchFamily="34" charset="0"/>
                <a:cs typeface="Times New Roman" panose="02020603050405020304" pitchFamily="18" charset="0"/>
              </a:rPr>
              <a:t>Kereny: </a:t>
            </a:r>
            <a:r>
              <a:rPr lang="en-US" sz="1800" dirty="0">
                <a:latin typeface="Century Gothic" panose="020B0502020202020204" pitchFamily="34" charset="0"/>
                <a:cs typeface="Times New Roman" panose="02020603050405020304" pitchFamily="18" charset="0"/>
              </a:rPr>
              <a:t>It’s ironic that I’m studying this career because no, I will not be a preschool teacher in the future. After I graduate, I want to study a new career.</a:t>
            </a:r>
          </a:p>
          <a:p>
            <a:pPr>
              <a:lnSpc>
                <a:spcPct val="107000"/>
              </a:lnSpc>
              <a:spcAft>
                <a:spcPts val="800"/>
              </a:spcAft>
            </a:pPr>
            <a:endParaRPr lang="es-MX"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2561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8DAAE39-8946-4668-9413-38F318142FDB}"/>
              </a:ext>
            </a:extLst>
          </p:cNvPr>
          <p:cNvSpPr/>
          <p:nvPr/>
        </p:nvSpPr>
        <p:spPr>
          <a:xfrm>
            <a:off x="833377" y="33748"/>
            <a:ext cx="8310623" cy="5130507"/>
          </a:xfrm>
          <a:prstGeom prst="rect">
            <a:avLst/>
          </a:prstGeom>
        </p:spPr>
        <p:txBody>
          <a:bodyPr wrap="square">
            <a:spAutoFit/>
          </a:bodyPr>
          <a:lstStyle/>
          <a:p>
            <a:pPr>
              <a:lnSpc>
                <a:spcPct val="107000"/>
              </a:lnSpc>
              <a:spcAft>
                <a:spcPts val="800"/>
              </a:spcAft>
            </a:pPr>
            <a:r>
              <a:rPr lang="en-US" sz="1800" b="1" dirty="0">
                <a:solidFill>
                  <a:schemeClr val="accent2">
                    <a:lumMod val="50000"/>
                  </a:schemeClr>
                </a:solidFill>
                <a:latin typeface="Century Gothic" panose="020B0502020202020204" pitchFamily="34" charset="0"/>
                <a:cs typeface="Times New Roman" panose="02020603050405020304" pitchFamily="18" charset="0"/>
              </a:rPr>
              <a:t>Dibeth: </a:t>
            </a:r>
            <a:r>
              <a:rPr lang="en-US" sz="1800" dirty="0">
                <a:latin typeface="Century Gothic" panose="020B0502020202020204" pitchFamily="34" charset="0"/>
                <a:cs typeface="Times New Roman" panose="02020603050405020304" pitchFamily="18" charset="0"/>
              </a:rPr>
              <a:t>wow, what career will you be studying after this one?</a:t>
            </a:r>
            <a:endParaRPr lang="es-MX" sz="1800" dirty="0">
              <a:latin typeface="Century Gothic" panose="020B0502020202020204" pitchFamily="34" charset="0"/>
              <a:cs typeface="Times New Roman" panose="02020603050405020304" pitchFamily="18" charset="0"/>
            </a:endParaRPr>
          </a:p>
          <a:p>
            <a:pPr>
              <a:lnSpc>
                <a:spcPct val="107000"/>
              </a:lnSpc>
              <a:spcAft>
                <a:spcPts val="800"/>
              </a:spcAft>
            </a:pPr>
            <a:r>
              <a:rPr lang="en-US" sz="1800" b="1" dirty="0">
                <a:solidFill>
                  <a:schemeClr val="bg1">
                    <a:lumMod val="50000"/>
                  </a:schemeClr>
                </a:solidFill>
                <a:latin typeface="Century Gothic" panose="020B0502020202020204" pitchFamily="34" charset="0"/>
                <a:cs typeface="Times New Roman" panose="02020603050405020304" pitchFamily="18" charset="0"/>
              </a:rPr>
              <a:t>Kereny: </a:t>
            </a:r>
            <a:r>
              <a:rPr lang="en-US" sz="1800" dirty="0">
                <a:latin typeface="Century Gothic" panose="020B0502020202020204" pitchFamily="34" charset="0"/>
                <a:cs typeface="Times New Roman" panose="02020603050405020304" pitchFamily="18" charset="0"/>
              </a:rPr>
              <a:t>graphic design! It’s my passion. And i will be a graphic designer in the future.</a:t>
            </a:r>
            <a:endParaRPr lang="es-MX" sz="1800" dirty="0">
              <a:latin typeface="Century Gothic" panose="020B0502020202020204" pitchFamily="34" charset="0"/>
              <a:cs typeface="Times New Roman" panose="02020603050405020304" pitchFamily="18" charset="0"/>
            </a:endParaRPr>
          </a:p>
          <a:p>
            <a:pPr>
              <a:lnSpc>
                <a:spcPct val="107000"/>
              </a:lnSpc>
              <a:spcAft>
                <a:spcPts val="800"/>
              </a:spcAft>
            </a:pPr>
            <a:r>
              <a:rPr lang="en-US" sz="1800" b="1" dirty="0">
                <a:solidFill>
                  <a:schemeClr val="accent2">
                    <a:lumMod val="50000"/>
                  </a:schemeClr>
                </a:solidFill>
                <a:latin typeface="Century Gothic" panose="020B0502020202020204" pitchFamily="34" charset="0"/>
                <a:cs typeface="Times New Roman" panose="02020603050405020304" pitchFamily="18" charset="0"/>
              </a:rPr>
              <a:t>Dibeth: </a:t>
            </a:r>
            <a:r>
              <a:rPr lang="en-US" sz="1800" dirty="0">
                <a:latin typeface="Century Gothic" panose="020B0502020202020204" pitchFamily="34" charset="0"/>
                <a:cs typeface="Times New Roman" panose="02020603050405020304" pitchFamily="18" charset="0"/>
              </a:rPr>
              <a:t>that sounds so interesting. So why don’t you get out of this career?</a:t>
            </a:r>
            <a:endParaRPr lang="es-MX" sz="1800" dirty="0">
              <a:latin typeface="Century Gothic" panose="020B0502020202020204" pitchFamily="34" charset="0"/>
              <a:cs typeface="Times New Roman" panose="02020603050405020304" pitchFamily="18" charset="0"/>
            </a:endParaRPr>
          </a:p>
          <a:p>
            <a:pPr>
              <a:lnSpc>
                <a:spcPct val="107000"/>
              </a:lnSpc>
              <a:spcAft>
                <a:spcPts val="800"/>
              </a:spcAft>
            </a:pPr>
            <a:r>
              <a:rPr lang="en-US" sz="1800" b="1" dirty="0">
                <a:solidFill>
                  <a:schemeClr val="bg1">
                    <a:lumMod val="50000"/>
                  </a:schemeClr>
                </a:solidFill>
                <a:latin typeface="Century Gothic" panose="020B0502020202020204" pitchFamily="34" charset="0"/>
                <a:cs typeface="Times New Roman" panose="02020603050405020304" pitchFamily="18" charset="0"/>
              </a:rPr>
              <a:t>Kereny: </a:t>
            </a:r>
            <a:r>
              <a:rPr lang="en-US" sz="1800" dirty="0">
                <a:latin typeface="Century Gothic" panose="020B0502020202020204" pitchFamily="34" charset="0"/>
                <a:cs typeface="Times New Roman" panose="02020603050405020304" pitchFamily="18" charset="0"/>
              </a:rPr>
              <a:t>I’ll have to finish it for my parents. That’s life, i guess. So, what about you? Will you be a preschool teacher?</a:t>
            </a:r>
            <a:endParaRPr lang="es-MX" sz="1800" dirty="0">
              <a:latin typeface="Century Gothic" panose="020B0502020202020204" pitchFamily="34" charset="0"/>
              <a:cs typeface="Times New Roman" panose="02020603050405020304" pitchFamily="18" charset="0"/>
            </a:endParaRPr>
          </a:p>
          <a:p>
            <a:pPr>
              <a:lnSpc>
                <a:spcPct val="107000"/>
              </a:lnSpc>
              <a:spcAft>
                <a:spcPts val="800"/>
              </a:spcAft>
            </a:pPr>
            <a:r>
              <a:rPr lang="en-US" sz="1800" b="1" dirty="0">
                <a:solidFill>
                  <a:schemeClr val="accent2">
                    <a:lumMod val="50000"/>
                  </a:schemeClr>
                </a:solidFill>
                <a:latin typeface="Century Gothic" panose="020B0502020202020204" pitchFamily="34" charset="0"/>
                <a:cs typeface="Times New Roman" panose="02020603050405020304" pitchFamily="18" charset="0"/>
              </a:rPr>
              <a:t>Dibeth: </a:t>
            </a:r>
            <a:r>
              <a:rPr lang="en-US" sz="1800" dirty="0">
                <a:latin typeface="Century Gothic" panose="020B0502020202020204" pitchFamily="34" charset="0"/>
                <a:cs typeface="Times New Roman" panose="02020603050405020304" pitchFamily="18" charset="0"/>
              </a:rPr>
              <a:t>oh definitely. I love this career and I will be teaching in a few years. But after we graduate, i want to travel the world and see new places. By the time that i become a teacher, I will have visited lots of places around the world.</a:t>
            </a:r>
            <a:endParaRPr lang="es-MX" sz="1800" dirty="0">
              <a:latin typeface="Century Gothic" panose="020B0502020202020204" pitchFamily="34" charset="0"/>
              <a:cs typeface="Times New Roman" panose="02020603050405020304" pitchFamily="18" charset="0"/>
            </a:endParaRPr>
          </a:p>
          <a:p>
            <a:pPr>
              <a:lnSpc>
                <a:spcPct val="107000"/>
              </a:lnSpc>
              <a:spcAft>
                <a:spcPts val="800"/>
              </a:spcAft>
            </a:pPr>
            <a:r>
              <a:rPr lang="en-US" sz="1800" b="1" dirty="0">
                <a:solidFill>
                  <a:schemeClr val="bg1">
                    <a:lumMod val="50000"/>
                  </a:schemeClr>
                </a:solidFill>
                <a:latin typeface="Century Gothic" panose="020B0502020202020204" pitchFamily="34" charset="0"/>
                <a:cs typeface="Times New Roman" panose="02020603050405020304" pitchFamily="18" charset="0"/>
              </a:rPr>
              <a:t>Kereny: </a:t>
            </a:r>
            <a:r>
              <a:rPr lang="en-US" sz="1800" dirty="0">
                <a:latin typeface="Century Gothic" panose="020B0502020202020204" pitchFamily="34" charset="0"/>
                <a:cs typeface="Times New Roman" panose="02020603050405020304" pitchFamily="18" charset="0"/>
              </a:rPr>
              <a:t>gosh that sounds like fun! Where will you go?</a:t>
            </a:r>
            <a:endParaRPr lang="es-MX" sz="1800" dirty="0">
              <a:latin typeface="Century Gothic" panose="020B0502020202020204" pitchFamily="34" charset="0"/>
              <a:cs typeface="Times New Roman" panose="02020603050405020304" pitchFamily="18" charset="0"/>
            </a:endParaRPr>
          </a:p>
          <a:p>
            <a:pPr>
              <a:lnSpc>
                <a:spcPct val="107000"/>
              </a:lnSpc>
              <a:spcAft>
                <a:spcPts val="800"/>
              </a:spcAft>
            </a:pPr>
            <a:r>
              <a:rPr lang="en-US" sz="1800" b="1" dirty="0">
                <a:solidFill>
                  <a:schemeClr val="accent2">
                    <a:lumMod val="50000"/>
                  </a:schemeClr>
                </a:solidFill>
                <a:latin typeface="Century Gothic" panose="020B0502020202020204" pitchFamily="34" charset="0"/>
                <a:cs typeface="Times New Roman" panose="02020603050405020304" pitchFamily="18" charset="0"/>
              </a:rPr>
              <a:t>Dibeth: </a:t>
            </a:r>
            <a:r>
              <a:rPr lang="en-US" sz="1800" dirty="0">
                <a:latin typeface="Century Gothic" panose="020B0502020202020204" pitchFamily="34" charset="0"/>
                <a:cs typeface="Times New Roman" panose="02020603050405020304" pitchFamily="18" charset="0"/>
              </a:rPr>
              <a:t>I’ll be going to Hawaii first. I want to live by the beach and since my skin is so pale, i could get a tan. I’ll also be swimming in between the coral reef every day, it will be Paradise. </a:t>
            </a:r>
            <a:endParaRPr lang="es-MX" sz="18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43582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0496CC79-A25B-4446-AC84-6F9AE9CC20BA}"/>
              </a:ext>
            </a:extLst>
          </p:cNvPr>
          <p:cNvSpPr/>
          <p:nvPr/>
        </p:nvSpPr>
        <p:spPr>
          <a:xfrm>
            <a:off x="729205" y="0"/>
            <a:ext cx="8426370" cy="5130507"/>
          </a:xfrm>
          <a:prstGeom prst="rect">
            <a:avLst/>
          </a:prstGeom>
        </p:spPr>
        <p:txBody>
          <a:bodyPr wrap="square">
            <a:spAutoFit/>
          </a:bodyPr>
          <a:lstStyle/>
          <a:p>
            <a:pPr>
              <a:lnSpc>
                <a:spcPct val="107000"/>
              </a:lnSpc>
              <a:spcAft>
                <a:spcPts val="800"/>
              </a:spcAft>
            </a:pPr>
            <a:r>
              <a:rPr lang="en-US" sz="1800" b="1" dirty="0">
                <a:solidFill>
                  <a:schemeClr val="bg1">
                    <a:lumMod val="50000"/>
                  </a:schemeClr>
                </a:solidFill>
                <a:latin typeface="Century Gothic" panose="020B0502020202020204" pitchFamily="34" charset="0"/>
                <a:cs typeface="Times New Roman" panose="02020603050405020304" pitchFamily="18" charset="0"/>
              </a:rPr>
              <a:t>Kereny: </a:t>
            </a:r>
            <a:r>
              <a:rPr lang="en-US" sz="1800" dirty="0">
                <a:latin typeface="Century Gothic" panose="020B0502020202020204" pitchFamily="34" charset="0"/>
                <a:cs typeface="Times New Roman" panose="02020603050405020304" pitchFamily="18" charset="0"/>
              </a:rPr>
              <a:t>oh yes, that sounds lovely! I wish we could get out of here right now and do all of that!</a:t>
            </a:r>
            <a:endParaRPr lang="es-MX" sz="1800" dirty="0">
              <a:latin typeface="Century Gothic" panose="020B0502020202020204" pitchFamily="34" charset="0"/>
              <a:cs typeface="Times New Roman" panose="02020603050405020304" pitchFamily="18" charset="0"/>
            </a:endParaRPr>
          </a:p>
          <a:p>
            <a:pPr>
              <a:lnSpc>
                <a:spcPct val="107000"/>
              </a:lnSpc>
              <a:spcAft>
                <a:spcPts val="800"/>
              </a:spcAft>
            </a:pPr>
            <a:r>
              <a:rPr lang="en-US" sz="1800" dirty="0">
                <a:latin typeface="Century Gothic" panose="020B0502020202020204" pitchFamily="34" charset="0"/>
                <a:cs typeface="Times New Roman" panose="02020603050405020304" pitchFamily="18" charset="0"/>
              </a:rPr>
              <a:t>Dibeth: so how do you see yourself as a person in the future? You know, like personal growth.</a:t>
            </a:r>
            <a:endParaRPr lang="es-MX" sz="1800" dirty="0">
              <a:latin typeface="Century Gothic" panose="020B0502020202020204" pitchFamily="34" charset="0"/>
              <a:cs typeface="Times New Roman" panose="02020603050405020304" pitchFamily="18" charset="0"/>
            </a:endParaRPr>
          </a:p>
          <a:p>
            <a:pPr>
              <a:lnSpc>
                <a:spcPct val="107000"/>
              </a:lnSpc>
              <a:spcAft>
                <a:spcPts val="800"/>
              </a:spcAft>
            </a:pPr>
            <a:r>
              <a:rPr lang="en-US" sz="1800" b="1" dirty="0">
                <a:solidFill>
                  <a:schemeClr val="bg1">
                    <a:lumMod val="50000"/>
                  </a:schemeClr>
                </a:solidFill>
                <a:latin typeface="Century Gothic" panose="020B0502020202020204" pitchFamily="34" charset="0"/>
                <a:cs typeface="Times New Roman" panose="02020603050405020304" pitchFamily="18" charset="0"/>
              </a:rPr>
              <a:t>Kereny: </a:t>
            </a:r>
            <a:r>
              <a:rPr lang="en-US" sz="1800" dirty="0">
                <a:latin typeface="Century Gothic" panose="020B0502020202020204" pitchFamily="34" charset="0"/>
                <a:cs typeface="Times New Roman" panose="02020603050405020304" pitchFamily="18" charset="0"/>
              </a:rPr>
              <a:t>I’m definitely going to be mentally unrecognizable. When you see me again, I’ll blow you away with my maturity. What about you?</a:t>
            </a:r>
            <a:endParaRPr lang="es-MX" sz="1800" dirty="0">
              <a:latin typeface="Century Gothic" panose="020B0502020202020204" pitchFamily="34" charset="0"/>
              <a:cs typeface="Times New Roman" panose="02020603050405020304" pitchFamily="18" charset="0"/>
            </a:endParaRPr>
          </a:p>
          <a:p>
            <a:pPr>
              <a:lnSpc>
                <a:spcPct val="107000"/>
              </a:lnSpc>
              <a:spcAft>
                <a:spcPts val="800"/>
              </a:spcAft>
            </a:pPr>
            <a:r>
              <a:rPr lang="en-US" sz="1800" b="1" dirty="0">
                <a:solidFill>
                  <a:schemeClr val="accent2">
                    <a:lumMod val="50000"/>
                  </a:schemeClr>
                </a:solidFill>
                <a:latin typeface="Century Gothic" panose="020B0502020202020204" pitchFamily="34" charset="0"/>
                <a:cs typeface="Times New Roman" panose="02020603050405020304" pitchFamily="18" charset="0"/>
              </a:rPr>
              <a:t>Dibeth: </a:t>
            </a:r>
            <a:r>
              <a:rPr lang="en-US" sz="1800" dirty="0">
                <a:latin typeface="Century Gothic" panose="020B0502020202020204" pitchFamily="34" charset="0"/>
                <a:cs typeface="Times New Roman" panose="02020603050405020304" pitchFamily="18" charset="0"/>
              </a:rPr>
              <a:t>I will be same, very sensitive, witty and going at my own pace.</a:t>
            </a:r>
            <a:endParaRPr lang="es-MX" sz="1800" dirty="0">
              <a:latin typeface="Century Gothic" panose="020B0502020202020204" pitchFamily="34" charset="0"/>
              <a:cs typeface="Times New Roman" panose="02020603050405020304" pitchFamily="18" charset="0"/>
            </a:endParaRPr>
          </a:p>
          <a:p>
            <a:pPr>
              <a:lnSpc>
                <a:spcPct val="107000"/>
              </a:lnSpc>
              <a:spcAft>
                <a:spcPts val="800"/>
              </a:spcAft>
            </a:pPr>
            <a:r>
              <a:rPr lang="en-US" sz="1800" b="1" dirty="0">
                <a:solidFill>
                  <a:schemeClr val="bg1">
                    <a:lumMod val="50000"/>
                  </a:schemeClr>
                </a:solidFill>
                <a:latin typeface="Century Gothic" panose="020B0502020202020204" pitchFamily="34" charset="0"/>
                <a:cs typeface="Times New Roman" panose="02020603050405020304" pitchFamily="18" charset="0"/>
              </a:rPr>
              <a:t>Kereny</a:t>
            </a:r>
            <a:r>
              <a:rPr lang="en-US" sz="1800" dirty="0">
                <a:latin typeface="Century Gothic" panose="020B0502020202020204" pitchFamily="34" charset="0"/>
                <a:cs typeface="Times New Roman" panose="02020603050405020304" pitchFamily="18" charset="0"/>
              </a:rPr>
              <a:t>: that sounds just like you. And your love life? Do you plan on getting married and having a family?</a:t>
            </a:r>
            <a:endParaRPr lang="es-MX" sz="1800" dirty="0">
              <a:latin typeface="Century Gothic" panose="020B0502020202020204" pitchFamily="34" charset="0"/>
              <a:cs typeface="Times New Roman" panose="02020603050405020304" pitchFamily="18" charset="0"/>
            </a:endParaRPr>
          </a:p>
          <a:p>
            <a:pPr>
              <a:lnSpc>
                <a:spcPct val="107000"/>
              </a:lnSpc>
              <a:spcAft>
                <a:spcPts val="800"/>
              </a:spcAft>
            </a:pPr>
            <a:r>
              <a:rPr lang="en-US" sz="1800" b="1" dirty="0">
                <a:solidFill>
                  <a:schemeClr val="accent2">
                    <a:lumMod val="50000"/>
                  </a:schemeClr>
                </a:solidFill>
                <a:latin typeface="Century Gothic" panose="020B0502020202020204" pitchFamily="34" charset="0"/>
                <a:cs typeface="Times New Roman" panose="02020603050405020304" pitchFamily="18" charset="0"/>
              </a:rPr>
              <a:t>Dibeth</a:t>
            </a:r>
            <a:r>
              <a:rPr lang="en-US" sz="1800" dirty="0">
                <a:latin typeface="Century Gothic" panose="020B0502020202020204" pitchFamily="34" charset="0"/>
                <a:cs typeface="Times New Roman" panose="02020603050405020304" pitchFamily="18" charset="0"/>
              </a:rPr>
              <a:t>: I would like to get married but it also doesn´t matter if i </a:t>
            </a:r>
            <a:r>
              <a:rPr lang="en-US" sz="1800" dirty="0" err="1">
                <a:latin typeface="Century Gothic" panose="020B0502020202020204" pitchFamily="34" charset="0"/>
                <a:cs typeface="Times New Roman" panose="02020603050405020304" pitchFamily="18" charset="0"/>
              </a:rPr>
              <a:t>dont</a:t>
            </a:r>
            <a:r>
              <a:rPr lang="en-US" sz="1800" dirty="0">
                <a:latin typeface="Century Gothic" panose="020B0502020202020204" pitchFamily="34" charset="0"/>
                <a:cs typeface="Times New Roman" panose="02020603050405020304" pitchFamily="18" charset="0"/>
              </a:rPr>
              <a:t> get married! I will be doing okay with or without a partner. I won’t have kids though, they’re not really a priority to me.</a:t>
            </a:r>
            <a:endParaRPr lang="es-MX" sz="1800" dirty="0">
              <a:latin typeface="Century Gothic" panose="020B0502020202020204" pitchFamily="34" charset="0"/>
              <a:cs typeface="Times New Roman" panose="02020603050405020304" pitchFamily="18" charset="0"/>
            </a:endParaRPr>
          </a:p>
          <a:p>
            <a:pPr>
              <a:lnSpc>
                <a:spcPct val="107000"/>
              </a:lnSpc>
              <a:spcAft>
                <a:spcPts val="800"/>
              </a:spcAft>
            </a:pPr>
            <a:r>
              <a:rPr lang="en-US" sz="1800" b="1" dirty="0">
                <a:solidFill>
                  <a:schemeClr val="bg1">
                    <a:lumMod val="50000"/>
                  </a:schemeClr>
                </a:solidFill>
                <a:latin typeface="Century Gothic" panose="020B0502020202020204" pitchFamily="34" charset="0"/>
                <a:cs typeface="Times New Roman" panose="02020603050405020304" pitchFamily="18" charset="0"/>
              </a:rPr>
              <a:t>Kereny</a:t>
            </a:r>
            <a:r>
              <a:rPr lang="en-US" sz="1800" dirty="0">
                <a:latin typeface="Century Gothic" panose="020B0502020202020204" pitchFamily="34" charset="0"/>
                <a:cs typeface="Times New Roman" panose="02020603050405020304" pitchFamily="18" charset="0"/>
              </a:rPr>
              <a:t>: I understand. I feel the same way. I’ll get married, i know it but i will not be having any children, they´re just not for me. Plus, imagine all those crazy hormones you would be having if you were pregnant.</a:t>
            </a:r>
            <a:endParaRPr lang="es-MX" sz="18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478049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F7856E56-03D2-4465-A2BA-F212893DB700}"/>
              </a:ext>
            </a:extLst>
          </p:cNvPr>
          <p:cNvSpPr/>
          <p:nvPr/>
        </p:nvSpPr>
        <p:spPr>
          <a:xfrm>
            <a:off x="717630" y="544010"/>
            <a:ext cx="8426370" cy="4241418"/>
          </a:xfrm>
          <a:prstGeom prst="rect">
            <a:avLst/>
          </a:prstGeom>
        </p:spPr>
        <p:txBody>
          <a:bodyPr wrap="square">
            <a:spAutoFit/>
          </a:bodyPr>
          <a:lstStyle/>
          <a:p>
            <a:pPr>
              <a:lnSpc>
                <a:spcPct val="107000"/>
              </a:lnSpc>
              <a:spcAft>
                <a:spcPts val="800"/>
              </a:spcAft>
            </a:pPr>
            <a:r>
              <a:rPr lang="en-US" sz="1800" b="1" dirty="0">
                <a:solidFill>
                  <a:schemeClr val="accent2">
                    <a:lumMod val="50000"/>
                  </a:schemeClr>
                </a:solidFill>
                <a:latin typeface="Century Gothic" panose="020B0502020202020204" pitchFamily="34" charset="0"/>
                <a:cs typeface="Times New Roman" panose="02020603050405020304" pitchFamily="18" charset="0"/>
              </a:rPr>
              <a:t>Dibeth</a:t>
            </a:r>
            <a:r>
              <a:rPr lang="en-US" sz="1800" dirty="0">
                <a:latin typeface="Century Gothic" panose="020B0502020202020204" pitchFamily="34" charset="0"/>
                <a:cs typeface="Times New Roman" panose="02020603050405020304" pitchFamily="18" charset="0"/>
              </a:rPr>
              <a:t>: I know right! It’s definitely not for me. But you know what is a good idea, we must start saving up money for our future life.</a:t>
            </a:r>
            <a:endParaRPr lang="es-MX" sz="1800" dirty="0">
              <a:latin typeface="Century Gothic" panose="020B0502020202020204" pitchFamily="34" charset="0"/>
              <a:cs typeface="Times New Roman" panose="02020603050405020304" pitchFamily="18" charset="0"/>
            </a:endParaRPr>
          </a:p>
          <a:p>
            <a:pPr>
              <a:lnSpc>
                <a:spcPct val="107000"/>
              </a:lnSpc>
              <a:spcAft>
                <a:spcPts val="800"/>
              </a:spcAft>
            </a:pPr>
            <a:r>
              <a:rPr lang="en-US" sz="1800" b="1" dirty="0">
                <a:solidFill>
                  <a:schemeClr val="bg1">
                    <a:lumMod val="50000"/>
                  </a:schemeClr>
                </a:solidFill>
                <a:latin typeface="Century Gothic" panose="020B0502020202020204" pitchFamily="34" charset="0"/>
                <a:cs typeface="Times New Roman" panose="02020603050405020304" pitchFamily="18" charset="0"/>
              </a:rPr>
              <a:t>Kereny</a:t>
            </a:r>
            <a:r>
              <a:rPr lang="en-US" sz="1800" dirty="0">
                <a:latin typeface="Century Gothic" panose="020B0502020202020204" pitchFamily="34" charset="0"/>
                <a:cs typeface="Times New Roman" panose="02020603050405020304" pitchFamily="18" charset="0"/>
              </a:rPr>
              <a:t>: I agree. I will have a retirement plan in the way way future, and for that i must save money. </a:t>
            </a:r>
            <a:endParaRPr lang="es-MX" sz="1800" dirty="0">
              <a:latin typeface="Century Gothic" panose="020B0502020202020204" pitchFamily="34" charset="0"/>
              <a:cs typeface="Times New Roman" panose="02020603050405020304" pitchFamily="18" charset="0"/>
            </a:endParaRPr>
          </a:p>
          <a:p>
            <a:pPr>
              <a:lnSpc>
                <a:spcPct val="107000"/>
              </a:lnSpc>
              <a:spcAft>
                <a:spcPts val="800"/>
              </a:spcAft>
            </a:pPr>
            <a:r>
              <a:rPr lang="en-US" sz="1800" b="1" dirty="0">
                <a:solidFill>
                  <a:schemeClr val="accent2">
                    <a:lumMod val="50000"/>
                  </a:schemeClr>
                </a:solidFill>
                <a:latin typeface="Century Gothic" panose="020B0502020202020204" pitchFamily="34" charset="0"/>
                <a:cs typeface="Times New Roman" panose="02020603050405020304" pitchFamily="18" charset="0"/>
              </a:rPr>
              <a:t>Dibeth</a:t>
            </a:r>
            <a:r>
              <a:rPr lang="en-US" sz="1800" dirty="0">
                <a:latin typeface="Century Gothic" panose="020B0502020202020204" pitchFamily="34" charset="0"/>
                <a:cs typeface="Times New Roman" panose="02020603050405020304" pitchFamily="18" charset="0"/>
              </a:rPr>
              <a:t>: if we start now, we’ll have been ahead of the game in a few years! Our money will be safe and sound and we´ll be relaxing at the beach. </a:t>
            </a:r>
          </a:p>
          <a:p>
            <a:pPr>
              <a:lnSpc>
                <a:spcPct val="107000"/>
              </a:lnSpc>
              <a:spcAft>
                <a:spcPts val="800"/>
              </a:spcAft>
            </a:pPr>
            <a:r>
              <a:rPr lang="en-US" sz="1800" b="1" dirty="0">
                <a:solidFill>
                  <a:schemeClr val="bg1">
                    <a:lumMod val="50000"/>
                  </a:schemeClr>
                </a:solidFill>
                <a:latin typeface="Century Gothic" panose="020B0502020202020204" pitchFamily="34" charset="0"/>
                <a:cs typeface="Times New Roman" panose="02020603050405020304" pitchFamily="18" charset="0"/>
              </a:rPr>
              <a:t>Kereny</a:t>
            </a:r>
            <a:r>
              <a:rPr lang="en-US" sz="1800" dirty="0">
                <a:latin typeface="Century Gothic" panose="020B0502020202020204" pitchFamily="34" charset="0"/>
                <a:cs typeface="Times New Roman" panose="02020603050405020304" pitchFamily="18" charset="0"/>
              </a:rPr>
              <a:t>: and it’s all going to be worth it.</a:t>
            </a:r>
            <a:endParaRPr lang="es-MX" sz="1800" dirty="0">
              <a:latin typeface="Century Gothic" panose="020B0502020202020204" pitchFamily="34" charset="0"/>
              <a:cs typeface="Times New Roman" panose="02020603050405020304" pitchFamily="18" charset="0"/>
            </a:endParaRPr>
          </a:p>
          <a:p>
            <a:pPr>
              <a:lnSpc>
                <a:spcPct val="107000"/>
              </a:lnSpc>
              <a:spcAft>
                <a:spcPts val="800"/>
              </a:spcAft>
            </a:pPr>
            <a:r>
              <a:rPr lang="en-US" sz="1800" b="1" dirty="0">
                <a:solidFill>
                  <a:schemeClr val="accent2">
                    <a:lumMod val="50000"/>
                  </a:schemeClr>
                </a:solidFill>
                <a:latin typeface="Century Gothic" panose="020B0502020202020204" pitchFamily="34" charset="0"/>
                <a:cs typeface="Times New Roman" panose="02020603050405020304" pitchFamily="18" charset="0"/>
              </a:rPr>
              <a:t>Dibeth</a:t>
            </a:r>
            <a:r>
              <a:rPr lang="en-US" sz="1800" dirty="0">
                <a:latin typeface="Century Gothic" panose="020B0502020202020204" pitchFamily="34" charset="0"/>
                <a:cs typeface="Times New Roman" panose="02020603050405020304" pitchFamily="18" charset="0"/>
              </a:rPr>
              <a:t>: yes! But for now, I’m hungry! I will make some pancakes; would you like some?</a:t>
            </a:r>
            <a:endParaRPr lang="es-MX" sz="1800" dirty="0">
              <a:latin typeface="Century Gothic" panose="020B0502020202020204" pitchFamily="34" charset="0"/>
              <a:cs typeface="Times New Roman" panose="02020603050405020304" pitchFamily="18" charset="0"/>
            </a:endParaRPr>
          </a:p>
          <a:p>
            <a:pPr>
              <a:lnSpc>
                <a:spcPct val="107000"/>
              </a:lnSpc>
              <a:spcAft>
                <a:spcPts val="800"/>
              </a:spcAft>
            </a:pPr>
            <a:r>
              <a:rPr lang="en-US" sz="1800" b="1" dirty="0">
                <a:solidFill>
                  <a:schemeClr val="bg1">
                    <a:lumMod val="50000"/>
                  </a:schemeClr>
                </a:solidFill>
                <a:latin typeface="Century Gothic" panose="020B0502020202020204" pitchFamily="34" charset="0"/>
                <a:cs typeface="Times New Roman" panose="02020603050405020304" pitchFamily="18" charset="0"/>
              </a:rPr>
              <a:t>Kereny</a:t>
            </a:r>
            <a:r>
              <a:rPr lang="en-US" sz="1800" dirty="0">
                <a:latin typeface="Century Gothic" panose="020B0502020202020204" pitchFamily="34" charset="0"/>
                <a:cs typeface="Times New Roman" panose="02020603050405020304" pitchFamily="18" charset="0"/>
              </a:rPr>
              <a:t>: oh yes please, I’ll be having mine with chocolate chips</a:t>
            </a:r>
            <a:endParaRPr lang="es-MX" sz="1800" dirty="0">
              <a:latin typeface="Century Gothic" panose="020B0502020202020204" pitchFamily="34" charset="0"/>
              <a:cs typeface="Times New Roman" panose="02020603050405020304" pitchFamily="18" charset="0"/>
            </a:endParaRPr>
          </a:p>
          <a:p>
            <a:pPr>
              <a:lnSpc>
                <a:spcPct val="107000"/>
              </a:lnSpc>
              <a:spcAft>
                <a:spcPts val="800"/>
              </a:spcAft>
            </a:pPr>
            <a:r>
              <a:rPr lang="es-MX" sz="1800" b="1" dirty="0">
                <a:solidFill>
                  <a:schemeClr val="accent2">
                    <a:lumMod val="50000"/>
                  </a:schemeClr>
                </a:solidFill>
                <a:latin typeface="Century Gothic" panose="020B0502020202020204" pitchFamily="34" charset="0"/>
                <a:cs typeface="Times New Roman" panose="02020603050405020304" pitchFamily="18" charset="0"/>
              </a:rPr>
              <a:t>Dibeth</a:t>
            </a:r>
            <a:r>
              <a:rPr lang="es-MX" sz="1800" dirty="0">
                <a:latin typeface="Century Gothic" panose="020B0502020202020204" pitchFamily="34" charset="0"/>
                <a:cs typeface="Times New Roman" panose="02020603050405020304" pitchFamily="18" charset="0"/>
              </a:rPr>
              <a:t>: great choice.</a:t>
            </a:r>
          </a:p>
        </p:txBody>
      </p:sp>
    </p:spTree>
    <p:extLst>
      <p:ext uri="{BB962C8B-B14F-4D97-AF65-F5344CB8AC3E}">
        <p14:creationId xmlns:p14="http://schemas.microsoft.com/office/powerpoint/2010/main" val="1550105533"/>
      </p:ext>
    </p:extLst>
  </p:cSld>
  <p:clrMapOvr>
    <a:masterClrMapping/>
  </p:clrMapOvr>
</p:sld>
</file>

<file path=ppt/theme/theme1.xml><?xml version="1.0" encoding="utf-8"?>
<a:theme xmlns:a="http://schemas.openxmlformats.org/drawingml/2006/main" name="Find a Rainbow Day by Slidesgo">
  <a:themeElements>
    <a:clrScheme name="Simple Light">
      <a:dk1>
        <a:srgbClr val="434343"/>
      </a:dk1>
      <a:lt1>
        <a:srgbClr val="E1FDFF"/>
      </a:lt1>
      <a:dk2>
        <a:srgbClr val="FF7D7D"/>
      </a:dk2>
      <a:lt2>
        <a:srgbClr val="6AA0FF"/>
      </a:lt2>
      <a:accent1>
        <a:srgbClr val="FFBE5D"/>
      </a:accent1>
      <a:accent2>
        <a:srgbClr val="E8AEFF"/>
      </a:accent2>
      <a:accent3>
        <a:srgbClr val="6FFFBC"/>
      </a:accent3>
      <a:accent4>
        <a:srgbClr val="FFE340"/>
      </a:accent4>
      <a:accent5>
        <a:srgbClr val="00E8ED"/>
      </a:accent5>
      <a:accent6>
        <a:srgbClr val="FFFFB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1067</Words>
  <Application>Microsoft Office PowerPoint</Application>
  <PresentationFormat>Presentación en pantalla (16:9)</PresentationFormat>
  <Paragraphs>92</Paragraphs>
  <Slides>10</Slides>
  <Notes>6</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10</vt:i4>
      </vt:variant>
    </vt:vector>
  </HeadingPairs>
  <TitlesOfParts>
    <vt:vector size="24" baseType="lpstr">
      <vt:lpstr>Century Gothic</vt:lpstr>
      <vt:lpstr>Muthiara -Demo Version-</vt:lpstr>
      <vt:lpstr>BubbleGum</vt:lpstr>
      <vt:lpstr>I Love Glitter</vt:lpstr>
      <vt:lpstr>Arial</vt:lpstr>
      <vt:lpstr>Ubuntu</vt:lpstr>
      <vt:lpstr>Gochi Hand</vt:lpstr>
      <vt:lpstr>Calibri</vt:lpstr>
      <vt:lpstr>Lemonade fabrica -Demo Version-</vt:lpstr>
      <vt:lpstr>Signika</vt:lpstr>
      <vt:lpstr>Roboto</vt:lpstr>
      <vt:lpstr>Symbol</vt:lpstr>
      <vt:lpstr>Lucida Handwriting</vt:lpstr>
      <vt:lpstr>Find a Rainbow Day by Slidesgo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LT-RROBLEDO</dc:creator>
  <cp:lastModifiedBy>SAMARA KERENY ROBLEDO CORTES</cp:lastModifiedBy>
  <cp:revision>4</cp:revision>
  <dcterms:modified xsi:type="dcterms:W3CDTF">2021-05-28T23:56:43Z</dcterms:modified>
</cp:coreProperties>
</file>