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448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884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006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47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717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66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164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86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123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064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781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CAD68-E66A-4879-BBF3-74C2518E3CD3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5DC99-BEF0-44A6-A5FD-5BA8A93CE5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6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27632" y="292608"/>
            <a:ext cx="92537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2" name="Picture 2" descr="Word Pinterest Vintage Fondos Para Power Point - Novocom.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" y="508"/>
            <a:ext cx="144072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22479" y="521208"/>
            <a:ext cx="10947042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2020 - 2021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Filosofía de la educación 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CUARTO SEMESTRE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Carlos Armando Balderas Valdés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/>
              <a:t> </a:t>
            </a:r>
            <a:r>
              <a:rPr lang="es-ES" sz="2400" dirty="0" smtClean="0"/>
              <a:t>UNIDAD 2: La </a:t>
            </a:r>
            <a:r>
              <a:rPr lang="es-ES" sz="2400" dirty="0"/>
              <a:t>educación como agente de cambio social o la transformación personal</a:t>
            </a:r>
            <a:r>
              <a:rPr lang="es-ES" sz="2400" dirty="0" smtClean="0"/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b="1" kern="0" dirty="0">
                <a:solidFill>
                  <a:prstClr val="black"/>
                </a:solidFill>
              </a:rPr>
              <a:t>Propósito: </a:t>
            </a:r>
            <a:r>
              <a:rPr lang="es-MX" sz="2400" kern="0" dirty="0">
                <a:solidFill>
                  <a:prstClr val="black"/>
                </a:solidFill>
              </a:rPr>
              <a:t>Que los estudiantes indaguen críticamente sobre distintas perspectivas filosóficas que arrojan luz a los principales conceptos y actividades constitutivas de la labor pedagógica, reflexionen sobre el tema como el sentido de la educación, el papel que juega el conocimiento del dentro de la educación y la relación que existe entre la labor del educador y el tipo de sociedad que se desea tener.</a:t>
            </a:r>
            <a:endParaRPr kumimoji="0" lang="es-ES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1921" y="4461358"/>
            <a:ext cx="11277600" cy="2716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Danna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Sophia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Rangel Ibarra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a desarrollar:  </a:t>
            </a:r>
            <a:r>
              <a:rPr lang="es-MX" sz="1600" b="1" i="1" dirty="0" smtClean="0"/>
              <a:t>L</a:t>
            </a:r>
            <a:r>
              <a:rPr lang="es-MX" sz="1600" b="1" i="1" dirty="0" smtClean="0"/>
              <a:t>a </a:t>
            </a:r>
            <a:r>
              <a:rPr lang="es-MX" sz="1600" b="1" i="1" dirty="0"/>
              <a:t>Educación progresista y la concepción pragmática.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600" b="1" i="1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62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by Elspeth Löwen on Fondo para diapositivas | Background for powerpoint  presentation, Powerpoint background design, Tex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508654" y="259632"/>
            <a:ext cx="9174692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b="1" i="1" dirty="0" smtClean="0"/>
              <a:t>La Educación progresista y la concepción pragmática</a:t>
            </a:r>
            <a:r>
              <a:rPr lang="es-MX" b="1" i="1" dirty="0" smtClean="0"/>
              <a:t>.</a:t>
            </a:r>
            <a:endParaRPr lang="es-MX" b="1" i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691452"/>
              </p:ext>
            </p:extLst>
          </p:nvPr>
        </p:nvGraphicFramePr>
        <p:xfrm>
          <a:off x="815661" y="1008587"/>
          <a:ext cx="10740982" cy="55651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70491"/>
                <a:gridCol w="5370491"/>
              </a:tblGrid>
              <a:tr h="709891">
                <a:tc>
                  <a:txBody>
                    <a:bodyPr/>
                    <a:lstStyle/>
                    <a:p>
                      <a:pPr algn="ctr"/>
                      <a:r>
                        <a:rPr lang="es-MX" sz="2800" b="1" i="1" dirty="0" smtClean="0"/>
                        <a:t>Educación progresista </a:t>
                      </a:r>
                      <a:endParaRPr lang="es-MX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i="1" dirty="0" smtClean="0"/>
                        <a:t>concepción pragmática</a:t>
                      </a:r>
                      <a:endParaRPr lang="es-MX" sz="2800" dirty="0"/>
                    </a:p>
                  </a:txBody>
                  <a:tcPr anchor="ctr"/>
                </a:tc>
              </a:tr>
              <a:tr h="4855292">
                <a:tc>
                  <a:txBody>
                    <a:bodyPr/>
                    <a:lstStyle/>
                    <a:p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-Los progresistas persiguen el progreso social , económico, político e institucional</a:t>
                      </a:r>
                    </a:p>
                    <a:p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-Es un movimiento que critican a la educación tradicionalista tachándola de ser: formalista, autoritaria, competitiva y aprender por memorización</a:t>
                      </a:r>
                    </a:p>
                    <a:p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-La educación progresista busca ser: práctica, vital, participativa, democrática, colaborativa, activa y motivadora</a:t>
                      </a:r>
                    </a:p>
                    <a:p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-La </a:t>
                      </a:r>
                      <a:r>
                        <a:rPr lang="es-MX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educación progresista</a:t>
                      </a: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apuesta por la creatividad e intereses del niño para fortalecer tanto las habilidades que éstos poseen como el aprendizaje significativo.</a:t>
                      </a:r>
                    </a:p>
                    <a:p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-</a:t>
                      </a: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relaciona con el pragmatismo el cual se denomina como un tipo de actitud y pensamiento según el cual las cosas solamente tienen un valor en función de su utilidad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-</a:t>
                      </a: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modelo tradicional no hacía más que promover una enseñanza puramente verbal, mediante la cual se obligaba al niño a memorizar y repetir, sólo estaba destinado a escuchar y absorber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0"/>
                      <a:r>
                        <a:rPr lang="es-MX" dirty="0" smtClean="0"/>
                        <a:t>-</a:t>
                      </a: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escuela debe ser una institución donde los avances de la sociedad se pueden transmitir directamente a las nuevas generaciones, no a través de métodos </a:t>
                      </a:r>
                    </a:p>
                    <a:p>
                      <a:pPr latinLnBrk="0"/>
                      <a:r>
                        <a:rPr lang="es-MX" sz="18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formalizados</a:t>
                      </a: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sino a partir de una escuela que permita al niño construir, crear e indagar activamente.</a:t>
                      </a:r>
                    </a:p>
                    <a:p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01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194</Words>
  <Application>Microsoft Office PowerPoint</Application>
  <PresentationFormat>Panorámica</PresentationFormat>
  <Paragraphs>31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IBARRA</dc:creator>
  <cp:lastModifiedBy>IRMA IBARRA</cp:lastModifiedBy>
  <cp:revision>3</cp:revision>
  <dcterms:created xsi:type="dcterms:W3CDTF">2021-05-23T19:59:45Z</dcterms:created>
  <dcterms:modified xsi:type="dcterms:W3CDTF">2021-05-23T20:13:30Z</dcterms:modified>
</cp:coreProperties>
</file>