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7EAD8-69D8-4961-A30B-61AECAD75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598FCF-89C4-4DDE-92C3-842A0D4B9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BE85FD-F635-445C-8ECA-67320156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E2A93F-7DF8-4BB2-B624-5AF895F5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D01B27-E963-4727-9A7B-6239D8F3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43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05DD7-9F58-4B1C-BA4E-14F641587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8B8805-B5F4-4310-B629-ECB372BD2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77C076-088C-46A8-A9C6-D1F3C2F5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A87D1C-DBD1-4502-9602-66801C34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773E1A-A442-4218-9B2E-3E6978CA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976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301310-B707-4E40-83DA-A9D24FA04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5894BA-889E-4142-B092-76B89155C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D5D2F-A4A1-43A9-85D7-55B2A99D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507F7F-E06E-4D7E-99CD-45C90477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3A9F8-5C61-4638-9956-9243CF9F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373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DF4F0-2558-4C95-80D6-3F7B1DC0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9CCDD-5EEC-4677-A654-61AFACC1F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C077E9-F71A-47DA-923E-D1C16F9B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36A864-EC8D-4C6B-B443-FD2898FE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964999-B199-4AE9-8CEA-AB37EAF1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930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DBBFE-4E8A-4390-BACF-A74DFCF7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47C975-AD88-42BA-802D-E438241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5F96AA-5357-41A6-8508-312B0045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CDB04-C91D-4CE3-8CAB-05A76E99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0D64AD-C402-4DA9-BF2A-824B8CB9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017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288E6-6456-4EBD-A9C8-3757DF71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71D224-DD47-46EB-B706-0C0683E48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4572A8-B153-4EAD-A548-8ACC1683B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D3311D-29DF-4F81-B69A-14C07843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0E0076-3DF5-4733-A8D5-9AA46A79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8E3980-2312-4800-BC3A-00176F412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08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6287C-B698-401D-A134-2DE9CC59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65830A-A4DC-4029-9673-FD0E6F8F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40851F-A90E-4D57-89C8-85F3264C0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9198C0-C4D0-47FD-92BE-C9B0DF41B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5040B3-0333-47F2-B649-F484E9D83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1DD3EF-9A3E-488A-9C94-16B30461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48E159-FFB5-4FCE-BB4E-B3313677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5633C5-44CD-41BD-AC79-B4CDB774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301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C3C82-0432-45D6-A504-AA65BB59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BE33E9-90CD-4D26-A173-4165E90E7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3856A7-2B55-454C-B9D2-00D70F46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C2A170-CAC2-4389-A654-C7617DC0F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56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CED3F8-58B8-40F6-B4C3-EBD3E6044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C9793D-E4B1-431C-8EC5-AFA6FB9B0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9B0F92-0990-4D1E-8D86-98B87533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488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871D2-F31A-4272-8012-8F75E8DBE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11F3C-D6FC-44AC-9876-5CAE11E4E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534172-F44E-4D58-904C-89FFDA986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46A24F-0438-4073-BF85-0AF3C14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8DF913-4AE1-4F19-92EC-18610BBA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A842E1-F0BC-4344-97BD-FD4D6EB1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40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9C7FD-5E0E-4D44-9C29-DACA8C910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26F41F8-56CF-4CDE-9E6D-518198596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6845D6-E9FB-498C-85BD-225EF92D4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028892-8AA6-47F5-91A0-5D962E57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812C85-B35A-4962-9787-A06F440C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FECB14-1455-440C-B427-115E332ED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65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F9A16D-45EF-4BD2-B94F-DA06F5FB1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C732A8-F537-40B1-96D1-37F71EE3B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0ECCD4-973D-4F0A-961B-75DDAE296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84611-D370-4FC0-858F-4282E0807640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EE59B-F78C-4965-B7F9-27DD1404A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1377C1-9CFD-4166-8E75-94AFDDA80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2F43A-3ABD-40BE-9B89-2DB600F87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35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nda Imagen De Clase De Estudiante | imágenes de gráficos png gratis -  Lovepik">
            <a:extLst>
              <a:ext uri="{FF2B5EF4-FFF2-40B4-BE49-F238E27FC236}">
                <a16:creationId xmlns:a16="http://schemas.microsoft.com/office/drawing/2014/main" id="{0E803AAF-79DE-4584-A275-85172BE21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4828" l="10000" r="91163">
                        <a14:foregroundMark x1="35698" y1="20345" x2="31744" y2="75517"/>
                        <a14:foregroundMark x1="90814" y1="48621" x2="91279" y2="42759"/>
                        <a14:foregroundMark x1="76744" y1="94828" x2="75581" y2="808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579" y="2036858"/>
            <a:ext cx="6749854" cy="48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32187D3-1F7B-4C7E-A94D-8E1857597360}"/>
              </a:ext>
            </a:extLst>
          </p:cNvPr>
          <p:cNvSpPr txBox="1"/>
          <p:nvPr/>
        </p:nvSpPr>
        <p:spPr>
          <a:xfrm>
            <a:off x="5678660" y="222468"/>
            <a:ext cx="65133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/>
              <a:t>Escuela normal de educación preescolar</a:t>
            </a:r>
          </a:p>
          <a:p>
            <a:pPr algn="ctr"/>
            <a:r>
              <a:rPr lang="es-MX" dirty="0"/>
              <a:t>Lic. Educación preescolar</a:t>
            </a:r>
          </a:p>
          <a:p>
            <a:pPr algn="ctr"/>
            <a:r>
              <a:rPr lang="es-MX" dirty="0"/>
              <a:t> </a:t>
            </a:r>
          </a:p>
          <a:p>
            <a:pPr algn="ctr"/>
            <a:r>
              <a:rPr lang="es-MX" dirty="0"/>
              <a:t>Filosofía de la  educación</a:t>
            </a:r>
          </a:p>
          <a:p>
            <a:pPr algn="ctr"/>
            <a:r>
              <a:rPr lang="es-MX" dirty="0"/>
              <a:t>Teoría de la transmisión del conocimiento</a:t>
            </a:r>
          </a:p>
          <a:p>
            <a:pPr algn="ctr"/>
            <a:r>
              <a:rPr lang="es-MX" dirty="0"/>
              <a:t>UNIDAD DE APRENDIZAJE II. EL SENTIDO Y LOS FINES DE LA EDUCACIÓN.</a:t>
            </a:r>
          </a:p>
          <a:p>
            <a:pPr algn="ctr"/>
            <a:r>
              <a:rPr lang="es-MX" dirty="0"/>
              <a:t>Competencias de unidad :</a:t>
            </a:r>
          </a:p>
          <a:p>
            <a:pPr algn="ctr"/>
            <a:r>
              <a:rPr lang="es-MX" dirty="0"/>
              <a:t>Actúa de manera ética ante la diversidad de situaciones que se presentan en la práctica profesional.</a:t>
            </a:r>
          </a:p>
          <a:p>
            <a:pPr algn="ctr"/>
            <a:r>
              <a:rPr lang="es-MX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Docente: Carlos Armando Balderas Valdez</a:t>
            </a:r>
          </a:p>
          <a:p>
            <a:pPr algn="ctr"/>
            <a:r>
              <a:rPr lang="es-MX" dirty="0"/>
              <a:t>Alumna: Tamara Esmeralda Solis Aguilera</a:t>
            </a:r>
          </a:p>
          <a:p>
            <a:pPr algn="ctr"/>
            <a:r>
              <a:rPr lang="es-MX" dirty="0"/>
              <a:t>Numero de lista #20</a:t>
            </a:r>
          </a:p>
          <a:p>
            <a:pPr algn="ctr"/>
            <a:r>
              <a:rPr lang="es-MX" dirty="0"/>
              <a:t>2c</a:t>
            </a:r>
          </a:p>
          <a:p>
            <a:pPr algn="ctr"/>
            <a:r>
              <a:rPr lang="es-MX" dirty="0"/>
              <a:t>Mayo 2021</a:t>
            </a:r>
          </a:p>
          <a:p>
            <a:pPr algn="ctr"/>
            <a:r>
              <a:rPr lang="es-MX" dirty="0"/>
              <a:t>Saltillo Coahuila</a:t>
            </a:r>
          </a:p>
        </p:txBody>
      </p:sp>
      <p:pic>
        <p:nvPicPr>
          <p:cNvPr id="5" name="Imagen 4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9CF3E927-78FE-4D9C-9CF0-8D67038A332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812" y="0"/>
            <a:ext cx="2697717" cy="2649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43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6EAB0F8-8C18-49A1-BE84-00AC8EB9BFE9}"/>
              </a:ext>
            </a:extLst>
          </p:cNvPr>
          <p:cNvSpPr txBox="1"/>
          <p:nvPr/>
        </p:nvSpPr>
        <p:spPr>
          <a:xfrm>
            <a:off x="126608" y="924511"/>
            <a:ext cx="993179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 propuesta pedagógica surge a finales del siglo XIX como una respuesta ante la educación tradicional</a:t>
            </a:r>
          </a:p>
          <a:p>
            <a:endParaRPr lang="es-MX" sz="1600" i="0" dirty="0"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b="0" i="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pedagogía progresista o educación progresista, bajo muy diversas denominaciones (escuela nueva, escuela activa, nueva educación, educación nueva, etc.), es un movimiento o grupo de movimientos pedagógicos de carácter progresista, críticos con la educación tradicional (a la que acusan de formalismo, de autoritarismo).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b="0" i="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Apuesta por la creatividad e intereses del niño para fortalecer tanto las habilidades que éstos poseen como el aprendizaje significativo.</a:t>
            </a:r>
          </a:p>
          <a:p>
            <a:endParaRPr lang="es-MX" sz="1600" b="0" i="0" kern="1200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b="0" i="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critica la considerada escuela tradicional que era común en esa época y también en el siglo siguiente.</a:t>
            </a:r>
          </a:p>
          <a:p>
            <a:endParaRPr lang="es-MX" sz="1600" b="0" i="0" kern="1200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mayoría de los programas de educación progresiva tienen estas cualidades en común: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Énfasis en el aprendizaje por medio de la práctica - mano en los proyectos, aprendizaje experimental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Plan de estudios integrado centrado en unidades temáticas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Fuerte énfasis en la resolución de problemas y el pensamiento crítico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Trabajo en grupo y desarrollo de habilidades sociales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La comprensión y la acción como objetivos del aprendizaje en contraposición al conocimiento de memoria.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Proyectos de colaboración y aprendizaje cooperativo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Educación para la responsabilidad social y la democracia</a:t>
            </a:r>
            <a:b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Integración de proyectos de servicio comunitario y de aprendizaje de servicio en el plan de estudios diario</a:t>
            </a:r>
            <a:br>
              <a:rPr lang="es-MX" dirty="0"/>
            </a:br>
            <a:br>
              <a:rPr lang="es-MX" dirty="0"/>
            </a:br>
            <a:endParaRPr lang="es-MX" sz="1800" b="0" i="0" kern="1200" dirty="0">
              <a:solidFill>
                <a:schemeClr val="dk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scolar, educación, Estudiante, dibujo animado, niño, escuela, Libro de  texto, Aprendizaje, dibujos animados, niño, conversacion png | PNGWing">
            <a:extLst>
              <a:ext uri="{FF2B5EF4-FFF2-40B4-BE49-F238E27FC236}">
                <a16:creationId xmlns:a16="http://schemas.microsoft.com/office/drawing/2014/main" id="{6B549CF8-5676-4336-ABAE-388915EC3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649" b="89993" l="10000" r="90000">
                        <a14:foregroundMark x1="37174" y1="10079" x2="41196" y2="8649"/>
                        <a14:foregroundMark x1="80217" y1="45104" x2="70217" y2="32023"/>
                        <a14:foregroundMark x1="75543" y1="46176" x2="80435" y2="434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795" y="-267286"/>
            <a:ext cx="36797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2164BFA-81EF-442F-8D32-3A32920A54CD}"/>
              </a:ext>
            </a:extLst>
          </p:cNvPr>
          <p:cNvSpPr txBox="1"/>
          <p:nvPr/>
        </p:nvSpPr>
        <p:spPr>
          <a:xfrm>
            <a:off x="2764301" y="133341"/>
            <a:ext cx="64500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Educación progresista</a:t>
            </a:r>
          </a:p>
        </p:txBody>
      </p:sp>
    </p:spTree>
    <p:extLst>
      <p:ext uri="{BB962C8B-B14F-4D97-AF65-F5344CB8AC3E}">
        <p14:creationId xmlns:p14="http://schemas.microsoft.com/office/powerpoint/2010/main" val="896274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scolar, educación, Estudiante, dibujo animado, niño, escuela, Libro de  texto, Aprendizaje, dibujos animados, niño, conversacion png | PNGWing">
            <a:extLst>
              <a:ext uri="{FF2B5EF4-FFF2-40B4-BE49-F238E27FC236}">
                <a16:creationId xmlns:a16="http://schemas.microsoft.com/office/drawing/2014/main" id="{D961F653-13E6-4904-99C7-D726C6964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649" b="89993" l="10000" r="90000">
                        <a14:foregroundMark x1="37174" y1="10079" x2="41196" y2="8649"/>
                        <a14:foregroundMark x1="80217" y1="45104" x2="70217" y2="32023"/>
                        <a14:foregroundMark x1="75543" y1="46176" x2="80435" y2="434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481" y="647114"/>
            <a:ext cx="3460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2D3FE10-2BA9-457B-BFDF-10ECA7E5B5B0}"/>
              </a:ext>
            </a:extLst>
          </p:cNvPr>
          <p:cNvSpPr txBox="1"/>
          <p:nvPr/>
        </p:nvSpPr>
        <p:spPr>
          <a:xfrm>
            <a:off x="3611880" y="185449"/>
            <a:ext cx="6323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Concepción pragmática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966BF9F-74F2-41BA-B9CB-5FEC0A0B31BF}"/>
              </a:ext>
            </a:extLst>
          </p:cNvPr>
          <p:cNvSpPr txBox="1"/>
          <p:nvPr/>
        </p:nvSpPr>
        <p:spPr>
          <a:xfrm>
            <a:off x="2489982" y="647114"/>
            <a:ext cx="9495692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El pragmatismo es un movimiento filosófico y educativo surgido en los Estados Unidos en la década de 1880, representado por grandes figuras intelectuales, entre ellas Charles Sanders Peirce y William James.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s-MX" sz="1800" b="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La educación pragmática da mucha importancia a la educación social; mejora permanentemente las condiciones de vida de la sociedad mediante la justa participación transformadora de las personas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s-MX" sz="1800" b="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 El pragmatismo pretende que a través de la actividad y por medio de la experiencia práctica, se llegue al aprendizaje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MX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b="0" i="0" u="non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El pragmatismo pretende recuperar la razón y los valores humanos para el dominio sobre una acción. Por tanto, no constituye una ideología de la “acción por la acción” o del encubrimiento de la “razón técnica”, sino una teoría de la acción inteligente y liberadora y de la razón responsable en todos los ámbitos de la acción humana, incluyendo el ámbito educativo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MX" sz="1800" b="0" i="0" u="none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el pragmatismo no llegó a dar lugar a una escuela filosófica, y no se concentra exclusivamente en la filosofía, sino que se dispersa y se abre a otros campos y disciplinas, como </a:t>
            </a:r>
            <a:r>
              <a:rPr lang="es-MX" sz="1800" b="0" i="0" u="non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educación</a:t>
            </a:r>
            <a:r>
              <a:rPr lang="es-MX" sz="18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, psicología, sociología, derecho, ciencia política.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s-MX" sz="1800" b="0" i="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En este sentido se presentó como un instrumento crítico para la clarificación del pensamiento; pero el pragmatismo quiso ser más que una concepción analítica de la filosofía</a:t>
            </a:r>
            <a:endParaRPr lang="es-MX" sz="1800" b="0" i="0" u="none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4378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569</Words>
  <Application>Microsoft Office PowerPoint</Application>
  <PresentationFormat>Panorámica</PresentationFormat>
  <Paragraphs>37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TAHMARA ESMERALDA SOLIS AGUILERA</dc:creator>
  <cp:lastModifiedBy>TAHMARA ESMERALDA SOLIS AGUILERA</cp:lastModifiedBy>
  <cp:revision>2</cp:revision>
  <dcterms:created xsi:type="dcterms:W3CDTF">2021-05-19T23:26:12Z</dcterms:created>
  <dcterms:modified xsi:type="dcterms:W3CDTF">2021-05-19T23:42:26Z</dcterms:modified>
</cp:coreProperties>
</file>