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FF99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3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F7EAD8-69D8-4961-A30B-61AECAD759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5598FCF-89C4-4DDE-92C3-842A0D4B97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BE85FD-F635-445C-8ECA-67320156C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84611-D370-4FC0-858F-4282E0807640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9E2A93F-7DF8-4BB2-B624-5AF895F5C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D01B27-E963-4727-9A7B-6239D8F33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2F43A-3ABD-40BE-9B89-2DB600F872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2439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A05DD7-9F58-4B1C-BA4E-14F641587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48B8805-B5F4-4310-B629-ECB372BD2B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077C076-088C-46A8-A9C6-D1F3C2F5A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84611-D370-4FC0-858F-4282E0807640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1A87D1C-DBD1-4502-9602-66801C347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9773E1A-A442-4218-9B2E-3E6978CAF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2F43A-3ABD-40BE-9B89-2DB600F872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9768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0301310-B707-4E40-83DA-A9D24FA048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05894BA-889E-4142-B092-76B89155CD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B6D5D2F-A4A1-43A9-85D7-55B2A99D1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84611-D370-4FC0-858F-4282E0807640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6507F7F-E06E-4D7E-99CD-45C904779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F3A9F8-5C61-4638-9956-9243CF9FC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2F43A-3ABD-40BE-9B89-2DB600F872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3735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ADF4F0-2558-4C95-80D6-3F7B1DC02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79CCDD-5EEC-4677-A654-61AFACC1F7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8C077E9-F71A-47DA-923E-D1C16F9BA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84611-D370-4FC0-858F-4282E0807640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D36A864-EC8D-4C6B-B443-FD2898FE9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C964999-B199-4AE9-8CEA-AB37EAF1E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2F43A-3ABD-40BE-9B89-2DB600F872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9309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8DBBFE-4E8A-4390-BACF-A74DFCF7D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947C975-AD88-42BA-802D-E4382412C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15F96AA-5357-41A6-8508-312B0045D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84611-D370-4FC0-858F-4282E0807640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0CDB04-C91D-4CE3-8CAB-05A76E99B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0D64AD-C402-4DA9-BF2A-824B8CB91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2F43A-3ABD-40BE-9B89-2DB600F872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0178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2288E6-6456-4EBD-A9C8-3757DF710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F71D224-DD47-46EB-B706-0C0683E488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C4572A8-B153-4EAD-A548-8ACC1683B6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3D3311D-29DF-4F81-B69A-14C07843A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84611-D370-4FC0-858F-4282E0807640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B0E0076-3DF5-4733-A8D5-9AA46A79B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08E3980-2312-4800-BC3A-00176F412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2F43A-3ABD-40BE-9B89-2DB600F872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2084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46287C-B698-401D-A134-2DE9CC596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065830A-A4DC-4029-9673-FD0E6F8F3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E40851F-A90E-4D57-89C8-85F3264C06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69198C0-C4D0-47FD-92BE-C9B0DF41B8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65040B3-0333-47F2-B649-F484E9D83C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51DD3EF-9A3E-488A-9C94-16B304610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84611-D370-4FC0-858F-4282E0807640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048E159-FFB5-4FCE-BB4E-B33136778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75633C5-44CD-41BD-AC79-B4CDB774E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2F43A-3ABD-40BE-9B89-2DB600F872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3013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2C3C82-0432-45D6-A504-AA65BB591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7BE33E9-90CD-4D26-A173-4165E90E7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84611-D370-4FC0-858F-4282E0807640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D3856A7-2B55-454C-B9D2-00D70F46A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FC2A170-CAC2-4389-A654-C7617DC0F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2F43A-3ABD-40BE-9B89-2DB600F872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5560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7CED3F8-58B8-40F6-B4C3-EBD3E6044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84611-D370-4FC0-858F-4282E0807640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FC9793D-E4B1-431C-8EC5-AFA6FB9B0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89B0F92-0990-4D1E-8D86-98B875337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2F43A-3ABD-40BE-9B89-2DB600F872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4883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1871D2-F31A-4272-8012-8F75E8DBE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0811F3C-D6FC-44AC-9876-5CAE11E4E3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6534172-F44E-4D58-904C-89FFDA986B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B46A24F-0438-4073-BF85-0AF3C14D5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84611-D370-4FC0-858F-4282E0807640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F8DF913-4AE1-4F19-92EC-18610BBA5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9A842E1-F0BC-4344-97BD-FD4D6EB11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2F43A-3ABD-40BE-9B89-2DB600F872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8405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59C7FD-5E0E-4D44-9C29-DACA8C910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26F41F8-56CF-4CDE-9E6D-5181985964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56845D6-E9FB-498C-85BD-225EF92D4E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2028892-8AA6-47F5-91A0-5D962E57D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84611-D370-4FC0-858F-4282E0807640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A812C85-B35A-4962-9787-A06F440C2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FFECB14-1455-440C-B427-115E332ED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2F43A-3ABD-40BE-9B89-2DB600F872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8658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FF">
            <a:alpha val="6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BF9A16D-45EF-4BD2-B94F-DA06F5FB1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5C732A8-F537-40B1-96D1-37F71EE3BB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30ECCD4-973D-4F0A-961B-75DDAE296A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84611-D370-4FC0-858F-4282E0807640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3EE59B-F78C-4965-B7F9-27DD1404AA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61377C1-9CFD-4166-8E75-94AFDDA80D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2F43A-3ABD-40BE-9B89-2DB600F872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3352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inda Imagen De Clase De Estudiante | imágenes de gráficos png gratis -  Lovepik">
            <a:extLst>
              <a:ext uri="{FF2B5EF4-FFF2-40B4-BE49-F238E27FC236}">
                <a16:creationId xmlns:a16="http://schemas.microsoft.com/office/drawing/2014/main" id="{0E803AAF-79DE-4584-A275-85172BE219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4828" l="10000" r="91163">
                        <a14:foregroundMark x1="35698" y1="20345" x2="31744" y2="75517"/>
                        <a14:foregroundMark x1="90814" y1="48621" x2="91279" y2="42759"/>
                        <a14:foregroundMark x1="76744" y1="94828" x2="75581" y2="8086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579" y="2036858"/>
            <a:ext cx="6749854" cy="4821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D32187D3-1F7B-4C7E-A94D-8E1857597360}"/>
              </a:ext>
            </a:extLst>
          </p:cNvPr>
          <p:cNvSpPr txBox="1"/>
          <p:nvPr/>
        </p:nvSpPr>
        <p:spPr>
          <a:xfrm>
            <a:off x="5678660" y="222468"/>
            <a:ext cx="651334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dirty="0"/>
              <a:t>Escuela normal de educación preescolar</a:t>
            </a:r>
          </a:p>
          <a:p>
            <a:pPr algn="ctr"/>
            <a:r>
              <a:rPr lang="es-MX" dirty="0"/>
              <a:t>Lic. Educación preescolar</a:t>
            </a:r>
          </a:p>
          <a:p>
            <a:pPr algn="ctr"/>
            <a:r>
              <a:rPr lang="es-MX" dirty="0"/>
              <a:t> </a:t>
            </a:r>
          </a:p>
          <a:p>
            <a:pPr algn="ctr"/>
            <a:r>
              <a:rPr lang="es-MX" dirty="0"/>
              <a:t>Filosofía de la  educación</a:t>
            </a:r>
          </a:p>
          <a:p>
            <a:pPr algn="ctr"/>
            <a:r>
              <a:rPr lang="es-MX" dirty="0"/>
              <a:t>Teoría de la transmisión del conocimiento</a:t>
            </a:r>
          </a:p>
          <a:p>
            <a:pPr algn="ctr"/>
            <a:r>
              <a:rPr lang="es-MX" dirty="0"/>
              <a:t>UNIDAD DE APRENDIZAJE II. EL SENTIDO Y LOS FINES DE LA EDUCACIÓN.</a:t>
            </a:r>
          </a:p>
          <a:p>
            <a:pPr algn="ctr"/>
            <a:r>
              <a:rPr lang="es-MX" dirty="0"/>
              <a:t>Competencias de unidad :</a:t>
            </a:r>
          </a:p>
          <a:p>
            <a:pPr algn="ctr"/>
            <a:r>
              <a:rPr lang="es-MX" dirty="0"/>
              <a:t>Actúa de manera ética ante la diversidad de situaciones que se presentan en la práctica profesional.</a:t>
            </a:r>
          </a:p>
          <a:p>
            <a:pPr algn="ctr"/>
            <a:r>
              <a:rPr lang="es-MX" dirty="0"/>
              <a:t>Integra recursos de la investigación educativa para enriquecer su práctica profesional, expresando su interés por el conocimiento, la ciencia y la mejora de la educación.</a:t>
            </a:r>
          </a:p>
          <a:p>
            <a:pPr algn="ctr"/>
            <a:endParaRPr lang="es-MX" dirty="0"/>
          </a:p>
          <a:p>
            <a:pPr algn="ctr"/>
            <a:r>
              <a:rPr lang="es-MX" dirty="0"/>
              <a:t>Docente: Carlos Armando Balderas Valdez</a:t>
            </a:r>
          </a:p>
          <a:p>
            <a:pPr algn="ctr"/>
            <a:r>
              <a:rPr lang="es-MX" dirty="0"/>
              <a:t>Alumna: Tamara Esmeralda Solis Aguilera</a:t>
            </a:r>
          </a:p>
          <a:p>
            <a:pPr algn="ctr"/>
            <a:r>
              <a:rPr lang="es-MX" dirty="0"/>
              <a:t>Numero de lista #20</a:t>
            </a:r>
          </a:p>
          <a:p>
            <a:pPr algn="ctr"/>
            <a:r>
              <a:rPr lang="es-MX" dirty="0"/>
              <a:t>2c</a:t>
            </a:r>
          </a:p>
          <a:p>
            <a:pPr algn="ctr"/>
            <a:r>
              <a:rPr lang="es-MX" dirty="0"/>
              <a:t>Mayo 2021</a:t>
            </a:r>
          </a:p>
          <a:p>
            <a:pPr algn="ctr"/>
            <a:r>
              <a:rPr lang="es-MX" dirty="0"/>
              <a:t>Saltillo Coahuila</a:t>
            </a:r>
          </a:p>
        </p:txBody>
      </p:sp>
      <p:pic>
        <p:nvPicPr>
          <p:cNvPr id="5" name="Imagen 4" descr="Escuela Normal de Educación Preescolar – Desarrollo de competencias  linguisticas">
            <a:extLst>
              <a:ext uri="{FF2B5EF4-FFF2-40B4-BE49-F238E27FC236}">
                <a16:creationId xmlns:a16="http://schemas.microsoft.com/office/drawing/2014/main" id="{9CF3E927-78FE-4D9C-9CF0-8D67038A3321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2812" y="0"/>
            <a:ext cx="2697717" cy="264972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72436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06EAB0F8-8C18-49A1-BE84-00AC8EB9BFE9}"/>
              </a:ext>
            </a:extLst>
          </p:cNvPr>
          <p:cNvSpPr txBox="1"/>
          <p:nvPr/>
        </p:nvSpPr>
        <p:spPr>
          <a:xfrm>
            <a:off x="126608" y="924511"/>
            <a:ext cx="9931792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s-MX" sz="1600" i="0" dirty="0">
                <a:solidFill>
                  <a:srgbClr val="2021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Esta propuesta pedagógica surge a finales del siglo XIX como una respuesta ante la educación tradicional</a:t>
            </a:r>
          </a:p>
          <a:p>
            <a:endParaRPr lang="es-MX" sz="1600" i="0" dirty="0">
              <a:solidFill>
                <a:srgbClr val="20212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MX" sz="1600" b="0" i="0" kern="1200" dirty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 pedagogía progresista o educación progresista, bajo muy diversas denominaciones (escuela nueva, escuela activa, nueva educación, educación nueva, etc.), es un movimiento o grupo de movimientos pedagógicos de carácter progresista, críticos con la educación tradicional (a la que acusan de formalismo, de autoritarismo).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MX" sz="1600" b="0" i="0" kern="1200" dirty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Apuesta por la creatividad e intereses del niño para fortalecer tanto las habilidades que éstos poseen como el aprendizaje significativo.</a:t>
            </a:r>
          </a:p>
          <a:p>
            <a:endParaRPr lang="es-MX" sz="1600" b="0" i="0" kern="1200" dirty="0">
              <a:solidFill>
                <a:schemeClr val="dk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MX" sz="1600" b="0" i="0" kern="1200" dirty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critica la considerada escuela tradicional que era común en esa época y también en el siglo siguiente.</a:t>
            </a:r>
          </a:p>
          <a:p>
            <a:endParaRPr lang="es-MX" sz="1600" b="0" i="0" kern="1200" dirty="0">
              <a:solidFill>
                <a:schemeClr val="dk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MX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 mayoría de los programas de educación progresiva tienen estas cualidades en común:</a:t>
            </a:r>
            <a:b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Énfasis en el aprendizaje por medio de la práctica - mano en los proyectos, aprendizaje experimental</a:t>
            </a:r>
            <a:b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Plan de estudios integrado centrado en unidades temáticas</a:t>
            </a:r>
            <a:b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Fuerte énfasis en la resolución de problemas y el pensamiento crítico</a:t>
            </a:r>
            <a:b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Trabajo en grupo y desarrollo de habilidades sociales</a:t>
            </a:r>
            <a:b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La comprensión y la acción como objetivos del aprendizaje en contraposición al conocimiento de memoria.</a:t>
            </a:r>
            <a:b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Proyectos de colaboración y aprendizaje cooperativo</a:t>
            </a:r>
            <a:b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Educación para la responsabilidad social y la democracia</a:t>
            </a:r>
            <a:b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Integración de proyectos de servicio comunitario y de aprendizaje de servicio en el plan de estudios diario</a:t>
            </a:r>
            <a:br>
              <a:rPr lang="es-MX" dirty="0"/>
            </a:br>
            <a:br>
              <a:rPr lang="es-MX" dirty="0"/>
            </a:br>
            <a:endParaRPr lang="es-MX" sz="1800" b="0" i="0" kern="1200" dirty="0">
              <a:solidFill>
                <a:schemeClr val="dk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Escolar, educación, Estudiante, dibujo animado, niño, escuela, Libro de  texto, Aprendizaje, dibujos animados, niño, conversacion png | PNGWing">
            <a:extLst>
              <a:ext uri="{FF2B5EF4-FFF2-40B4-BE49-F238E27FC236}">
                <a16:creationId xmlns:a16="http://schemas.microsoft.com/office/drawing/2014/main" id="{6B549CF8-5676-4336-ABAE-388915EC33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8649" b="89993" l="10000" r="90000">
                        <a14:foregroundMark x1="37174" y1="10079" x2="41196" y2="8649"/>
                        <a14:foregroundMark x1="80217" y1="45104" x2="70217" y2="32023"/>
                        <a14:foregroundMark x1="75543" y1="46176" x2="80435" y2="4346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1795" y="-267286"/>
            <a:ext cx="367977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D2164BFA-81EF-442F-8D32-3A32920A54CD}"/>
              </a:ext>
            </a:extLst>
          </p:cNvPr>
          <p:cNvSpPr txBox="1"/>
          <p:nvPr/>
        </p:nvSpPr>
        <p:spPr>
          <a:xfrm>
            <a:off x="2764301" y="133341"/>
            <a:ext cx="64500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Educación progresista</a:t>
            </a:r>
          </a:p>
        </p:txBody>
      </p:sp>
    </p:spTree>
    <p:extLst>
      <p:ext uri="{BB962C8B-B14F-4D97-AF65-F5344CB8AC3E}">
        <p14:creationId xmlns:p14="http://schemas.microsoft.com/office/powerpoint/2010/main" val="896274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scolar, educación, Estudiante, dibujo animado, niño, escuela, Libro de  texto, Aprendizaje, dibujos animados, niño, conversacion png | PNGWing">
            <a:extLst>
              <a:ext uri="{FF2B5EF4-FFF2-40B4-BE49-F238E27FC236}">
                <a16:creationId xmlns:a16="http://schemas.microsoft.com/office/drawing/2014/main" id="{D961F653-13E6-4904-99C7-D726C6964D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8649" b="89993" l="10000" r="90000">
                        <a14:foregroundMark x1="37174" y1="10079" x2="41196" y2="8649"/>
                        <a14:foregroundMark x1="80217" y1="45104" x2="70217" y2="32023"/>
                        <a14:foregroundMark x1="75543" y1="46176" x2="80435" y2="4346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0481" y="647114"/>
            <a:ext cx="346096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12D3FE10-2BA9-457B-BFDF-10ECA7E5B5B0}"/>
              </a:ext>
            </a:extLst>
          </p:cNvPr>
          <p:cNvSpPr txBox="1"/>
          <p:nvPr/>
        </p:nvSpPr>
        <p:spPr>
          <a:xfrm>
            <a:off x="3611880" y="185449"/>
            <a:ext cx="632342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Concepción pragmática 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4966BF9F-74F2-41BA-B9CB-5FEC0A0B31BF}"/>
              </a:ext>
            </a:extLst>
          </p:cNvPr>
          <p:cNvSpPr txBox="1"/>
          <p:nvPr/>
        </p:nvSpPr>
        <p:spPr>
          <a:xfrm>
            <a:off x="2489982" y="647114"/>
            <a:ext cx="9495692" cy="6463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s-MX" sz="1800" b="0" i="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El pragmatismo es un movimiento filosófico y educativo surgido en los Estados Unidos en la década de 1880, representado por grandes figuras intelectuales, entre ellas Charles Sanders Peirce y William James.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s-MX" sz="1800" b="0" i="0" kern="1200" dirty="0">
              <a:solidFill>
                <a:schemeClr val="dk1"/>
              </a:solidFill>
              <a:effectLst/>
              <a:latin typeface="+mn-lt"/>
              <a:ea typeface="+mn-ea"/>
              <a:cs typeface="+mn-cs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MX" sz="1800" b="0" i="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La educación pragmática da mucha importancia a la educación social; mejora permanentemente las condiciones de vida de la sociedad mediante la justa participación transformadora de las personas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s-MX" sz="1800" b="0" i="0" kern="1200" dirty="0">
              <a:solidFill>
                <a:schemeClr val="dk1"/>
              </a:solidFill>
              <a:effectLst/>
              <a:latin typeface="+mn-lt"/>
              <a:ea typeface="+mn-ea"/>
              <a:cs typeface="+mn-cs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MX" sz="1800" b="0" i="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 El pragmatismo pretende que a través de la actividad y por medio de la experiencia práctica, se llegue al aprendizaje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MX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MX" sz="1800" b="0" i="0" u="none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El pragmatismo pretende recuperar la razón y los valores humanos para el dominio sobre una acción. Por tanto, no constituye una ideología de la “acción por la acción” o del encubrimiento de la “razón técnica”, sino una teoría de la acción inteligente y liberadora y de la razón responsable en todos los ámbitos de la acción humana, incluyendo el ámbito educativo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MX" sz="1800" b="0" i="0" u="none" kern="1200" dirty="0">
              <a:solidFill>
                <a:schemeClr val="dk1"/>
              </a:solidFill>
              <a:effectLst/>
              <a:latin typeface="+mn-lt"/>
              <a:ea typeface="+mn-ea"/>
              <a:cs typeface="+mn-cs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MX" sz="1800" b="0" i="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el pragmatismo no llegó a dar lugar a una escuela filosófica, y no se concentra exclusivamente en la filosofía, sino que se dispersa y se abre a otros campos y disciplinas, como </a:t>
            </a:r>
            <a:r>
              <a:rPr lang="es-MX" sz="1800" b="0" i="0" u="none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educación</a:t>
            </a:r>
            <a:r>
              <a:rPr lang="es-MX" sz="1800" b="0" i="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, psicología, sociología, derecho, ciencia política.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s-MX" sz="1800" b="0" i="0" kern="1200" dirty="0">
              <a:solidFill>
                <a:schemeClr val="dk1"/>
              </a:solidFill>
              <a:effectLst/>
              <a:latin typeface="+mn-lt"/>
              <a:ea typeface="+mn-ea"/>
              <a:cs typeface="+mn-cs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MX" sz="1800" b="0" i="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 En este sentido se presentó como un instrumento crítico para la clarificación del pensamiento; pero el pragmatismo quiso ser más que una concepción analítica de la filosofía</a:t>
            </a:r>
            <a:endParaRPr lang="es-MX" sz="1800" b="0" i="0" u="none" kern="1200" dirty="0">
              <a:solidFill>
                <a:schemeClr val="dk1"/>
              </a:solidFill>
              <a:effectLst/>
              <a:latin typeface="+mn-lt"/>
              <a:ea typeface="+mn-ea"/>
              <a:cs typeface="+mn-cs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743789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569</Words>
  <Application>Microsoft Office PowerPoint</Application>
  <PresentationFormat>Panorámica</PresentationFormat>
  <Paragraphs>37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Wingdings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TAHMARA ESMERALDA SOLIS AGUILERA</dc:creator>
  <cp:lastModifiedBy>TAHMARA ESMERALDA SOLIS AGUILERA</cp:lastModifiedBy>
  <cp:revision>2</cp:revision>
  <dcterms:created xsi:type="dcterms:W3CDTF">2021-05-19T23:26:12Z</dcterms:created>
  <dcterms:modified xsi:type="dcterms:W3CDTF">2021-05-19T23:42:26Z</dcterms:modified>
</cp:coreProperties>
</file>