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7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DA3FC9-DFA2-48B0-B96B-5A98A28A6CD6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E18CBF-EAE9-43A4-B1E2-42091AB437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9117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da9ffdc2dd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da9ffdc2dd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07816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542D-AE75-466A-B875-97A553C2FAAD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0D32-91ED-49D8-8E51-2D01AB5A21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1371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542D-AE75-466A-B875-97A553C2FAAD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0D32-91ED-49D8-8E51-2D01AB5A21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3381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542D-AE75-466A-B875-97A553C2FAAD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0D32-91ED-49D8-8E51-2D01AB5A21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8991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840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542D-AE75-466A-B875-97A553C2FAAD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0D32-91ED-49D8-8E51-2D01AB5A21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6544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542D-AE75-466A-B875-97A553C2FAAD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0D32-91ED-49D8-8E51-2D01AB5A21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381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542D-AE75-466A-B875-97A553C2FAAD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0D32-91ED-49D8-8E51-2D01AB5A21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737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542D-AE75-466A-B875-97A553C2FAAD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0D32-91ED-49D8-8E51-2D01AB5A21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6736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542D-AE75-466A-B875-97A553C2FAAD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0D32-91ED-49D8-8E51-2D01AB5A21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2976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542D-AE75-466A-B875-97A553C2FAAD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0D32-91ED-49D8-8E51-2D01AB5A21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717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542D-AE75-466A-B875-97A553C2FAAD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0D32-91ED-49D8-8E51-2D01AB5A21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4496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542D-AE75-466A-B875-97A553C2FAAD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0D32-91ED-49D8-8E51-2D01AB5A21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369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1542D-AE75-466A-B875-97A553C2FAAD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40D32-91ED-49D8-8E51-2D01AB5A21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7200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8" r="16593"/>
          <a:stretch/>
        </p:blipFill>
        <p:spPr>
          <a:xfrm>
            <a:off x="2760238" y="1541244"/>
            <a:ext cx="2481943" cy="2999012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421795" y="1794255"/>
            <a:ext cx="38208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latin typeface="Century Gothic" panose="020B0502020202020204" pitchFamily="34" charset="0"/>
              </a:rPr>
              <a:t>ESCUELA NORMAL DE EDUCACIÓN PREESCOLAR </a:t>
            </a:r>
            <a:endParaRPr lang="es-MX" sz="3600" b="1" dirty="0">
              <a:latin typeface="Century Gothic" panose="020B0502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5242181" y="4355590"/>
            <a:ext cx="4180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Mariana Abigail Avila Olivares #1</a:t>
            </a:r>
          </a:p>
          <a:p>
            <a:pPr algn="ctr"/>
            <a:endParaRPr lang="es-MX" dirty="0" smtClean="0">
              <a:latin typeface="Century Gothic" panose="020B0502020202020204" pitchFamily="34" charset="0"/>
            </a:endParaRPr>
          </a:p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2° ´´C´´ </a:t>
            </a:r>
            <a:r>
              <a:rPr lang="es-MX" b="1" dirty="0" smtClean="0">
                <a:latin typeface="Century Gothic" panose="020B0502020202020204" pitchFamily="34" charset="0"/>
              </a:rPr>
              <a:t> </a:t>
            </a:r>
            <a:endParaRPr lang="es-MX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52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pinimg.com/564x/b9/d9/55/b9d955634f93c4f483db8635bbed84b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76469" y="-2676469"/>
            <a:ext cx="6839062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Google Shape;62;p14"/>
          <p:cNvSpPr txBox="1"/>
          <p:nvPr/>
        </p:nvSpPr>
        <p:spPr>
          <a:xfrm>
            <a:off x="961236" y="483467"/>
            <a:ext cx="4064800" cy="615513"/>
          </a:xfrm>
          <a:prstGeom prst="rect">
            <a:avLst/>
          </a:prstGeom>
          <a:solidFill>
            <a:srgbClr val="C974E4"/>
          </a:solidFill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s-419" sz="2400" dirty="0">
                <a:latin typeface="Century Gothic" panose="020B0502020202020204" pitchFamily="34" charset="0"/>
              </a:rPr>
              <a:t>Educación progresista </a:t>
            </a:r>
            <a:endParaRPr sz="2400" dirty="0">
              <a:latin typeface="Century Gothic" panose="020B0502020202020204" pitchFamily="34" charset="0"/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7168633" y="483468"/>
            <a:ext cx="4064800" cy="615513"/>
          </a:xfrm>
          <a:prstGeom prst="rect">
            <a:avLst/>
          </a:prstGeom>
          <a:solidFill>
            <a:srgbClr val="C974E4"/>
          </a:solidFill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s-419" sz="2400">
                <a:latin typeface="Century Gothic" panose="020B0502020202020204" pitchFamily="34" charset="0"/>
              </a:rPr>
              <a:t>Concepción pragmática </a:t>
            </a:r>
            <a:endParaRPr sz="2400">
              <a:latin typeface="Century Gothic" panose="020B0502020202020204" pitchFamily="34" charset="0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6466504" y="1098980"/>
            <a:ext cx="5103200" cy="6617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s-419" dirty="0">
                <a:latin typeface="Century Gothic" panose="020B0502020202020204" pitchFamily="34" charset="0"/>
              </a:rPr>
              <a:t>Esta concepción supone una relectura de lo que son el conocimiento, la persona y la sociedad humanas, regidas por el principio pragmático que sostiene que la única verdad de las afirmaciones se halla en la utilidad: lo útil reemplaza a lo correcto.</a:t>
            </a:r>
            <a:endParaRPr dirty="0">
              <a:latin typeface="Century Gothic" panose="020B0502020202020204" pitchFamily="34" charset="0"/>
            </a:endParaRPr>
          </a:p>
          <a:p>
            <a:endParaRPr dirty="0">
              <a:latin typeface="Century Gothic" panose="020B0502020202020204" pitchFamily="34" charset="0"/>
            </a:endParaRPr>
          </a:p>
          <a:p>
            <a:r>
              <a:rPr lang="es-419" dirty="0">
                <a:latin typeface="Century Gothic" panose="020B0502020202020204" pitchFamily="34" charset="0"/>
              </a:rPr>
              <a:t>Un contexto social donde es sencillamente irrelevante la cuestión de si la justificabilidad ante la comunidad con la que nos identificamos tiene como consecuencia la verda.</a:t>
            </a:r>
            <a:endParaRPr dirty="0">
              <a:latin typeface="Century Gothic" panose="020B0502020202020204" pitchFamily="34" charset="0"/>
            </a:endParaRPr>
          </a:p>
          <a:p>
            <a:endParaRPr dirty="0">
              <a:latin typeface="Century Gothic" panose="020B0502020202020204" pitchFamily="34" charset="0"/>
            </a:endParaRPr>
          </a:p>
          <a:p>
            <a:r>
              <a:rPr lang="es-419" dirty="0">
                <a:latin typeface="Century Gothic" panose="020B0502020202020204" pitchFamily="34" charset="0"/>
              </a:rPr>
              <a:t>Por lo que se refiere a la agenda de nuestra exposición, es notorio que a la educación se la concibe como un proceso en desarrollo de lo que es el hombre (en su esencia, o en su situación de hecho; y de lo que, en consecuencia, debe ser el hombre.</a:t>
            </a:r>
            <a:endParaRPr dirty="0">
              <a:latin typeface="Century Gothic" panose="020B0502020202020204" pitchFamily="34" charset="0"/>
            </a:endParaRPr>
          </a:p>
          <a:p>
            <a:endParaRPr dirty="0">
              <a:latin typeface="Century Gothic" panose="020B0502020202020204" pitchFamily="34" charset="0"/>
            </a:endParaRPr>
          </a:p>
          <a:p>
            <a:endParaRPr dirty="0">
              <a:latin typeface="Century Gothic" panose="020B0502020202020204" pitchFamily="34" charset="0"/>
            </a:endParaRPr>
          </a:p>
          <a:p>
            <a:endParaRPr dirty="0">
              <a:latin typeface="Century Gothic" panose="020B0502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29233" y="1582447"/>
            <a:ext cx="53149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0" i="0" u="none" strike="noStrike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La educación progresista apuesta por la creatividad e intereses del niño para fortalecer tanto las habilidades que éstos poseen como el aprendizaje significativo. En ella, el maestro es un tutor que alienta a los estudiantes a aprender nuevas cosas cada día. Esta propuesta pedagógica surge a finales del siglo XIX como una respuesta ante la educación tradicional.</a:t>
            </a:r>
            <a:endParaRPr lang="es-MX" b="0" dirty="0" smtClean="0">
              <a:effectLst/>
              <a:latin typeface="Century Gothic" panose="020B0502020202020204" pitchFamily="34" charset="0"/>
            </a:endParaRPr>
          </a:p>
          <a:p>
            <a:r>
              <a:rPr lang="es-MX" b="0" dirty="0" smtClean="0">
                <a:effectLst/>
                <a:latin typeface="Century Gothic" panose="020B0502020202020204" pitchFamily="34" charset="0"/>
              </a:rPr>
              <a:t/>
            </a:r>
            <a:br>
              <a:rPr lang="es-MX" b="0" dirty="0" smtClean="0">
                <a:effectLst/>
                <a:latin typeface="Century Gothic" panose="020B0502020202020204" pitchFamily="34" charset="0"/>
              </a:rPr>
            </a:br>
            <a:r>
              <a:rPr lang="es-MX" b="0" i="0" u="none" strike="noStrike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Nace mediante la crítica a la escuela tradicional, trata de cultivar la individualidad y la imposición de la expresión, la adquisición de destrezas, el aprendizaje a través de la experiencia, la máxima utilización de la oportunidades de la vida presente.</a:t>
            </a:r>
            <a:endParaRPr lang="es-MX" b="0" dirty="0" smtClean="0">
              <a:effectLst/>
              <a:latin typeface="Century Gothic" panose="020B0502020202020204" pitchFamily="34" charset="0"/>
            </a:endParaRPr>
          </a:p>
          <a:p>
            <a:r>
              <a:rPr lang="es-MX" dirty="0" smtClean="0">
                <a:latin typeface="Century Gothic" panose="020B0502020202020204" pitchFamily="34" charset="0"/>
              </a:rPr>
              <a:t/>
            </a:r>
            <a:br>
              <a:rPr lang="es-MX" dirty="0" smtClean="0">
                <a:latin typeface="Century Gothic" panose="020B0502020202020204" pitchFamily="34" charset="0"/>
              </a:rPr>
            </a:b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5101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211</Words>
  <Application>Microsoft Office PowerPoint</Application>
  <PresentationFormat>Panorámica</PresentationFormat>
  <Paragraphs>15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ELL</dc:creator>
  <cp:lastModifiedBy>ELL</cp:lastModifiedBy>
  <cp:revision>7</cp:revision>
  <dcterms:created xsi:type="dcterms:W3CDTF">2021-05-26T01:23:22Z</dcterms:created>
  <dcterms:modified xsi:type="dcterms:W3CDTF">2021-05-26T01:33:01Z</dcterms:modified>
</cp:coreProperties>
</file>