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9398a5af16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9398a5af16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" y="744575"/>
            <a:ext cx="8229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" y="2834125"/>
            <a:ext cx="8229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57200" y="1106125"/>
            <a:ext cx="8229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57200" y="3152225"/>
            <a:ext cx="8229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150850"/>
            <a:ext cx="822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6869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572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1144775"/>
            <a:ext cx="3837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57200" y="2783450"/>
            <a:ext cx="383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8498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0" y="415535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9191401D-8A04-428C-844B-5D70BC2F3938}"/>
              </a:ext>
            </a:extLst>
          </p:cNvPr>
          <p:cNvSpPr/>
          <p:nvPr/>
        </p:nvSpPr>
        <p:spPr>
          <a:xfrm>
            <a:off x="529855" y="398337"/>
            <a:ext cx="8084289" cy="4346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Escuela Normal de educación Preescolar</a:t>
            </a:r>
            <a:endParaRPr lang="es-E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Licenciatura en educación preescolar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Ciclo escolar 2020- 2021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Grado: 2do Sección: C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Docente: Carlos Armando Balderas </a:t>
            </a:r>
            <a:r>
              <a:rPr lang="es-ES" sz="1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Valdes</a:t>
            </a:r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DE APRENDIZAJE II. EL SENTIDO Y LOS FINES DE LA EDUCACIÓN</a:t>
            </a:r>
          </a:p>
          <a:p>
            <a:pPr algn="ctr"/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Alumna: Brenda Guadalupe Ibarra Cepeda 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25/05/ 2021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Saltillo Coahuila</a:t>
            </a:r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38F128E-E82D-4592-8E65-5B98CCAE8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8833" y="94917"/>
            <a:ext cx="1857375" cy="13811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CF6429B6-41DC-45EF-8B3E-807A4F4AB0D5}"/>
              </a:ext>
            </a:extLst>
          </p:cNvPr>
          <p:cNvSpPr txBox="1"/>
          <p:nvPr/>
        </p:nvSpPr>
        <p:spPr>
          <a:xfrm>
            <a:off x="2573079" y="3104706"/>
            <a:ext cx="4699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Educación progresista y la concepción pragmática.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17"/>
          <p:cNvGrpSpPr/>
          <p:nvPr/>
        </p:nvGrpSpPr>
        <p:grpSpPr>
          <a:xfrm>
            <a:off x="2774456" y="199339"/>
            <a:ext cx="3817730" cy="994258"/>
            <a:chOff x="1464251" y="2166425"/>
            <a:chExt cx="2008199" cy="715382"/>
          </a:xfrm>
        </p:grpSpPr>
        <p:sp>
          <p:nvSpPr>
            <p:cNvPr id="134" name="Google Shape;134;p17"/>
            <p:cNvSpPr/>
            <p:nvPr/>
          </p:nvSpPr>
          <p:spPr>
            <a:xfrm rot="5400000">
              <a:off x="1152547" y="2478129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7"/>
            <p:cNvSpPr/>
            <p:nvPr/>
          </p:nvSpPr>
          <p:spPr>
            <a:xfrm>
              <a:off x="1504850" y="21664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7"/>
            <p:cNvSpPr/>
            <p:nvPr/>
          </p:nvSpPr>
          <p:spPr>
            <a:xfrm rot="10800000">
              <a:off x="1504850" y="28136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7"/>
            <p:cNvSpPr/>
            <p:nvPr/>
          </p:nvSpPr>
          <p:spPr>
            <a:xfrm rot="-5400000">
              <a:off x="3120147" y="2529504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" name="Google Shape;152;p17"/>
          <p:cNvSpPr txBox="1">
            <a:spLocks noGrp="1"/>
          </p:cNvSpPr>
          <p:nvPr>
            <p:ph type="title"/>
          </p:nvPr>
        </p:nvSpPr>
        <p:spPr>
          <a:xfrm>
            <a:off x="2847135" y="557030"/>
            <a:ext cx="3449707" cy="38617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 dirty="0">
                <a:solidFill>
                  <a:srgbClr val="B13053"/>
                </a:solidFill>
              </a:rPr>
              <a:t>La concepción bancaria de la educación y sus alternativas en Paulo Freire.</a:t>
            </a:r>
            <a:br>
              <a:rPr lang="es-ES" sz="1700" dirty="0">
                <a:solidFill>
                  <a:srgbClr val="B13053"/>
                </a:solidFill>
              </a:rPr>
            </a:br>
            <a:endParaRPr sz="1700" dirty="0">
              <a:solidFill>
                <a:srgbClr val="B13053"/>
              </a:solidFill>
            </a:endParaRP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16C81716-2F22-47C7-B87B-AFB86CF160AC}"/>
              </a:ext>
            </a:extLst>
          </p:cNvPr>
          <p:cNvSpPr/>
          <p:nvPr/>
        </p:nvSpPr>
        <p:spPr>
          <a:xfrm>
            <a:off x="478465" y="1828800"/>
            <a:ext cx="1339702" cy="12014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Educador sujeto 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67F52772-F318-4B45-A7F8-00DA56132F35}"/>
              </a:ext>
            </a:extLst>
          </p:cNvPr>
          <p:cNvSpPr/>
          <p:nvPr/>
        </p:nvSpPr>
        <p:spPr>
          <a:xfrm>
            <a:off x="2651627" y="1479886"/>
            <a:ext cx="3745051" cy="628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Deposito donación </a:t>
            </a:r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58975829-1274-4254-A641-3B4896B62639}"/>
              </a:ext>
            </a:extLst>
          </p:cNvPr>
          <p:cNvSpPr/>
          <p:nvPr/>
        </p:nvSpPr>
        <p:spPr>
          <a:xfrm>
            <a:off x="7230139" y="1734104"/>
            <a:ext cx="1339702" cy="12014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Educando </a:t>
            </a:r>
          </a:p>
          <a:p>
            <a:pPr algn="ctr"/>
            <a:r>
              <a:rPr lang="es-MX" dirty="0"/>
              <a:t>Objeto </a:t>
            </a:r>
          </a:p>
          <a:p>
            <a:pPr algn="ctr"/>
            <a:r>
              <a:rPr lang="es-MX" dirty="0"/>
              <a:t>Pasivo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05E3AEC-C699-40EA-9788-20B0CA19BB70}"/>
              </a:ext>
            </a:extLst>
          </p:cNvPr>
          <p:cNvSpPr txBox="1"/>
          <p:nvPr/>
        </p:nvSpPr>
        <p:spPr>
          <a:xfrm>
            <a:off x="3962314" y="2565052"/>
            <a:ext cx="2591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Asistencialismo </a:t>
            </a:r>
          </a:p>
          <a:p>
            <a:r>
              <a:rPr lang="es-MX" dirty="0"/>
              <a:t>Antidialógico 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6E2A2911-E875-4C40-9EC6-973586D07F16}"/>
              </a:ext>
            </a:extLst>
          </p:cNvPr>
          <p:cNvSpPr/>
          <p:nvPr/>
        </p:nvSpPr>
        <p:spPr>
          <a:xfrm>
            <a:off x="861237" y="3774558"/>
            <a:ext cx="1637414" cy="723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Conocimiento 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F55320B1-AAF8-4FE0-AE67-6090D6062B1E}"/>
              </a:ext>
            </a:extLst>
          </p:cNvPr>
          <p:cNvSpPr/>
          <p:nvPr/>
        </p:nvSpPr>
        <p:spPr>
          <a:xfrm>
            <a:off x="7230139" y="3774558"/>
            <a:ext cx="1637414" cy="723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Ignorancia</a:t>
            </a:r>
          </a:p>
        </p:txBody>
      </p:sp>
      <p:sp>
        <p:nvSpPr>
          <p:cNvPr id="30" name="Flecha: a la derecha 29">
            <a:extLst>
              <a:ext uri="{FF2B5EF4-FFF2-40B4-BE49-F238E27FC236}">
                <a16:creationId xmlns:a16="http://schemas.microsoft.com/office/drawing/2014/main" id="{09E4E0E4-11F4-469B-AE23-14FE01D45C0B}"/>
              </a:ext>
            </a:extLst>
          </p:cNvPr>
          <p:cNvSpPr/>
          <p:nvPr/>
        </p:nvSpPr>
        <p:spPr>
          <a:xfrm rot="5400000">
            <a:off x="1254642" y="3030279"/>
            <a:ext cx="382772" cy="606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F3990526-4DD6-4047-82BD-31DCE914D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9990" y="3141921"/>
            <a:ext cx="688908" cy="414564"/>
          </a:xfrm>
          <a:prstGeom prst="rect">
            <a:avLst/>
          </a:prstGeom>
        </p:spPr>
      </p:pic>
      <p:sp>
        <p:nvSpPr>
          <p:cNvPr id="82" name="Flecha: a la derecha 81">
            <a:extLst>
              <a:ext uri="{FF2B5EF4-FFF2-40B4-BE49-F238E27FC236}">
                <a16:creationId xmlns:a16="http://schemas.microsoft.com/office/drawing/2014/main" id="{CCF31849-67D6-4320-A76F-EC6A07D6DFDD}"/>
              </a:ext>
            </a:extLst>
          </p:cNvPr>
          <p:cNvSpPr/>
          <p:nvPr/>
        </p:nvSpPr>
        <p:spPr>
          <a:xfrm rot="9533006">
            <a:off x="2114634" y="1645629"/>
            <a:ext cx="382772" cy="606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3" name="Flecha: a la derecha 82">
            <a:extLst>
              <a:ext uri="{FF2B5EF4-FFF2-40B4-BE49-F238E27FC236}">
                <a16:creationId xmlns:a16="http://schemas.microsoft.com/office/drawing/2014/main" id="{C75F8FE2-EF95-4822-BBF7-1829E7F7883D}"/>
              </a:ext>
            </a:extLst>
          </p:cNvPr>
          <p:cNvSpPr/>
          <p:nvPr/>
        </p:nvSpPr>
        <p:spPr>
          <a:xfrm rot="2282769">
            <a:off x="6738274" y="1525770"/>
            <a:ext cx="382772" cy="606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 Map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83</Words>
  <Application>Microsoft Office PowerPoint</Application>
  <PresentationFormat>Presentación en pantalla (16:9)</PresentationFormat>
  <Paragraphs>21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Fira Sans</vt:lpstr>
      <vt:lpstr>Fira Sans Extra Condensed Medium</vt:lpstr>
      <vt:lpstr>Roboto</vt:lpstr>
      <vt:lpstr>Concept Map Infographics by Slidesgo</vt:lpstr>
      <vt:lpstr>Presentación de PowerPoint</vt:lpstr>
      <vt:lpstr>La concepción bancaria de la educación y sus alternativas en Paulo Freire.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Map Infographics</dc:title>
  <dc:creator>52844</dc:creator>
  <cp:lastModifiedBy>Brenda Guadalupe Ibarra Cepeda</cp:lastModifiedBy>
  <cp:revision>10</cp:revision>
  <dcterms:modified xsi:type="dcterms:W3CDTF">2021-05-26T04:28:23Z</dcterms:modified>
</cp:coreProperties>
</file>