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3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125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91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496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140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16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956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606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542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62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963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41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44967-D23F-45C5-B088-6AC5D320F9B8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F5619-AEDE-4FC3-9132-53F7282C0A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170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564x/ee/89/12/ee8912ef15088ca29e17ec973c4f3f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1" y="-2666999"/>
            <a:ext cx="6857998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3902764" y="558893"/>
            <a:ext cx="39358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latin typeface="Century Gothic" panose="020B0502020202020204" pitchFamily="34" charset="0"/>
              </a:rPr>
              <a:t>Paulo Freire</a:t>
            </a:r>
            <a:endParaRPr lang="es-MX" sz="40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343400" y="1312167"/>
            <a:ext cx="321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La educación bancaria 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029219" y="2895600"/>
            <a:ext cx="34557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En la concepción bancaria el sujeto es el educador, el cual conduce al alumna en la memorización mecánica de los contenidos 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578614" y="2895600"/>
            <a:ext cx="3510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Los alumnos son una especie de recipientes en los que se deposita el saber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705646" y="2837499"/>
            <a:ext cx="1981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Es un instrumento de opresión </a:t>
            </a:r>
            <a:endParaRPr lang="es-MX" dirty="0">
              <a:latin typeface="Century Gothic" panose="020B0502020202020204" pitchFamily="34" charset="0"/>
            </a:endParaRPr>
          </a:p>
        </p:txBody>
      </p:sp>
      <p:cxnSp>
        <p:nvCxnSpPr>
          <p:cNvPr id="13" name="Conector recto de flecha 12"/>
          <p:cNvCxnSpPr/>
          <p:nvPr/>
        </p:nvCxnSpPr>
        <p:spPr>
          <a:xfrm>
            <a:off x="5957473" y="1681499"/>
            <a:ext cx="0" cy="610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H="1">
            <a:off x="2705100" y="2324100"/>
            <a:ext cx="3161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H="1">
            <a:off x="5996816" y="2324100"/>
            <a:ext cx="3161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2705100" y="2324100"/>
            <a:ext cx="0" cy="285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5957473" y="2609850"/>
            <a:ext cx="0" cy="285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9157873" y="2371725"/>
            <a:ext cx="0" cy="285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05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86225" y="346075"/>
            <a:ext cx="4019550" cy="1139825"/>
          </a:xfrm>
        </p:spPr>
        <p:txBody>
          <a:bodyPr/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Referencias 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Paulo Freire </a:t>
            </a:r>
            <a:r>
              <a:rPr lang="es-MX" dirty="0" smtClean="0"/>
              <a:t>educación bancaria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9605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51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Referencias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ELL</dc:creator>
  <cp:lastModifiedBy>ELL</cp:lastModifiedBy>
  <cp:revision>27</cp:revision>
  <dcterms:created xsi:type="dcterms:W3CDTF">2021-05-25T22:48:59Z</dcterms:created>
  <dcterms:modified xsi:type="dcterms:W3CDTF">2021-05-25T23:39:01Z</dcterms:modified>
</cp:coreProperties>
</file>