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398a5af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398a5af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191401D-8A04-428C-844B-5D70BC2F3938}"/>
              </a:ext>
            </a:extLst>
          </p:cNvPr>
          <p:cNvSpPr/>
          <p:nvPr/>
        </p:nvSpPr>
        <p:spPr>
          <a:xfrm>
            <a:off x="529855" y="228216"/>
            <a:ext cx="8084289" cy="4346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Escuela Normal de educación Preescolar</a:t>
            </a:r>
            <a:endParaRPr lang="es-E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2020- 2021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Grado: 2do Sección: C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Carlos Armando Balderas </a:t>
            </a:r>
            <a:r>
              <a:rPr lang="es-E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Valdes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APRENDIZAJE II. EL SENTIDO Y LOS FINES DE LA EDUCACIÓN</a:t>
            </a:r>
          </a:p>
          <a:p>
            <a:pPr algn="ctr"/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Alumna: Brenda Guadalupe Ibarra Cepeda 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25/05/ 2021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 Coahuila</a:t>
            </a:r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38F128E-E82D-4592-8E65-5B98CCAE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8833" y="94917"/>
            <a:ext cx="1857375" cy="1381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46F3B68-EB09-4316-BCE2-3011150567B1}"/>
              </a:ext>
            </a:extLst>
          </p:cNvPr>
          <p:cNvSpPr txBox="1"/>
          <p:nvPr/>
        </p:nvSpPr>
        <p:spPr>
          <a:xfrm>
            <a:off x="2881423" y="2802071"/>
            <a:ext cx="355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/>
              <a:t>Las nociones de conocimiento explicación y compresión.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7"/>
          <p:cNvGrpSpPr/>
          <p:nvPr/>
        </p:nvGrpSpPr>
        <p:grpSpPr>
          <a:xfrm>
            <a:off x="2774456" y="199339"/>
            <a:ext cx="3817730" cy="994258"/>
            <a:chOff x="1464251" y="2166425"/>
            <a:chExt cx="2008199" cy="715382"/>
          </a:xfrm>
        </p:grpSpPr>
        <p:sp>
          <p:nvSpPr>
            <p:cNvPr id="134" name="Google Shape;134;p17"/>
            <p:cNvSpPr/>
            <p:nvPr/>
          </p:nvSpPr>
          <p:spPr>
            <a:xfrm rot="5400000">
              <a:off x="1152547" y="2478129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504850" y="21664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 rot="10800000">
              <a:off x="1504850" y="28136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 rot="-5400000">
              <a:off x="3120147" y="2529504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2847135" y="557030"/>
            <a:ext cx="3449707" cy="3861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 dirty="0">
                <a:solidFill>
                  <a:srgbClr val="B13053"/>
                </a:solidFill>
              </a:rPr>
              <a:t>Las nociones de conocimiento explicación y compresión.</a:t>
            </a:r>
            <a:br>
              <a:rPr lang="es-ES" sz="1700" dirty="0">
                <a:solidFill>
                  <a:srgbClr val="B13053"/>
                </a:solidFill>
              </a:rPr>
            </a:br>
            <a:endParaRPr sz="1700" dirty="0">
              <a:solidFill>
                <a:srgbClr val="B13053"/>
              </a:solidFill>
            </a:endParaRPr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0880FB16-DA31-4171-9376-AB274A599F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79" t="24046" r="5523" b="68019"/>
          <a:stretch/>
        </p:blipFill>
        <p:spPr>
          <a:xfrm>
            <a:off x="1982960" y="1496178"/>
            <a:ext cx="5071730" cy="36281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6EDFBC28-CFE7-4E52-8BA8-0C4A07724D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76" t="32835" r="3605" b="44467"/>
          <a:stretch/>
        </p:blipFill>
        <p:spPr>
          <a:xfrm>
            <a:off x="1998908" y="2079352"/>
            <a:ext cx="5146158" cy="1037778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A747F312-2B0A-439C-85C9-3DC9153959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674" t="57936" r="5871" b="7878"/>
          <a:stretch/>
        </p:blipFill>
        <p:spPr>
          <a:xfrm>
            <a:off x="2089285" y="3309773"/>
            <a:ext cx="4965405" cy="1562986"/>
          </a:xfrm>
          <a:prstGeom prst="rect">
            <a:avLst/>
          </a:prstGeom>
        </p:spPr>
      </p:pic>
      <p:sp>
        <p:nvSpPr>
          <p:cNvPr id="37" name="Forma libre: forma 36">
            <a:extLst>
              <a:ext uri="{FF2B5EF4-FFF2-40B4-BE49-F238E27FC236}">
                <a16:creationId xmlns:a16="http://schemas.microsoft.com/office/drawing/2014/main" id="{0C8E2439-0716-4FE1-ACF6-910161D3F503}"/>
              </a:ext>
            </a:extLst>
          </p:cNvPr>
          <p:cNvSpPr/>
          <p:nvPr/>
        </p:nvSpPr>
        <p:spPr>
          <a:xfrm>
            <a:off x="1669312" y="627321"/>
            <a:ext cx="946297" cy="1158949"/>
          </a:xfrm>
          <a:custGeom>
            <a:avLst/>
            <a:gdLst>
              <a:gd name="connsiteX0" fmla="*/ 946297 w 946297"/>
              <a:gd name="connsiteY0" fmla="*/ 0 h 1158949"/>
              <a:gd name="connsiteX1" fmla="*/ 882502 w 946297"/>
              <a:gd name="connsiteY1" fmla="*/ 265814 h 1158949"/>
              <a:gd name="connsiteX2" fmla="*/ 808074 w 946297"/>
              <a:gd name="connsiteY2" fmla="*/ 404037 h 1158949"/>
              <a:gd name="connsiteX3" fmla="*/ 680483 w 946297"/>
              <a:gd name="connsiteY3" fmla="*/ 457200 h 1158949"/>
              <a:gd name="connsiteX4" fmla="*/ 520995 w 946297"/>
              <a:gd name="connsiteY4" fmla="*/ 510363 h 1158949"/>
              <a:gd name="connsiteX5" fmla="*/ 329609 w 946297"/>
              <a:gd name="connsiteY5" fmla="*/ 478465 h 1158949"/>
              <a:gd name="connsiteX6" fmla="*/ 297711 w 946297"/>
              <a:gd name="connsiteY6" fmla="*/ 425302 h 1158949"/>
              <a:gd name="connsiteX7" fmla="*/ 382772 w 946297"/>
              <a:gd name="connsiteY7" fmla="*/ 180753 h 1158949"/>
              <a:gd name="connsiteX8" fmla="*/ 478465 w 946297"/>
              <a:gd name="connsiteY8" fmla="*/ 159488 h 1158949"/>
              <a:gd name="connsiteX9" fmla="*/ 510362 w 946297"/>
              <a:gd name="connsiteY9" fmla="*/ 212651 h 1158949"/>
              <a:gd name="connsiteX10" fmla="*/ 499730 w 946297"/>
              <a:gd name="connsiteY10" fmla="*/ 404037 h 1158949"/>
              <a:gd name="connsiteX11" fmla="*/ 467832 w 946297"/>
              <a:gd name="connsiteY11" fmla="*/ 457200 h 1158949"/>
              <a:gd name="connsiteX12" fmla="*/ 361507 w 946297"/>
              <a:gd name="connsiteY12" fmla="*/ 499730 h 1158949"/>
              <a:gd name="connsiteX13" fmla="*/ 265814 w 946297"/>
              <a:gd name="connsiteY13" fmla="*/ 531628 h 1158949"/>
              <a:gd name="connsiteX14" fmla="*/ 212651 w 946297"/>
              <a:gd name="connsiteY14" fmla="*/ 552893 h 1158949"/>
              <a:gd name="connsiteX15" fmla="*/ 116958 w 946297"/>
              <a:gd name="connsiteY15" fmla="*/ 574158 h 1158949"/>
              <a:gd name="connsiteX16" fmla="*/ 74428 w 946297"/>
              <a:gd name="connsiteY16" fmla="*/ 606056 h 1158949"/>
              <a:gd name="connsiteX17" fmla="*/ 21265 w 946297"/>
              <a:gd name="connsiteY17" fmla="*/ 754912 h 1158949"/>
              <a:gd name="connsiteX18" fmla="*/ 0 w 946297"/>
              <a:gd name="connsiteY18" fmla="*/ 797442 h 1158949"/>
              <a:gd name="connsiteX19" fmla="*/ 10632 w 946297"/>
              <a:gd name="connsiteY19" fmla="*/ 988828 h 1158949"/>
              <a:gd name="connsiteX20" fmla="*/ 42530 w 946297"/>
              <a:gd name="connsiteY20" fmla="*/ 1052623 h 1158949"/>
              <a:gd name="connsiteX21" fmla="*/ 127590 w 946297"/>
              <a:gd name="connsiteY21" fmla="*/ 1073888 h 1158949"/>
              <a:gd name="connsiteX22" fmla="*/ 180753 w 946297"/>
              <a:gd name="connsiteY22" fmla="*/ 1031358 h 1158949"/>
              <a:gd name="connsiteX23" fmla="*/ 116958 w 946297"/>
              <a:gd name="connsiteY23" fmla="*/ 978195 h 1158949"/>
              <a:gd name="connsiteX24" fmla="*/ 159488 w 946297"/>
              <a:gd name="connsiteY24" fmla="*/ 1010093 h 1158949"/>
              <a:gd name="connsiteX25" fmla="*/ 202018 w 946297"/>
              <a:gd name="connsiteY25" fmla="*/ 1095153 h 1158949"/>
              <a:gd name="connsiteX26" fmla="*/ 223283 w 946297"/>
              <a:gd name="connsiteY26" fmla="*/ 1127051 h 1158949"/>
              <a:gd name="connsiteX27" fmla="*/ 159488 w 946297"/>
              <a:gd name="connsiteY27" fmla="*/ 1158949 h 1158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46297" h="1158949">
                <a:moveTo>
                  <a:pt x="946297" y="0"/>
                </a:moveTo>
                <a:cubicBezTo>
                  <a:pt x="929243" y="85275"/>
                  <a:pt x="908082" y="195468"/>
                  <a:pt x="882502" y="265814"/>
                </a:cubicBezTo>
                <a:cubicBezTo>
                  <a:pt x="864619" y="314993"/>
                  <a:pt x="846063" y="368048"/>
                  <a:pt x="808074" y="404037"/>
                </a:cubicBezTo>
                <a:cubicBezTo>
                  <a:pt x="774626" y="435724"/>
                  <a:pt x="723689" y="441198"/>
                  <a:pt x="680483" y="457200"/>
                </a:cubicBezTo>
                <a:cubicBezTo>
                  <a:pt x="627933" y="476663"/>
                  <a:pt x="520995" y="510363"/>
                  <a:pt x="520995" y="510363"/>
                </a:cubicBezTo>
                <a:cubicBezTo>
                  <a:pt x="457200" y="499730"/>
                  <a:pt x="390047" y="501489"/>
                  <a:pt x="329609" y="478465"/>
                </a:cubicBezTo>
                <a:cubicBezTo>
                  <a:pt x="310297" y="471108"/>
                  <a:pt x="296773" y="445947"/>
                  <a:pt x="297711" y="425302"/>
                </a:cubicBezTo>
                <a:cubicBezTo>
                  <a:pt x="298234" y="413795"/>
                  <a:pt x="325669" y="215893"/>
                  <a:pt x="382772" y="180753"/>
                </a:cubicBezTo>
                <a:cubicBezTo>
                  <a:pt x="410601" y="163628"/>
                  <a:pt x="446567" y="166576"/>
                  <a:pt x="478465" y="159488"/>
                </a:cubicBezTo>
                <a:cubicBezTo>
                  <a:pt x="489097" y="177209"/>
                  <a:pt x="504285" y="192899"/>
                  <a:pt x="510362" y="212651"/>
                </a:cubicBezTo>
                <a:cubicBezTo>
                  <a:pt x="530168" y="277022"/>
                  <a:pt x="520666" y="341228"/>
                  <a:pt x="499730" y="404037"/>
                </a:cubicBezTo>
                <a:cubicBezTo>
                  <a:pt x="493195" y="423643"/>
                  <a:pt x="484823" y="445437"/>
                  <a:pt x="467832" y="457200"/>
                </a:cubicBezTo>
                <a:cubicBezTo>
                  <a:pt x="436447" y="478928"/>
                  <a:pt x="397325" y="486534"/>
                  <a:pt x="361507" y="499730"/>
                </a:cubicBezTo>
                <a:cubicBezTo>
                  <a:pt x="329957" y="511354"/>
                  <a:pt x="297478" y="520319"/>
                  <a:pt x="265814" y="531628"/>
                </a:cubicBezTo>
                <a:cubicBezTo>
                  <a:pt x="247840" y="538047"/>
                  <a:pt x="230758" y="546857"/>
                  <a:pt x="212651" y="552893"/>
                </a:cubicBezTo>
                <a:cubicBezTo>
                  <a:pt x="190120" y="560403"/>
                  <a:pt x="138036" y="569943"/>
                  <a:pt x="116958" y="574158"/>
                </a:cubicBezTo>
                <a:cubicBezTo>
                  <a:pt x="102781" y="584791"/>
                  <a:pt x="85308" y="592068"/>
                  <a:pt x="74428" y="606056"/>
                </a:cubicBezTo>
                <a:cubicBezTo>
                  <a:pt x="35368" y="656276"/>
                  <a:pt x="41033" y="695608"/>
                  <a:pt x="21265" y="754912"/>
                </a:cubicBezTo>
                <a:cubicBezTo>
                  <a:pt x="16253" y="769949"/>
                  <a:pt x="7088" y="783265"/>
                  <a:pt x="0" y="797442"/>
                </a:cubicBezTo>
                <a:cubicBezTo>
                  <a:pt x="3544" y="861237"/>
                  <a:pt x="128" y="925804"/>
                  <a:pt x="10632" y="988828"/>
                </a:cubicBezTo>
                <a:cubicBezTo>
                  <a:pt x="14541" y="1012280"/>
                  <a:pt x="23302" y="1038639"/>
                  <a:pt x="42530" y="1052623"/>
                </a:cubicBezTo>
                <a:cubicBezTo>
                  <a:pt x="66166" y="1069813"/>
                  <a:pt x="127590" y="1073888"/>
                  <a:pt x="127590" y="1073888"/>
                </a:cubicBezTo>
                <a:cubicBezTo>
                  <a:pt x="145311" y="1059711"/>
                  <a:pt x="175249" y="1053374"/>
                  <a:pt x="180753" y="1031358"/>
                </a:cubicBezTo>
                <a:cubicBezTo>
                  <a:pt x="189665" y="995708"/>
                  <a:pt x="135603" y="984410"/>
                  <a:pt x="116958" y="978195"/>
                </a:cubicBezTo>
                <a:cubicBezTo>
                  <a:pt x="131135" y="988828"/>
                  <a:pt x="146958" y="997562"/>
                  <a:pt x="159488" y="1010093"/>
                </a:cubicBezTo>
                <a:cubicBezTo>
                  <a:pt x="184121" y="1034726"/>
                  <a:pt x="186789" y="1064695"/>
                  <a:pt x="202018" y="1095153"/>
                </a:cubicBezTo>
                <a:cubicBezTo>
                  <a:pt x="207733" y="1106583"/>
                  <a:pt x="216195" y="1116418"/>
                  <a:pt x="223283" y="1127051"/>
                </a:cubicBezTo>
                <a:lnTo>
                  <a:pt x="159488" y="115894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0" name="Conector: angular 39">
            <a:extLst>
              <a:ext uri="{FF2B5EF4-FFF2-40B4-BE49-F238E27FC236}">
                <a16:creationId xmlns:a16="http://schemas.microsoft.com/office/drawing/2014/main" id="{3E401AD6-6840-4A75-9392-5F2587006D91}"/>
              </a:ext>
            </a:extLst>
          </p:cNvPr>
          <p:cNvCxnSpPr/>
          <p:nvPr/>
        </p:nvCxnSpPr>
        <p:spPr>
          <a:xfrm rot="5400000">
            <a:off x="1034011" y="2995729"/>
            <a:ext cx="1584251" cy="3136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68</Words>
  <Application>Microsoft Office PowerPoint</Application>
  <PresentationFormat>Presentación en pantalla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</vt:lpstr>
      <vt:lpstr>Fira Sans Extra Condensed Medium</vt:lpstr>
      <vt:lpstr>Roboto</vt:lpstr>
      <vt:lpstr>Concept Map Infographics by Slidesgo</vt:lpstr>
      <vt:lpstr>Presentación de PowerPoint</vt:lpstr>
      <vt:lpstr>Las nociones de conocimiento explicación y compresión.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11</cp:revision>
  <dcterms:modified xsi:type="dcterms:W3CDTF">2021-05-26T04:35:52Z</dcterms:modified>
</cp:coreProperties>
</file>