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51" d="100"/>
          <a:sy n="51" d="100"/>
        </p:scale>
        <p:origin x="1458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0C40D-0753-40CE-AF1C-E9E8BB667CFF}" type="datetimeFigureOut">
              <a:rPr lang="es-MX" smtClean="0"/>
              <a:t>23/05/2021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B223-7C3D-46A0-B6E3-7A8CBF54282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51706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0C40D-0753-40CE-AF1C-E9E8BB667CFF}" type="datetimeFigureOut">
              <a:rPr lang="es-MX" smtClean="0"/>
              <a:t>23/05/2021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B223-7C3D-46A0-B6E3-7A8CBF54282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7070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0C40D-0753-40CE-AF1C-E9E8BB667CFF}" type="datetimeFigureOut">
              <a:rPr lang="es-MX" smtClean="0"/>
              <a:t>23/05/2021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B223-7C3D-46A0-B6E3-7A8CBF54282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2934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0C40D-0753-40CE-AF1C-E9E8BB667CFF}" type="datetimeFigureOut">
              <a:rPr lang="es-MX" smtClean="0"/>
              <a:t>23/05/2021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B223-7C3D-46A0-B6E3-7A8CBF54282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517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0C40D-0753-40CE-AF1C-E9E8BB667CFF}" type="datetimeFigureOut">
              <a:rPr lang="es-MX" smtClean="0"/>
              <a:t>23/05/2021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B223-7C3D-46A0-B6E3-7A8CBF54282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3960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0C40D-0753-40CE-AF1C-E9E8BB667CFF}" type="datetimeFigureOut">
              <a:rPr lang="es-MX" smtClean="0"/>
              <a:t>23/05/2021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B223-7C3D-46A0-B6E3-7A8CBF54282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6486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0C40D-0753-40CE-AF1C-E9E8BB667CFF}" type="datetimeFigureOut">
              <a:rPr lang="es-MX" smtClean="0"/>
              <a:t>23/05/2021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B223-7C3D-46A0-B6E3-7A8CBF54282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2542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0C40D-0753-40CE-AF1C-E9E8BB667CFF}" type="datetimeFigureOut">
              <a:rPr lang="es-MX" smtClean="0"/>
              <a:t>23/05/2021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B223-7C3D-46A0-B6E3-7A8CBF54282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9848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0C40D-0753-40CE-AF1C-E9E8BB667CFF}" type="datetimeFigureOut">
              <a:rPr lang="es-MX" smtClean="0"/>
              <a:t>23/05/2021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B223-7C3D-46A0-B6E3-7A8CBF54282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9254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0C40D-0753-40CE-AF1C-E9E8BB667CFF}" type="datetimeFigureOut">
              <a:rPr lang="es-MX" smtClean="0"/>
              <a:t>23/05/2021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B223-7C3D-46A0-B6E3-7A8CBF54282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795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0C40D-0753-40CE-AF1C-E9E8BB667CFF}" type="datetimeFigureOut">
              <a:rPr lang="es-MX" smtClean="0"/>
              <a:t>23/05/2021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B223-7C3D-46A0-B6E3-7A8CBF54282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0645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0C40D-0753-40CE-AF1C-E9E8BB667CFF}" type="datetimeFigureOut">
              <a:rPr lang="es-MX" smtClean="0"/>
              <a:t>23/05/2021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AB223-7C3D-46A0-B6E3-7A8CBF54282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7772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627632" y="292608"/>
            <a:ext cx="925372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dirty="0"/>
          </a:p>
        </p:txBody>
      </p:sp>
      <p:pic>
        <p:nvPicPr>
          <p:cNvPr id="2" name="Picture 2" descr="Word Pinterest Vintage Fondos Para Power Point - Novocom.to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866" y="508"/>
            <a:ext cx="1440720" cy="149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22479" y="521208"/>
            <a:ext cx="10947042" cy="4308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ESCUELA NORMAL DE EDUACIÓN PREESCOLAR</a:t>
            </a:r>
            <a:endParaRPr kumimoji="0" lang="es-MX" alt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Licenciatura en Educación Preescolar</a:t>
            </a:r>
            <a:endParaRPr kumimoji="0" lang="es-MX" alt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CICLO ESCOLAR</a:t>
            </a:r>
            <a:endParaRPr kumimoji="0" lang="es-MX" alt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2020 - 2021</a:t>
            </a:r>
            <a:br>
              <a:rPr kumimoji="0" lang="es-ES" alt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es-ES" alt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CURSO: Filosofía de la educación </a:t>
            </a:r>
            <a:br>
              <a:rPr kumimoji="0" lang="es-ES" alt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es-ES" alt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CUARTO SEMESTRE</a:t>
            </a:r>
            <a:endParaRPr kumimoji="0" lang="es-MX" alt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DOCENTE: Carlos Armando Balderas Valdés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2400" dirty="0"/>
              <a:t> </a:t>
            </a:r>
            <a:r>
              <a:rPr lang="es-ES" sz="2400" dirty="0" smtClean="0"/>
              <a:t>UNIDAD 2: La </a:t>
            </a:r>
            <a:r>
              <a:rPr lang="es-ES" sz="2400" dirty="0"/>
              <a:t>educación como agente de cambio social o la transformación personal</a:t>
            </a:r>
            <a:r>
              <a:rPr lang="es-ES" sz="2400" dirty="0" smtClean="0"/>
              <a:t>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2800" b="1" kern="0" dirty="0">
                <a:solidFill>
                  <a:prstClr val="black"/>
                </a:solidFill>
              </a:rPr>
              <a:t>Propósito: </a:t>
            </a:r>
            <a:r>
              <a:rPr lang="es-MX" sz="2400" kern="0" dirty="0">
                <a:solidFill>
                  <a:prstClr val="black"/>
                </a:solidFill>
              </a:rPr>
              <a:t>Que los estudiantes indaguen críticamente sobre distintas perspectivas filosóficas que arrojan luz a los principales conceptos y actividades constitutivas de la labor pedagógica, reflexionen sobre el tema como el sentido de la educación, el papel que juega el conocimiento del dentro de la educación y la relación que existe entre la labor del educador y el tipo de sociedad que se desea tener.</a:t>
            </a:r>
            <a:endParaRPr kumimoji="0" lang="es-ES" altLang="es-MX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291921" y="4461358"/>
            <a:ext cx="11277600" cy="23505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_tradnl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_tradnl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Alumna: </a:t>
            </a:r>
            <a:r>
              <a:rPr lang="es-ES_tradnl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Danna</a:t>
            </a:r>
            <a:r>
              <a:rPr lang="es-ES_tradnl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_tradnl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Sophia</a:t>
            </a:r>
            <a:r>
              <a:rPr lang="es-ES_tradnl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Rangel Ibarra</a:t>
            </a:r>
            <a:endParaRPr lang="es-MX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_tradnl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Trabajo a desarrollar:  </a:t>
            </a:r>
            <a:r>
              <a:rPr lang="es-MX" sz="1600" b="1" i="1" dirty="0"/>
              <a:t>Las nociones de conocimiento explicación y compresión.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_tradnl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Saltillo, Coahuila</a:t>
            </a:r>
            <a:endParaRPr lang="es-MX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868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n de zha kania en #wallpaper# | Papel tapiz de acuarela, Fondos de  pantalla estéticos, Fondos de pantalla tiern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7001" y="-2666999"/>
            <a:ext cx="6858001" cy="121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1" y="0"/>
            <a:ext cx="12192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MX" sz="3200" b="1" i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Geneva"/>
              </a:rPr>
              <a:t>Las nociones de conocimiento explicación y compresión</a:t>
            </a:r>
            <a:endParaRPr lang="es-MX" sz="32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4" name="Flecha abajo 3"/>
          <p:cNvSpPr/>
          <p:nvPr/>
        </p:nvSpPr>
        <p:spPr>
          <a:xfrm>
            <a:off x="5769430" y="584775"/>
            <a:ext cx="653142" cy="572221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Rectángulo 5"/>
          <p:cNvSpPr/>
          <p:nvPr/>
        </p:nvSpPr>
        <p:spPr>
          <a:xfrm>
            <a:off x="1" y="1169550"/>
            <a:ext cx="119431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as ciencias humanas son hermenéuticas en la medida en que su objeto presenta algunos de los rasgos propios de un texto como texto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lecha abajo 7"/>
          <p:cNvSpPr/>
          <p:nvPr/>
        </p:nvSpPr>
        <p:spPr>
          <a:xfrm>
            <a:off x="5775652" y="1815881"/>
            <a:ext cx="653142" cy="572221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Rectángulo 8"/>
          <p:cNvSpPr/>
          <p:nvPr/>
        </p:nvSpPr>
        <p:spPr>
          <a:xfrm>
            <a:off x="124409" y="2388102"/>
            <a:ext cx="119431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El método de la compresión, es originalmente psicológico, se basa en el acto por el cual se aprende lo psíquico a través de sus múltiples manifestaciones, de ahí se aprende el sentido 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Flecha abajo 9"/>
          <p:cNvSpPr/>
          <p:nvPr/>
        </p:nvSpPr>
        <p:spPr>
          <a:xfrm>
            <a:off x="5775654" y="3034433"/>
            <a:ext cx="653142" cy="572221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Rectángulo 10"/>
          <p:cNvSpPr/>
          <p:nvPr/>
        </p:nvSpPr>
        <p:spPr>
          <a:xfrm>
            <a:off x="124409" y="3653555"/>
            <a:ext cx="119431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 smtClean="0"/>
              <a:t>El género narrativo del discurso permite establecer una homología entre la problemática del texto, la teoría de la acción y la de la historia.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Flecha abajo 11"/>
          <p:cNvSpPr/>
          <p:nvPr/>
        </p:nvSpPr>
        <p:spPr>
          <a:xfrm>
            <a:off x="5769430" y="4364418"/>
            <a:ext cx="653142" cy="572221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Rectángulo 12"/>
          <p:cNvSpPr/>
          <p:nvPr/>
        </p:nvSpPr>
        <p:spPr>
          <a:xfrm>
            <a:off x="248817" y="4877315"/>
            <a:ext cx="119431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El primer termino en cuanto a la relación metodológica que es posible establecer entre las ciencias humanas y la reflexión filosófica. 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52873" y="5999204"/>
            <a:ext cx="1233506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/>
              <a:t>la explicación histórica que sigue el mismo esquema de la explicación de un fenómeno físico: el acontecimiento se deduce de relacionar una premisa referida a la descripción de condiciones iniciales con otra que afirma la existencia de una regularidad o ley general que fundamenta la explicación. </a:t>
            </a:r>
            <a:endParaRPr lang="es-MX" dirty="0"/>
          </a:p>
        </p:txBody>
      </p:sp>
      <p:sp>
        <p:nvSpPr>
          <p:cNvPr id="15" name="Flecha abajo 14"/>
          <p:cNvSpPr/>
          <p:nvPr/>
        </p:nvSpPr>
        <p:spPr>
          <a:xfrm>
            <a:off x="7302761" y="5356251"/>
            <a:ext cx="653142" cy="572221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81398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175</Words>
  <Application>Microsoft Office PowerPoint</Application>
  <PresentationFormat>Panorámica</PresentationFormat>
  <Paragraphs>19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Geneva</vt:lpstr>
      <vt:lpstr>Times New Roman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IRMA IBARRA</dc:creator>
  <cp:lastModifiedBy>IRMA IBARRA</cp:lastModifiedBy>
  <cp:revision>4</cp:revision>
  <dcterms:created xsi:type="dcterms:W3CDTF">2021-05-23T20:45:16Z</dcterms:created>
  <dcterms:modified xsi:type="dcterms:W3CDTF">2021-05-23T21:06:30Z</dcterms:modified>
</cp:coreProperties>
</file>