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4F96DC-DA79-4843-B34F-CCF74AA0D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A5EDD2-52C3-47D7-AEE0-951B6EF8D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37E543-C85D-4A28-9008-04643155B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FCDB03-16C4-4DAF-8CAD-20643BBAE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7D28E7-B4E4-4519-94A7-11C40D370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1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74C65-AA6E-4612-AB79-DA5C5E97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F77376-43EC-4DD3-BABD-C44FAEE2D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1E4AEE-D4ED-4060-A930-707AEAEAE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D007CF-1864-4393-B33F-D22DF4FF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8F1E27-2BF2-4BD4-95D8-154FCF8CC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973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EC1A66-1625-4360-847F-286CB2ECA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7F25C8-7226-46A9-BC58-07491D920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EDF2DC-100C-40D6-BA35-830AB864D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9D4074-0396-41A2-922D-FC61B219F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3326AD-76ED-402A-A538-AA111157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02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0DF12-6A80-4138-91BE-9BB7F12C4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F269E4-48F9-4ED0-B816-818396415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CD9421-A97B-4A8D-89AD-09E6644C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E467BA-CF4A-4831-917F-F0A70750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7004E7-822C-422B-9F73-8CB178C9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265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1DD722-92D5-42B7-8BE1-E493BFEA4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200782-70B5-4A6C-98FB-88EBC8CA7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A2C46D-BF60-4449-88E0-A21CE11C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A9F771-4F84-4D4A-8A9E-C1B4B3F87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5E9C67-A0FB-4598-97FF-3F97CC27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677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2E30A-1DF2-442C-B063-F2E2C9F29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EFA419-053D-4FDF-8183-D9C83BFC4B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A3AA77-2B3E-4461-89D4-B779E827D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756FDD-43A2-4A94-BBD7-2102986ED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720200-2161-4534-9686-AF6C50966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2C14F-B00C-464C-9A58-E987130BD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4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622C7-43C9-4F34-B9A6-2DE571AD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35AF35-E530-4534-89E2-92AD90BB1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2900C3-FCC2-455A-99BB-DD96AF7D1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57A17C1-90AB-4E8A-8B9B-6CF92FACD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696BB1F-8626-40F4-8DAB-7824E4FFBD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839F322-87A7-441A-84A4-5142C147D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FF57535-C5CC-462D-AF83-A8DA80670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05C4AA8-EBA3-45F4-9BB5-125B17AF5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612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30A97-93E3-4825-B086-34D9E2F46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F46F04-241C-4785-BBA1-49FA209F9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5B13B8-B674-4EBB-98CF-A4121BE2B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020C84-BDE6-4F91-8AD2-08BDF2F7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61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B6F01A-FBBA-4D03-9AC2-D737CCA3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806EE48-A634-41C5-90EA-6C7503AF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FE34B5-7499-4C08-AB7A-08B0CCEC1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25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33738-DC51-4B50-98D2-CBD463A8A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3EB6C0-088C-4C18-99DB-346F7E32F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EF99BF-C2CD-40E5-A781-9CBE25CCF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306C14-431B-42D5-AE01-A00BA94E7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AD17B3-6C80-4663-AC42-F737905B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FFA4B0-5EC2-495C-BE22-68EB1972C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068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F9D76B-D54E-4BCF-8B7A-AFB513FEF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84FFC1-AFBF-4B32-A2E0-6F913575C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905730-6DCE-488B-BE9A-87BE15BF7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F57798-915B-41DF-9E31-8104287B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98E494-56F4-4ED2-BCFF-B391F694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0027E3-AB72-471A-89A1-7D77A769C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95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8A74C7-CA0B-42B8-921A-B8553B628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057221-0830-4FF2-9B33-C0A52062A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3AD8E9-B31D-48D4-9B7C-633749C0B5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C25F0-A7FD-4EE6-8AEA-F0F3FF8DE075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2B184C-71D6-47FB-8E47-EA36FE052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7B8056-425F-421A-BAA3-E64223535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8584A-E364-49C1-BE00-EE6963507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84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32187D3-1F7B-4C7E-A94D-8E1857597360}"/>
              </a:ext>
            </a:extLst>
          </p:cNvPr>
          <p:cNvSpPr txBox="1"/>
          <p:nvPr/>
        </p:nvSpPr>
        <p:spPr>
          <a:xfrm>
            <a:off x="220395" y="0"/>
            <a:ext cx="8079543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/>
              <a:t>Escuela normal de educación preescolar</a:t>
            </a:r>
          </a:p>
          <a:p>
            <a:pPr algn="ctr"/>
            <a:r>
              <a:rPr lang="es-MX" dirty="0"/>
              <a:t>Lic. Educación preescolar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/>
              <a:t> 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/>
              <a:t>Filosofía de la  educación</a:t>
            </a:r>
          </a:p>
          <a:p>
            <a:pPr algn="ctr"/>
            <a:r>
              <a:rPr lang="es-MX" dirty="0"/>
              <a:t>Las nociones de conocimientos </a:t>
            </a:r>
          </a:p>
          <a:p>
            <a:pPr algn="ctr"/>
            <a:r>
              <a:rPr lang="es-MX" dirty="0"/>
              <a:t>UNIDAD DE APRENDIZAJE II. EL SENTIDO Y LOS FINES DE LA EDUCACIÓN.</a:t>
            </a:r>
          </a:p>
          <a:p>
            <a:pPr algn="ctr"/>
            <a:r>
              <a:rPr lang="es-MX" dirty="0"/>
              <a:t>Competencias de unidad :</a:t>
            </a:r>
          </a:p>
          <a:p>
            <a:pPr algn="ctr"/>
            <a:r>
              <a:rPr lang="es-MX" dirty="0"/>
              <a:t>Actúa de manera ética ante la diversidad de situaciones que se presentan en la práctica profesional.</a:t>
            </a:r>
          </a:p>
          <a:p>
            <a:pPr algn="ctr"/>
            <a:r>
              <a:rPr lang="es-MX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Docente: Carlos Armando Balderas Valdez</a:t>
            </a:r>
          </a:p>
          <a:p>
            <a:pPr algn="ctr"/>
            <a:r>
              <a:rPr lang="es-MX" dirty="0"/>
              <a:t>Alumna: Tamara Esmeralda Solis Aguilera</a:t>
            </a:r>
          </a:p>
          <a:p>
            <a:pPr algn="ctr"/>
            <a:r>
              <a:rPr lang="es-MX" dirty="0"/>
              <a:t>Numero de lista #20</a:t>
            </a:r>
          </a:p>
          <a:p>
            <a:pPr algn="ctr"/>
            <a:r>
              <a:rPr lang="es-MX" dirty="0"/>
              <a:t>2c</a:t>
            </a:r>
          </a:p>
          <a:p>
            <a:pPr algn="ctr"/>
            <a:r>
              <a:rPr lang="es-MX" dirty="0"/>
              <a:t>Mayo 2021</a:t>
            </a:r>
          </a:p>
          <a:p>
            <a:pPr algn="ctr"/>
            <a:r>
              <a:rPr lang="es-MX" dirty="0"/>
              <a:t>Saltillo Coahuila</a:t>
            </a:r>
          </a:p>
        </p:txBody>
      </p:sp>
      <p:pic>
        <p:nvPicPr>
          <p:cNvPr id="5" name="Imagen 4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9CF3E927-78FE-4D9C-9CF0-8D67038A332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838" y="731520"/>
            <a:ext cx="2011867" cy="1350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Ilustración de niña de pelo marrón, dibujo para niños, niños PNG Clipart |  Drawing for kids, Art drawings for kids, Childrens drawings">
            <a:extLst>
              <a:ext uri="{FF2B5EF4-FFF2-40B4-BE49-F238E27FC236}">
                <a16:creationId xmlns:a16="http://schemas.microsoft.com/office/drawing/2014/main" id="{A12ED0C9-15A9-4EBC-AB97-8C734A3EE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438" b="93125" l="5484" r="94839">
                        <a14:foregroundMark x1="38065" y1="8438" x2="44516" y2="21563"/>
                        <a14:foregroundMark x1="94839" y1="35000" x2="82903" y2="34063"/>
                        <a14:foregroundMark x1="15161" y1="79688" x2="67742" y2="86875"/>
                        <a14:foregroundMark x1="33226" y1="70625" x2="41935" y2="72813"/>
                        <a14:foregroundMark x1="15806" y1="71875" x2="5484" y2="83750"/>
                        <a14:foregroundMark x1="5484" y1="83750" x2="23548" y2="86250"/>
                        <a14:foregroundMark x1="73548" y1="93125" x2="50000" y2="84063"/>
                        <a14:foregroundMark x1="25484" y1="73438" x2="41290" y2="7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322" y="-216299"/>
            <a:ext cx="4134678" cy="529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43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BFDC956-C979-4B87-8674-8CFD19DD44BB}"/>
              </a:ext>
            </a:extLst>
          </p:cNvPr>
          <p:cNvSpPr txBox="1"/>
          <p:nvPr/>
        </p:nvSpPr>
        <p:spPr>
          <a:xfrm>
            <a:off x="-2344" y="142744"/>
            <a:ext cx="778177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El comprender equivale a una «visión de lo psíquico obtenida desde dentro», mientras que explicar se refiere al «hecho de conocer relaciones causales objetivas, que solo se ve desde fuera». </a:t>
            </a:r>
          </a:p>
          <a:p>
            <a:endParaRPr lang="es-MX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s-MX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 esta manera considera que los dos métodos -el de la comprensión y el de la explicación- se complementan en la psicopatología</a:t>
            </a:r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297D77A-D10C-4024-B65C-E81096338C8B}"/>
              </a:ext>
            </a:extLst>
          </p:cNvPr>
          <p:cNvSpPr txBox="1"/>
          <p:nvPr/>
        </p:nvSpPr>
        <p:spPr>
          <a:xfrm>
            <a:off x="-2344" y="2451068"/>
            <a:ext cx="797872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educación incide en la manera en que un hombre ve y entiende el mundo, lo cual implica que se ha transformado con los conocimientos adquiridos mediante aquellos procesos internos que cada quien realiza atendiendo a dimensiones como la cognitiva, la volitiva, la afectiva y la relacional (Peters, 1977, p. 41).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B67C93-5A76-400E-85D2-6220C421C205}"/>
              </a:ext>
            </a:extLst>
          </p:cNvPr>
          <p:cNvSpPr txBox="1"/>
          <p:nvPr/>
        </p:nvSpPr>
        <p:spPr>
          <a:xfrm>
            <a:off x="0" y="4205394"/>
            <a:ext cx="758248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El conocimiento es la forma misma de relación entre el ser humano y la realidad, por ello va de la mano de la experiencia, que se inscribe en el ámbito del conocimiento. ... De tal manera, lo que caracteriza la relación entre el ser humano y la realidad es entender y atribuir sentido a las cosas</a:t>
            </a:r>
            <a:endParaRPr lang="es-MX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2105D09-8420-468B-8939-1086C5525737}"/>
              </a:ext>
            </a:extLst>
          </p:cNvPr>
          <p:cNvSpPr txBox="1"/>
          <p:nvPr/>
        </p:nvSpPr>
        <p:spPr>
          <a:xfrm>
            <a:off x="0" y="5913553"/>
            <a:ext cx="83421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La </a:t>
            </a:r>
            <a:r>
              <a:rPr lang="es-MX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teoría del conocimiento</a:t>
            </a: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es la parte de la filosofía que estudia el </a:t>
            </a:r>
            <a:r>
              <a:rPr lang="es-MX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conocimiento</a:t>
            </a: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humano en cuanto verdadero y cierto, el valor de los medios que lo lleva a él y a la naturaleza de la ciencia en general.</a:t>
            </a:r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37283DA-5464-49A1-BCF5-C22A35F3F037}"/>
              </a:ext>
            </a:extLst>
          </p:cNvPr>
          <p:cNvSpPr txBox="1"/>
          <p:nvPr/>
        </p:nvSpPr>
        <p:spPr>
          <a:xfrm>
            <a:off x="9969304" y="2781886"/>
            <a:ext cx="222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Las nociones del conocimiento 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7D314F47-925F-42BF-A8C5-50F0E9BCEB72}"/>
              </a:ext>
            </a:extLst>
          </p:cNvPr>
          <p:cNvCxnSpPr/>
          <p:nvPr/>
        </p:nvCxnSpPr>
        <p:spPr>
          <a:xfrm>
            <a:off x="7779434" y="422031"/>
            <a:ext cx="2363372" cy="2359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E06E2596-6EF1-43C8-8520-4A0B7FE0659F}"/>
              </a:ext>
            </a:extLst>
          </p:cNvPr>
          <p:cNvCxnSpPr/>
          <p:nvPr/>
        </p:nvCxnSpPr>
        <p:spPr>
          <a:xfrm>
            <a:off x="7582486" y="1463040"/>
            <a:ext cx="2110154" cy="1318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46A728E-E678-4CAE-94A2-33082F321B27}"/>
              </a:ext>
            </a:extLst>
          </p:cNvPr>
          <p:cNvCxnSpPr/>
          <p:nvPr/>
        </p:nvCxnSpPr>
        <p:spPr>
          <a:xfrm flipV="1">
            <a:off x="8173329" y="3826412"/>
            <a:ext cx="1631853" cy="2208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93B2D8A0-CF8D-40D4-9242-C39B01D0097D}"/>
              </a:ext>
            </a:extLst>
          </p:cNvPr>
          <p:cNvCxnSpPr/>
          <p:nvPr/>
        </p:nvCxnSpPr>
        <p:spPr>
          <a:xfrm flipV="1">
            <a:off x="7385538" y="3428217"/>
            <a:ext cx="2307102" cy="1214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2916FFEF-0CD9-45C5-8B4A-897413FB563C}"/>
              </a:ext>
            </a:extLst>
          </p:cNvPr>
          <p:cNvCxnSpPr/>
          <p:nvPr/>
        </p:nvCxnSpPr>
        <p:spPr>
          <a:xfrm>
            <a:off x="7779434" y="3105051"/>
            <a:ext cx="19132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Día mundial de la Educación: así puedes celebrarlo">
            <a:extLst>
              <a:ext uri="{FF2B5EF4-FFF2-40B4-BE49-F238E27FC236}">
                <a16:creationId xmlns:a16="http://schemas.microsoft.com/office/drawing/2014/main" id="{6846DBAC-EB99-4520-92B1-5F3092AAE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1963" y="4439559"/>
            <a:ext cx="2608530" cy="235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356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325</Words>
  <Application>Microsoft Office PowerPoint</Application>
  <PresentationFormat>Panorámica</PresentationFormat>
  <Paragraphs>28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TAHMARA ESMERALDA SOLIS AGUILERA</dc:creator>
  <cp:lastModifiedBy>TAHMARA ESMERALDA SOLIS AGUILERA</cp:lastModifiedBy>
  <cp:revision>2</cp:revision>
  <dcterms:created xsi:type="dcterms:W3CDTF">2021-05-20T00:00:54Z</dcterms:created>
  <dcterms:modified xsi:type="dcterms:W3CDTF">2021-05-20T00:18:56Z</dcterms:modified>
</cp:coreProperties>
</file>