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121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85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15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57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59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909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15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72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97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7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5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44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56E16-3481-438B-AADC-C63E21A5451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E125-19E7-4E11-ACE2-F06CCE7E8E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504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45477" y="-3003810"/>
            <a:ext cx="6858000" cy="1263504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162643" y="864483"/>
            <a:ext cx="641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anose="020F0704030504030204" pitchFamily="34" charset="0"/>
              </a:rPr>
              <a:t>La dialéctica comprender, explicar una reflexión filosófica desde la hermenéutica </a:t>
            </a:r>
            <a:endParaRPr lang="es-MX" dirty="0"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8135" y="1559388"/>
            <a:ext cx="30019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La historia se constituye en el tercer campo donde la dialéctica entre comprensión/explicación viene a desplegarse. 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830128" y="2394317"/>
            <a:ext cx="37956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El género narrativo del discurso permite establecer una homología entre la problemática del texto, la teoría de la acción y la de la historia; a través de esta triple articulación teórica del campo antropológico se puede ampliar, entonces, la dialéctica de la comprensión y de la explicación.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28135" y="3108902"/>
            <a:ext cx="26690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Reflexión que se entiende como impulsada por el valor heurístico de los símbolos, que al conferir universalidad, temporalidad y alcance ontológico a la comprensión de nosotros mismos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969702" y="1510814"/>
            <a:ext cx="29162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La comprensión -afirma nuestro autor es completatnente mediada por la totalidad de los procedimientos explicativos que la preceden y la acompañan. La contrapartida de esta apropiación personal no es algo que se ~ pueda sentir: es el significado dinámico que la explicación pone de manifiesto, que antes identificamos con la referencia del texto,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8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2743553" y="-8626"/>
            <a:ext cx="7021902" cy="68666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5232" y="1762604"/>
            <a:ext cx="10515600" cy="1325563"/>
          </a:xfrm>
        </p:spPr>
        <p:txBody>
          <a:bodyPr/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Referencias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640060" y="3261587"/>
            <a:ext cx="6125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err="1" smtClean="0">
                <a:latin typeface="Century Gothic" panose="020B0502020202020204" pitchFamily="34" charset="0"/>
              </a:rPr>
              <a:t>https</a:t>
            </a:r>
            <a:r>
              <a:rPr lang="es-MX" dirty="0" smtClean="0">
                <a:latin typeface="Century Gothic" panose="020B0502020202020204" pitchFamily="34" charset="0"/>
              </a:rPr>
              <a:t>://</a:t>
            </a:r>
            <a:r>
              <a:rPr lang="es-MX" dirty="0" err="1" smtClean="0">
                <a:latin typeface="Century Gothic" panose="020B0502020202020204" pitchFamily="34" charset="0"/>
              </a:rPr>
              <a:t>www.redalyc.org</a:t>
            </a:r>
            <a:r>
              <a:rPr lang="es-MX" dirty="0" smtClean="0">
                <a:latin typeface="Century Gothic" panose="020B0502020202020204" pitchFamily="34" charset="0"/>
              </a:rPr>
              <a:t>/</a:t>
            </a:r>
            <a:r>
              <a:rPr lang="es-MX" dirty="0" err="1" smtClean="0">
                <a:latin typeface="Century Gothic" panose="020B0502020202020204" pitchFamily="34" charset="0"/>
              </a:rPr>
              <a:t>pdf</a:t>
            </a:r>
            <a:r>
              <a:rPr lang="es-MX" dirty="0" smtClean="0">
                <a:latin typeface="Century Gothic" panose="020B0502020202020204" pitchFamily="34" charset="0"/>
              </a:rPr>
              <a:t>/1051/</a:t>
            </a:r>
            <a:r>
              <a:rPr lang="es-MX" dirty="0" err="1" smtClean="0">
                <a:latin typeface="Century Gothic" panose="020B0502020202020204" pitchFamily="34" charset="0"/>
              </a:rPr>
              <a:t>105114277025.pdf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87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171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Century Gothic</vt:lpstr>
      <vt:lpstr>Tema de Office</vt:lpstr>
      <vt:lpstr>Presentación de PowerPoint</vt:lpstr>
      <vt:lpstr>Referencias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ELL</dc:creator>
  <cp:lastModifiedBy>ELL</cp:lastModifiedBy>
  <cp:revision>19</cp:revision>
  <dcterms:created xsi:type="dcterms:W3CDTF">2021-05-26T00:23:55Z</dcterms:created>
  <dcterms:modified xsi:type="dcterms:W3CDTF">2021-05-26T01:56:49Z</dcterms:modified>
</cp:coreProperties>
</file>