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9"/>
  </p:notesMasterIdLst>
  <p:sldIdLst>
    <p:sldId id="257" r:id="rId2"/>
    <p:sldId id="256" r:id="rId3"/>
    <p:sldId id="263" r:id="rId4"/>
    <p:sldId id="258" r:id="rId5"/>
    <p:sldId id="273" r:id="rId6"/>
    <p:sldId id="325" r:id="rId7"/>
    <p:sldId id="324" r:id="rId8"/>
  </p:sldIdLst>
  <p:sldSz cx="9144000" cy="5143500" type="screen16x9"/>
  <p:notesSz cx="6858000" cy="9144000"/>
  <p:embeddedFontLst>
    <p:embeddedFont>
      <p:font typeface="Bahiana" panose="020B0604020202020204" charset="0"/>
      <p:regular r:id="rId10"/>
    </p:embeddedFont>
    <p:embeddedFont>
      <p:font typeface="Barlow" panose="020B0604020202020204" charset="0"/>
      <p:regular r:id="rId11"/>
      <p:bold r:id="rId12"/>
      <p:italic r:id="rId13"/>
      <p:boldItalic r:id="rId14"/>
    </p:embeddedFont>
    <p:embeddedFont>
      <p:font typeface="Tulpen On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82121-09B6-40FF-B8F7-C82F90606171}" v="300" dt="2021-05-18T20:44:25.825"/>
  </p1510:revLst>
</p1510:revInfo>
</file>

<file path=ppt/tableStyles.xml><?xml version="1.0" encoding="utf-8"?>
<a:tblStyleLst xmlns:a="http://schemas.openxmlformats.org/drawingml/2006/main" def="{D142AC70-114A-44B1-B59A-6296365E84F1}">
  <a:tblStyle styleId="{D142AC70-114A-44B1-B59A-6296365E84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50" d="100"/>
          <a:sy n="50" d="100"/>
        </p:scale>
        <p:origin x="213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0" name="Google Shape;3050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3" name="Google Shape;4533;g70c1df8b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4" name="Google Shape;4534;g70c1df8b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4" name="Google Shape;12874;ga62c52eb25_0_3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5" name="Google Shape;12875;ga62c52eb25_0_3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66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4" name="Google Shape;12874;ga62c52eb25_0_3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5" name="Google Shape;12875;ga62c52eb25_0_3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75"/>
            <a:ext cx="9151925" cy="5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50" y="3085700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63" y="2263363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25275" y="3541094"/>
            <a:ext cx="32319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5199025" y="3541075"/>
            <a:ext cx="32319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25275" y="3083745"/>
            <a:ext cx="3231900" cy="4386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199025" y="3086552"/>
            <a:ext cx="3231900" cy="4386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13">
    <p:bg>
      <p:bgPr>
        <a:noFill/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4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680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51804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64051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49729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55751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725275" y="2999163"/>
            <a:ext cx="608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725308" y="1742938"/>
            <a:ext cx="60852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8_1">
    <p:bg>
      <p:bgPr>
        <a:solidFill>
          <a:schemeClr val="dk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075" y="-41600"/>
            <a:ext cx="9217949" cy="51850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9"/>
          <p:cNvSpPr txBox="1">
            <a:spLocks noGrp="1"/>
          </p:cNvSpPr>
          <p:nvPr>
            <p:ph type="ctrTitle"/>
          </p:nvPr>
        </p:nvSpPr>
        <p:spPr>
          <a:xfrm>
            <a:off x="720050" y="349075"/>
            <a:ext cx="7265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49"/>
          <p:cNvSpPr txBox="1">
            <a:spLocks noGrp="1"/>
          </p:cNvSpPr>
          <p:nvPr>
            <p:ph type="body" idx="1"/>
          </p:nvPr>
        </p:nvSpPr>
        <p:spPr>
          <a:xfrm>
            <a:off x="720050" y="980350"/>
            <a:ext cx="7703700" cy="3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 sz="1200"/>
            </a:lvl1pPr>
            <a:lvl2pPr marL="914400" lvl="1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AutoNum type="alphaLcPeriod"/>
              <a:defRPr sz="1200"/>
            </a:lvl2pPr>
            <a:lvl3pPr marL="1371600" lvl="2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AutoNum type="romanLcPeriod"/>
              <a:defRPr sz="1200"/>
            </a:lvl3pPr>
            <a:lvl4pPr marL="1828800" lvl="3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AutoNum type="arabicPeriod"/>
              <a:defRPr sz="1200"/>
            </a:lvl4pPr>
            <a:lvl5pPr marL="2286000" lvl="4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AutoNum type="alphaLcPeriod"/>
              <a:defRPr sz="1200"/>
            </a:lvl5pPr>
            <a:lvl6pPr marL="2743200" lvl="5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AutoNum type="romanLcPeriod"/>
              <a:defRPr sz="1200"/>
            </a:lvl6pPr>
            <a:lvl7pPr marL="3200400" lvl="6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AutoNum type="arabicPeriod"/>
              <a:defRPr sz="1200"/>
            </a:lvl7pPr>
            <a:lvl8pPr marL="3657600" lvl="7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AutoNum type="alphaLcPeriod"/>
              <a:defRPr sz="1200"/>
            </a:lvl8pPr>
            <a:lvl9pPr marL="4114800" lvl="8" indent="-2857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_2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59" r:id="rId4"/>
    <p:sldLayoutId id="2147483661" r:id="rId5"/>
    <p:sldLayoutId id="2147483695" r:id="rId6"/>
    <p:sldLayoutId id="2147483696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ndoamericano.edu.mx/5-estrategias-efectivas-para-administrar-tus-actividades-escuela-preparatori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r5fvzgl0txin/metodos-pagina-dividid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conqr.com/es/examtime/blog/tomar-apuntes-tecnica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55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5" name="Google Shape;2005;p55"/>
          <p:cNvGrpSpPr/>
          <p:nvPr/>
        </p:nvGrpSpPr>
        <p:grpSpPr>
          <a:xfrm>
            <a:off x="7418325" y="-49354"/>
            <a:ext cx="1778985" cy="1644422"/>
            <a:chOff x="7418325" y="-49354"/>
            <a:chExt cx="1778985" cy="1644422"/>
          </a:xfrm>
        </p:grpSpPr>
        <p:sp>
          <p:nvSpPr>
            <p:cNvPr id="2006" name="Google Shape;2006;p55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5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5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5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5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5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5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5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5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5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5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5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5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5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5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5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5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5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5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5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5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5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5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5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5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5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5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5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5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5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5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5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5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5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5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5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5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5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5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5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5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5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5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5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5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5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5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5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5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5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5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5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5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5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5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5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5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5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5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5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5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5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5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5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5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5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5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5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5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5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5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5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5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5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5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5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5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5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5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5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5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5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201;p16">
            <a:extLst>
              <a:ext uri="{FF2B5EF4-FFF2-40B4-BE49-F238E27FC236}">
                <a16:creationId xmlns:a16="http://schemas.microsoft.com/office/drawing/2014/main" id="{03E507CF-02C6-4FD6-AE16-9F4AED96EF39}"/>
              </a:ext>
            </a:extLst>
          </p:cNvPr>
          <p:cNvSpPr txBox="1"/>
          <p:nvPr/>
        </p:nvSpPr>
        <p:spPr>
          <a:xfrm>
            <a:off x="1586599" y="12479"/>
            <a:ext cx="588931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ESCUELA NORMAL DE EDUCACIÓN PREESCOLAR</a:t>
            </a:r>
            <a:endParaRPr sz="16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  </a:t>
            </a:r>
            <a:endParaRPr sz="16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LICENCIATURA EN EDUCACIÓN PREESCOLAR</a:t>
            </a:r>
            <a:endParaRPr sz="16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 </a:t>
            </a:r>
            <a:endParaRPr sz="16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CICLO ESCOLAR 2020-2021</a:t>
            </a:r>
            <a:endParaRPr sz="16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202;p16">
            <a:extLst>
              <a:ext uri="{FF2B5EF4-FFF2-40B4-BE49-F238E27FC236}">
                <a16:creationId xmlns:a16="http://schemas.microsoft.com/office/drawing/2014/main" id="{D1B03CCA-690C-44F5-8661-6C99A07BDDDF}"/>
              </a:ext>
            </a:extLst>
          </p:cNvPr>
          <p:cNvSpPr txBox="1"/>
          <p:nvPr/>
        </p:nvSpPr>
        <p:spPr>
          <a:xfrm>
            <a:off x="1795241" y="1475638"/>
            <a:ext cx="5553517" cy="349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Nombre:</a:t>
            </a:r>
            <a:r>
              <a:rPr lang="es-ES" sz="1300" b="0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 b="0" i="0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</a:rPr>
              <a:t>AVALOS FLORES MARIA XIMENA</a:t>
            </a:r>
            <a:r>
              <a:rPr lang="es-ES" sz="1300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  <a:sym typeface="Montserrat"/>
              </a:rPr>
              <a:t> N.#1</a:t>
            </a:r>
            <a:endParaRPr lang="es-ES"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 b="0" i="0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</a:rPr>
              <a:t>CARDENAS TOVAR MONICA GUADALUPE</a:t>
            </a:r>
            <a:r>
              <a:rPr lang="es-ES" sz="1300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  <a:sym typeface="Montserrat"/>
              </a:rPr>
              <a:t> N.#2</a:t>
            </a:r>
            <a:endParaRPr lang="es-ES"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 b="0" i="0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</a:rPr>
              <a:t>CASTAÑUELA SALAS KATHIA ANAHI</a:t>
            </a:r>
            <a:r>
              <a:rPr lang="es-ES" sz="1300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  <a:sym typeface="Montserrat"/>
              </a:rPr>
              <a:t> N.#3</a:t>
            </a:r>
            <a:endParaRPr lang="es-ES"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 b="0" i="0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</a:rPr>
              <a:t>DE LEON HUITRON RAMOS SAMANTHA</a:t>
            </a:r>
            <a:r>
              <a:rPr lang="es-ES" sz="1300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  <a:sym typeface="Montserrat"/>
              </a:rPr>
              <a:t> N.#4</a:t>
            </a:r>
            <a:endParaRPr sz="1300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SUAREZ GARCÍA DEBANHI YOLANDA N.#18</a:t>
            </a:r>
            <a:endParaRPr sz="1300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VELAZQUEZ MEDELLIN ARYADNA N.# 21 </a:t>
            </a:r>
            <a:endParaRPr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  </a:t>
            </a:r>
            <a:endParaRPr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GRUPO C</a:t>
            </a:r>
            <a:endParaRPr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  </a:t>
            </a:r>
            <a:endParaRPr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NOMBRE DEL TRABAJO: </a:t>
            </a:r>
            <a:r>
              <a:rPr lang="es-ES" sz="1300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EL MÉTODO DE LA PÁGINA DIVIDIDA</a:t>
            </a:r>
            <a:endParaRPr sz="130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 </a:t>
            </a:r>
            <a:endParaRPr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MATERIA: </a:t>
            </a:r>
            <a:r>
              <a:rPr lang="es-ES" sz="1300" b="0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TUTORIA </a:t>
            </a:r>
            <a:endParaRPr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 </a:t>
            </a:r>
            <a:r>
              <a:rPr lang="es-ES" sz="13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 </a:t>
            </a:r>
            <a:endParaRPr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NOMBRE DEL DOCENTE: </a:t>
            </a:r>
            <a:r>
              <a:rPr lang="es-ES" sz="1300" b="0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KARLA GRISELDA GARCÍA PIMENTEL </a:t>
            </a:r>
            <a:endParaRPr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 </a:t>
            </a:r>
            <a:endParaRPr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accent6">
                    <a:lumMod val="90000"/>
                    <a:lumOff val="10000"/>
                  </a:schemeClr>
                </a:solidFill>
                <a:latin typeface="Barlow" panose="020B0604020202020204" charset="0"/>
                <a:ea typeface="Montserrat"/>
                <a:cs typeface="Montserrat"/>
                <a:sym typeface="Montserrat"/>
              </a:rPr>
              <a:t>18 de mayo de 2021      SALTILLO, COAHUILA</a:t>
            </a:r>
            <a:endParaRPr sz="1300" b="0" i="0" u="none" strike="noStrike" cap="none" dirty="0">
              <a:solidFill>
                <a:schemeClr val="accent6">
                  <a:lumMod val="90000"/>
                  <a:lumOff val="10000"/>
                </a:schemeClr>
              </a:solidFill>
              <a:latin typeface="Barlow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Imagen 6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8A063163-C3D8-4F63-A0D5-3F5B6C26E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58" y="69479"/>
            <a:ext cx="1402724" cy="1043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54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402" name="Google Shape;402;p54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4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4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4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4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4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4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4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4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4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4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4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4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4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4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4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4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4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4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4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4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4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4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4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4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4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4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4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4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4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4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4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4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4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4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4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4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4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4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4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4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4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4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4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4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4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4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4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4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4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4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4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4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4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4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4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4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4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4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4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4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4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4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4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4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4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4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4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4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4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4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4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4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4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4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4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4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4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4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4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4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4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4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4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4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4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4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4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4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4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4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4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4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4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4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4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4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4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4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4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4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4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4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4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4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4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4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4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4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4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4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4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4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4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4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4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4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4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4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4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4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4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4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4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4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4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4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4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4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4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4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4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4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4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4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4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4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4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4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4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4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4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4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4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4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4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4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4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4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4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4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4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4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4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4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4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4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4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4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4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4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4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4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4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4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4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4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4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4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4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4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4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4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4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4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4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4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4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4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4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4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4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4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4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4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4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4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4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4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4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4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4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4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4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4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4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4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4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54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601" name="Google Shape;601;p54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4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4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4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4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4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4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4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4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4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4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4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4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4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4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4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4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4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4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4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4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4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4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4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4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4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4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4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4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4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4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4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4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4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4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4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4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4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4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4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4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4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4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4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4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4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4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4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4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4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4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4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4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4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4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4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4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4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4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4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4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4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4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4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4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4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4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4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4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4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4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4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4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4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4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4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4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4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4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4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4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4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4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4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4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4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4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4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4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4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4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4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4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4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4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4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4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4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4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4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4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4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4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4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4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4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4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4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4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4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4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4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4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4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4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4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4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4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4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4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4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4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4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4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4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4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4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4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4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4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4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4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4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4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4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4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4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4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4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4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4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4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4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4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4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4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4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4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4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4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4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4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4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4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4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4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4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4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4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4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4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4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4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4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4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4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4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4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4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4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4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4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4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4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4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4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4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4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4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4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4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4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4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4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4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4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54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790" name="Google Shape;790;p54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4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4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4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4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4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4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4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4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4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4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4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4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4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4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4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4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4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4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4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4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4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4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4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4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4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4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4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4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4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4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4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4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4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4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4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4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4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4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4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4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4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4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4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4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4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4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4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4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4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4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4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4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4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4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4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4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4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4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4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4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4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4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4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4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4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4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4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4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4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4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4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4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4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4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4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4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4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4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4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4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4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4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4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4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4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4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4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4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4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4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4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4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4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4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4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4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4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4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4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4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4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4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4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4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4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4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4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4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4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4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4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4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4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4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4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4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4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4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4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4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4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4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4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4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4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4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4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4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4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4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4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4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4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4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4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4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4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4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4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4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4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4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4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4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4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4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4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4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4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4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4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4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4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4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4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4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4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4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4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4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4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4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4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4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4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4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4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4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4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4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4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4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4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4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4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4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4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4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4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4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4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4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4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4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4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4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4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4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4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4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4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4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4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4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4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4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4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4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4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4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4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4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4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4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4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4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4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4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4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4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4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4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4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4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4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4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4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4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4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4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4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4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4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4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4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4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4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4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4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4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4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4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4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4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4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4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4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4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4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4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4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4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4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4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4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4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4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4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4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4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4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4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4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4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4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4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4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4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4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4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4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4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4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4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4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4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4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4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4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4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4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4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4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4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4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4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4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4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4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4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4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4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4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4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4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4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4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4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4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4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4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4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4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4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4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4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4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4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4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4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4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4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4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4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4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4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4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4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4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4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4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4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4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4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4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4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4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4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4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4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4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4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4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4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4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4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4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4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4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4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4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4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4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4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4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4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4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4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4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4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4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4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4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4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4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4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4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4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4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4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4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4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4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4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4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4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4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4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4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4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4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4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4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4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4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4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4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4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4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4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4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4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4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4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4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4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4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4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4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4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4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4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4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4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4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4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4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4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4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4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4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4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4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4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4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4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4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4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4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4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4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4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4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4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4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4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4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4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4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4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4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4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4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4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4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4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4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4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4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4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4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4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4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4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4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4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4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4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4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4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4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4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4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4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4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4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4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4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4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4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4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4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4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4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4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4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4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4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4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4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4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4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4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4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4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4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4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4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4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4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4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4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4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4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4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4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4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4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4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4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4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4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4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4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4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4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4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4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4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4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4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4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4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4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4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4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4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4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4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4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4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4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4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4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4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4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4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4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4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4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4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4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4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4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4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4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4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4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4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4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4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4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4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4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4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4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4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4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4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4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4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4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4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4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4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4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4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4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4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4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4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4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4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4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4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4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4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4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4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4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4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4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4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4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4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4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4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4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4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4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4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4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4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4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4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4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4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4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4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4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4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4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4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4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4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4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4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4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4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4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4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4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4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4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4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4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4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4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4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4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4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4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4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4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4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4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4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4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4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4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4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4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4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4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4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4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4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4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4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4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4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4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4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4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4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4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4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4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4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4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4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4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4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4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4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4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4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4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4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4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4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4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4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4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4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4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4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4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4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4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4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4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4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4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4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4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4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4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4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4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4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4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4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4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4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4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4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4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4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4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4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4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4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4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4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4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4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4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4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4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4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4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4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4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4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4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4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4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4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4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4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4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4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4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4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4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4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4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4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4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4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4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4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4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4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4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4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4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4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4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4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4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4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4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4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4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4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4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4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4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4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4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4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4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4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4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4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4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4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4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4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4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4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4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4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4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4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4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4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4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4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4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4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4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4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4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4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4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4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4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4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4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4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4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4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4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4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4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4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4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4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4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4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4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4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4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4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4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4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4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4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4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4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4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4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4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4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4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4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4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4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4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4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4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4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4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4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4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4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4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4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4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4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4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4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4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4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4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4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4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4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4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4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4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4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4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4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4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4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4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4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4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4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4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4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4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4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4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4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4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4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4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4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4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4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4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4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4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4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4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4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4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4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4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4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4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4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4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4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4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4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4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4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4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4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4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4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4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4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4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4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4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4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4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4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4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4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4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4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4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4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4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4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4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4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4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4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4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4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4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4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4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4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4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4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4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4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4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4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4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4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4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4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4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4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4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4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4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4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4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4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4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4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4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4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4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4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4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4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4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4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4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4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4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4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4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4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4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4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4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4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4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4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4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4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4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4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4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4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4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4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4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4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4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4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4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4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4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4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4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4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4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4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4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4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4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4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4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4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4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4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4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4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4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4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4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4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4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4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4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4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4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4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4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4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4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4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4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4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4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4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4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4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4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4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4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4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4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4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4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4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4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4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4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4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4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4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4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4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4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4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4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4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4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4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4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4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4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4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4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4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4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4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4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4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4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4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4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4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4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4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4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4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4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4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6" name="Google Shape;1996;p54"/>
          <p:cNvSpPr txBox="1">
            <a:spLocks noGrp="1"/>
          </p:cNvSpPr>
          <p:nvPr>
            <p:ph type="ctrTitle"/>
          </p:nvPr>
        </p:nvSpPr>
        <p:spPr>
          <a:xfrm>
            <a:off x="2249550" y="2869419"/>
            <a:ext cx="4644900" cy="10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25000"/>
                  </a:schemeClr>
                </a:solidFill>
                <a:latin typeface="Tulpen One"/>
                <a:ea typeface="Tulpen One"/>
                <a:cs typeface="Tulpen One"/>
                <a:sym typeface="Tulpen One"/>
              </a:rPr>
              <a:t>EL MÉTODO DE LA PÁGINA DIVIDIDA </a:t>
            </a:r>
            <a:endParaRPr dirty="0">
              <a:solidFill>
                <a:schemeClr val="bg2">
                  <a:lumMod val="25000"/>
                </a:schemeClr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2207;p56">
            <a:extLst>
              <a:ext uri="{FF2B5EF4-FFF2-40B4-BE49-F238E27FC236}">
                <a16:creationId xmlns:a16="http://schemas.microsoft.com/office/drawing/2014/main" id="{F4EDEAF8-748E-4324-AA26-5322FD381B0F}"/>
              </a:ext>
            </a:extLst>
          </p:cNvPr>
          <p:cNvSpPr txBox="1">
            <a:spLocks/>
          </p:cNvSpPr>
          <p:nvPr/>
        </p:nvSpPr>
        <p:spPr>
          <a:xfrm>
            <a:off x="3155563" y="438998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sz="3600" b="1" dirty="0">
              <a:solidFill>
                <a:schemeClr val="accent1"/>
              </a:solidFill>
              <a:latin typeface="Tulpen One" panose="020B060402020202020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B0B093F-CE9C-4E8A-81D3-30690194A78F}"/>
              </a:ext>
            </a:extLst>
          </p:cNvPr>
          <p:cNvSpPr txBox="1"/>
          <p:nvPr/>
        </p:nvSpPr>
        <p:spPr>
          <a:xfrm>
            <a:off x="275228" y="1265791"/>
            <a:ext cx="45773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</a:rPr>
              <a:t>Esta técnica consiste en dividir la página verticalmente en dos secciones: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</a:rPr>
              <a:t>las ideas principales </a:t>
            </a:r>
            <a:endParaRPr lang="es-ES" dirty="0">
              <a:solidFill>
                <a:schemeClr val="accent5">
                  <a:lumMod val="90000"/>
                  <a:lumOff val="10000"/>
                </a:schemeClr>
              </a:solidFill>
              <a:latin typeface="Barlow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</a:rPr>
              <a:t>las secundarias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>
                  <a:lumMod val="90000"/>
                  <a:lumOff val="10000"/>
                </a:schemeClr>
              </a:solidFill>
              <a:latin typeface="Barlow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Barlow" panose="020B0604020202020204" charset="0"/>
            </a:endParaRPr>
          </a:p>
          <a:p>
            <a:r>
              <a:rPr lang="es-ES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</a:rPr>
              <a:t>De esta forma, mientras tomas apuntes, vas organizando de manera simultánea la información.</a:t>
            </a:r>
          </a:p>
          <a:p>
            <a:r>
              <a:rPr lang="es-ES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</a:rPr>
              <a:t>Al principio, este método puede requerir algo de adaptación pero a largo plazo, te ayudará a </a:t>
            </a:r>
            <a:r>
              <a:rPr lang="es-ES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optimizar mejor tu tiempo</a:t>
            </a:r>
            <a:r>
              <a:rPr lang="es-ES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Barlow" panose="020B0604020202020204" charset="0"/>
              </a:rPr>
              <a:t>, ya que facilita la comprensión de los conceptos a la hora de estudiar.</a:t>
            </a:r>
          </a:p>
        </p:txBody>
      </p:sp>
      <p:pic>
        <p:nvPicPr>
          <p:cNvPr id="1026" name="Picture 2" descr="Método de la página dividida 📒🤓 | •Studyblr• Amino">
            <a:extLst>
              <a:ext uri="{FF2B5EF4-FFF2-40B4-BE49-F238E27FC236}">
                <a16:creationId xmlns:a16="http://schemas.microsoft.com/office/drawing/2014/main" id="{008B488D-4B58-47BD-AA52-F0029E46C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27" y="1041049"/>
            <a:ext cx="3623145" cy="3588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6" name="Google Shape;2106;p56"/>
          <p:cNvGrpSpPr/>
          <p:nvPr/>
        </p:nvGrpSpPr>
        <p:grpSpPr>
          <a:xfrm flipH="1">
            <a:off x="-44800" y="-49354"/>
            <a:ext cx="1778985" cy="1644422"/>
            <a:chOff x="7418325" y="-49354"/>
            <a:chExt cx="1778985" cy="1644422"/>
          </a:xfrm>
        </p:grpSpPr>
        <p:sp>
          <p:nvSpPr>
            <p:cNvPr id="2107" name="Google Shape;2107;p56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6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6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6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6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6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6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6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6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6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6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6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6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6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6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6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6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6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6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6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6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6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6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6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6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6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6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6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6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6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6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6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6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6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6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6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6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6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6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6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6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6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6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6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6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6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6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6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6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6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6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6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6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6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6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6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6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6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6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6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6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6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6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6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6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6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6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6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6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6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6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6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6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6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6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6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6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6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6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6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6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6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6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6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6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6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6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6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6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6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6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6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6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6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6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6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56"/>
          <p:cNvSpPr txBox="1">
            <a:spLocks noGrp="1"/>
          </p:cNvSpPr>
          <p:nvPr>
            <p:ph type="ctrTitle" idx="3"/>
          </p:nvPr>
        </p:nvSpPr>
        <p:spPr>
          <a:xfrm>
            <a:off x="1976761" y="1661144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OBJETIVO</a:t>
            </a:r>
            <a:endParaRPr dirty="0"/>
          </a:p>
        </p:txBody>
      </p:sp>
      <p:sp>
        <p:nvSpPr>
          <p:cNvPr id="2208" name="Google Shape;2208;p56"/>
          <p:cNvSpPr txBox="1">
            <a:spLocks noGrp="1"/>
          </p:cNvSpPr>
          <p:nvPr>
            <p:ph type="ctrTitle" idx="4"/>
          </p:nvPr>
        </p:nvSpPr>
        <p:spPr>
          <a:xfrm>
            <a:off x="5654250" y="173125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MÉTODO</a:t>
            </a:r>
            <a:endParaRPr dirty="0"/>
          </a:p>
        </p:txBody>
      </p:sp>
      <p:sp>
        <p:nvSpPr>
          <p:cNvPr id="2211" name="Google Shape;2211;p56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56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56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56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56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56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7" name="Google Shape;2217;p56"/>
          <p:cNvGrpSpPr/>
          <p:nvPr/>
        </p:nvGrpSpPr>
        <p:grpSpPr>
          <a:xfrm>
            <a:off x="3863175" y="1916141"/>
            <a:ext cx="1178821" cy="3227359"/>
            <a:chOff x="3918238" y="1916230"/>
            <a:chExt cx="1178821" cy="3227359"/>
          </a:xfrm>
        </p:grpSpPr>
        <p:grpSp>
          <p:nvGrpSpPr>
            <p:cNvPr id="2218" name="Google Shape;2218;p56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2219" name="Google Shape;2219;p56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56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56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6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6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6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6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6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6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6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56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6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6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0" name="Google Shape;2240;p56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6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6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6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6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6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6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6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6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6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6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6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6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6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6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6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6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6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6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6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6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6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6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6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6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6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6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6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6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6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6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6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6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6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6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6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6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6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6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6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6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6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6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6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6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6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6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6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6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6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6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6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6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6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6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6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6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6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6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6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6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6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6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6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6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6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6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6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6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6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6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6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6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6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6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6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6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6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6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6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6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6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6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6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6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6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6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6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6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821;p59">
            <a:extLst>
              <a:ext uri="{FF2B5EF4-FFF2-40B4-BE49-F238E27FC236}">
                <a16:creationId xmlns:a16="http://schemas.microsoft.com/office/drawing/2014/main" id="{C3EAA868-568B-4D51-8D93-03734BB5AB29}"/>
              </a:ext>
            </a:extLst>
          </p:cNvPr>
          <p:cNvGrpSpPr/>
          <p:nvPr/>
        </p:nvGrpSpPr>
        <p:grpSpPr>
          <a:xfrm>
            <a:off x="1590511" y="1736986"/>
            <a:ext cx="397993" cy="476421"/>
            <a:chOff x="1291000" y="1662779"/>
            <a:chExt cx="622895" cy="622895"/>
          </a:xfrm>
        </p:grpSpPr>
        <p:sp>
          <p:nvSpPr>
            <p:cNvPr id="258" name="Google Shape;2822;p59">
              <a:extLst>
                <a:ext uri="{FF2B5EF4-FFF2-40B4-BE49-F238E27FC236}">
                  <a16:creationId xmlns:a16="http://schemas.microsoft.com/office/drawing/2014/main" id="{BF122DE6-5004-4373-B0D6-CF06757B5FB3}"/>
                </a:ext>
              </a:extLst>
            </p:cNvPr>
            <p:cNvSpPr/>
            <p:nvPr/>
          </p:nvSpPr>
          <p:spPr>
            <a:xfrm>
              <a:off x="1620638" y="1685792"/>
              <a:ext cx="117896" cy="203164"/>
            </a:xfrm>
            <a:custGeom>
              <a:avLst/>
              <a:gdLst/>
              <a:ahLst/>
              <a:cxnLst/>
              <a:rect l="l" t="t" r="r" b="b"/>
              <a:pathLst>
                <a:path w="3494" h="6021" extrusionOk="0">
                  <a:moveTo>
                    <a:pt x="2854" y="1"/>
                  </a:moveTo>
                  <a:cubicBezTo>
                    <a:pt x="2343" y="1"/>
                    <a:pt x="1476" y="1129"/>
                    <a:pt x="824" y="2641"/>
                  </a:cubicBezTo>
                  <a:cubicBezTo>
                    <a:pt x="143" y="4288"/>
                    <a:pt x="1" y="5793"/>
                    <a:pt x="512" y="5992"/>
                  </a:cubicBezTo>
                  <a:cubicBezTo>
                    <a:pt x="555" y="6011"/>
                    <a:pt x="601" y="6020"/>
                    <a:pt x="650" y="6020"/>
                  </a:cubicBezTo>
                  <a:cubicBezTo>
                    <a:pt x="1183" y="6020"/>
                    <a:pt x="2046" y="4914"/>
                    <a:pt x="2670" y="3379"/>
                  </a:cubicBezTo>
                  <a:cubicBezTo>
                    <a:pt x="3352" y="1732"/>
                    <a:pt x="3494" y="227"/>
                    <a:pt x="2983" y="28"/>
                  </a:cubicBezTo>
                  <a:cubicBezTo>
                    <a:pt x="2943" y="10"/>
                    <a:pt x="2900" y="1"/>
                    <a:pt x="2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823;p59">
              <a:extLst>
                <a:ext uri="{FF2B5EF4-FFF2-40B4-BE49-F238E27FC236}">
                  <a16:creationId xmlns:a16="http://schemas.microsoft.com/office/drawing/2014/main" id="{C7CC1DCA-0CAE-4CEF-9DB0-D3459CD9769A}"/>
                </a:ext>
              </a:extLst>
            </p:cNvPr>
            <p:cNvSpPr/>
            <p:nvPr/>
          </p:nvSpPr>
          <p:spPr>
            <a:xfrm>
              <a:off x="1620638" y="1685792"/>
              <a:ext cx="107369" cy="203332"/>
            </a:xfrm>
            <a:custGeom>
              <a:avLst/>
              <a:gdLst/>
              <a:ahLst/>
              <a:cxnLst/>
              <a:rect l="l" t="t" r="r" b="b"/>
              <a:pathLst>
                <a:path w="3182" h="6026" extrusionOk="0">
                  <a:moveTo>
                    <a:pt x="2854" y="1"/>
                  </a:moveTo>
                  <a:cubicBezTo>
                    <a:pt x="2343" y="1"/>
                    <a:pt x="1476" y="1129"/>
                    <a:pt x="824" y="2641"/>
                  </a:cubicBezTo>
                  <a:cubicBezTo>
                    <a:pt x="143" y="4288"/>
                    <a:pt x="1" y="5793"/>
                    <a:pt x="512" y="5992"/>
                  </a:cubicBezTo>
                  <a:cubicBezTo>
                    <a:pt x="558" y="6015"/>
                    <a:pt x="605" y="6026"/>
                    <a:pt x="654" y="6026"/>
                  </a:cubicBezTo>
                  <a:cubicBezTo>
                    <a:pt x="789" y="6026"/>
                    <a:pt x="934" y="5946"/>
                    <a:pt x="1080" y="5822"/>
                  </a:cubicBezTo>
                  <a:cubicBezTo>
                    <a:pt x="824" y="5339"/>
                    <a:pt x="995" y="4033"/>
                    <a:pt x="1591" y="2641"/>
                  </a:cubicBezTo>
                  <a:cubicBezTo>
                    <a:pt x="2074" y="1477"/>
                    <a:pt x="2670" y="568"/>
                    <a:pt x="3181" y="199"/>
                  </a:cubicBezTo>
                  <a:cubicBezTo>
                    <a:pt x="3125" y="114"/>
                    <a:pt x="3068" y="57"/>
                    <a:pt x="2983" y="28"/>
                  </a:cubicBezTo>
                  <a:cubicBezTo>
                    <a:pt x="2943" y="10"/>
                    <a:pt x="2900" y="1"/>
                    <a:pt x="2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24;p59">
              <a:extLst>
                <a:ext uri="{FF2B5EF4-FFF2-40B4-BE49-F238E27FC236}">
                  <a16:creationId xmlns:a16="http://schemas.microsoft.com/office/drawing/2014/main" id="{C3A9EA5C-7E53-4B5E-BF34-EBFEA907EF8D}"/>
                </a:ext>
              </a:extLst>
            </p:cNvPr>
            <p:cNvSpPr/>
            <p:nvPr/>
          </p:nvSpPr>
          <p:spPr>
            <a:xfrm>
              <a:off x="1466364" y="2059498"/>
              <a:ext cx="117896" cy="203164"/>
            </a:xfrm>
            <a:custGeom>
              <a:avLst/>
              <a:gdLst/>
              <a:ahLst/>
              <a:cxnLst/>
              <a:rect l="l" t="t" r="r" b="b"/>
              <a:pathLst>
                <a:path w="3494" h="6021" extrusionOk="0">
                  <a:moveTo>
                    <a:pt x="2845" y="1"/>
                  </a:moveTo>
                  <a:cubicBezTo>
                    <a:pt x="2311" y="1"/>
                    <a:pt x="1449" y="1107"/>
                    <a:pt x="824" y="2642"/>
                  </a:cubicBezTo>
                  <a:cubicBezTo>
                    <a:pt x="143" y="4289"/>
                    <a:pt x="1" y="5794"/>
                    <a:pt x="512" y="5993"/>
                  </a:cubicBezTo>
                  <a:cubicBezTo>
                    <a:pt x="551" y="6011"/>
                    <a:pt x="594" y="6020"/>
                    <a:pt x="640" y="6020"/>
                  </a:cubicBezTo>
                  <a:cubicBezTo>
                    <a:pt x="1152" y="6020"/>
                    <a:pt x="2019" y="4892"/>
                    <a:pt x="2670" y="3380"/>
                  </a:cubicBezTo>
                  <a:cubicBezTo>
                    <a:pt x="3352" y="1733"/>
                    <a:pt x="3494" y="228"/>
                    <a:pt x="2982" y="29"/>
                  </a:cubicBezTo>
                  <a:cubicBezTo>
                    <a:pt x="2940" y="10"/>
                    <a:pt x="2894" y="1"/>
                    <a:pt x="2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825;p59">
              <a:extLst>
                <a:ext uri="{FF2B5EF4-FFF2-40B4-BE49-F238E27FC236}">
                  <a16:creationId xmlns:a16="http://schemas.microsoft.com/office/drawing/2014/main" id="{7BEC855B-D76A-499A-9DA3-6C76D706F1D1}"/>
                </a:ext>
              </a:extLst>
            </p:cNvPr>
            <p:cNvSpPr/>
            <p:nvPr/>
          </p:nvSpPr>
          <p:spPr>
            <a:xfrm>
              <a:off x="1466364" y="2059498"/>
              <a:ext cx="108313" cy="203130"/>
            </a:xfrm>
            <a:custGeom>
              <a:avLst/>
              <a:gdLst/>
              <a:ahLst/>
              <a:cxnLst/>
              <a:rect l="l" t="t" r="r" b="b"/>
              <a:pathLst>
                <a:path w="3210" h="6020" extrusionOk="0">
                  <a:moveTo>
                    <a:pt x="2845" y="1"/>
                  </a:moveTo>
                  <a:cubicBezTo>
                    <a:pt x="2311" y="1"/>
                    <a:pt x="1449" y="1107"/>
                    <a:pt x="824" y="2642"/>
                  </a:cubicBezTo>
                  <a:cubicBezTo>
                    <a:pt x="143" y="4289"/>
                    <a:pt x="1" y="5794"/>
                    <a:pt x="512" y="5993"/>
                  </a:cubicBezTo>
                  <a:cubicBezTo>
                    <a:pt x="555" y="6010"/>
                    <a:pt x="600" y="6019"/>
                    <a:pt x="649" y="6019"/>
                  </a:cubicBezTo>
                  <a:cubicBezTo>
                    <a:pt x="760" y="6019"/>
                    <a:pt x="884" y="5969"/>
                    <a:pt x="1023" y="5851"/>
                  </a:cubicBezTo>
                  <a:cubicBezTo>
                    <a:pt x="824" y="5311"/>
                    <a:pt x="1023" y="4090"/>
                    <a:pt x="1562" y="2755"/>
                  </a:cubicBezTo>
                  <a:cubicBezTo>
                    <a:pt x="2074" y="1562"/>
                    <a:pt x="2698" y="625"/>
                    <a:pt x="3210" y="284"/>
                  </a:cubicBezTo>
                  <a:cubicBezTo>
                    <a:pt x="3153" y="142"/>
                    <a:pt x="3068" y="57"/>
                    <a:pt x="2982" y="29"/>
                  </a:cubicBezTo>
                  <a:cubicBezTo>
                    <a:pt x="2940" y="10"/>
                    <a:pt x="2894" y="1"/>
                    <a:pt x="2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826;p59">
              <a:extLst>
                <a:ext uri="{FF2B5EF4-FFF2-40B4-BE49-F238E27FC236}">
                  <a16:creationId xmlns:a16="http://schemas.microsoft.com/office/drawing/2014/main" id="{F80A7626-9AC8-4F95-9C54-7B0BA12C7608}"/>
                </a:ext>
              </a:extLst>
            </p:cNvPr>
            <p:cNvSpPr/>
            <p:nvPr/>
          </p:nvSpPr>
          <p:spPr>
            <a:xfrm>
              <a:off x="1466364" y="1685792"/>
              <a:ext cx="117896" cy="203164"/>
            </a:xfrm>
            <a:custGeom>
              <a:avLst/>
              <a:gdLst/>
              <a:ahLst/>
              <a:cxnLst/>
              <a:rect l="l" t="t" r="r" b="b"/>
              <a:pathLst>
                <a:path w="3494" h="6021" extrusionOk="0">
                  <a:moveTo>
                    <a:pt x="640" y="1"/>
                  </a:moveTo>
                  <a:cubicBezTo>
                    <a:pt x="594" y="1"/>
                    <a:pt x="551" y="10"/>
                    <a:pt x="512" y="28"/>
                  </a:cubicBezTo>
                  <a:cubicBezTo>
                    <a:pt x="1" y="227"/>
                    <a:pt x="143" y="1732"/>
                    <a:pt x="824" y="3408"/>
                  </a:cubicBezTo>
                  <a:cubicBezTo>
                    <a:pt x="1448" y="4917"/>
                    <a:pt x="2311" y="6020"/>
                    <a:pt x="2845" y="6020"/>
                  </a:cubicBezTo>
                  <a:cubicBezTo>
                    <a:pt x="2893" y="6020"/>
                    <a:pt x="2940" y="6011"/>
                    <a:pt x="2982" y="5992"/>
                  </a:cubicBezTo>
                  <a:cubicBezTo>
                    <a:pt x="3494" y="5793"/>
                    <a:pt x="3352" y="4288"/>
                    <a:pt x="2670" y="2641"/>
                  </a:cubicBezTo>
                  <a:cubicBezTo>
                    <a:pt x="2019" y="1129"/>
                    <a:pt x="1152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827;p59">
              <a:extLst>
                <a:ext uri="{FF2B5EF4-FFF2-40B4-BE49-F238E27FC236}">
                  <a16:creationId xmlns:a16="http://schemas.microsoft.com/office/drawing/2014/main" id="{04EFA0F0-4E1B-4AAD-B2D9-D3EA35ECC559}"/>
                </a:ext>
              </a:extLst>
            </p:cNvPr>
            <p:cNvSpPr/>
            <p:nvPr/>
          </p:nvSpPr>
          <p:spPr>
            <a:xfrm>
              <a:off x="1466364" y="1685724"/>
              <a:ext cx="108313" cy="203231"/>
            </a:xfrm>
            <a:custGeom>
              <a:avLst/>
              <a:gdLst/>
              <a:ahLst/>
              <a:cxnLst/>
              <a:rect l="l" t="t" r="r" b="b"/>
              <a:pathLst>
                <a:path w="3210" h="6023" extrusionOk="0">
                  <a:moveTo>
                    <a:pt x="643" y="1"/>
                  </a:moveTo>
                  <a:cubicBezTo>
                    <a:pt x="596" y="1"/>
                    <a:pt x="552" y="10"/>
                    <a:pt x="512" y="30"/>
                  </a:cubicBezTo>
                  <a:cubicBezTo>
                    <a:pt x="1" y="229"/>
                    <a:pt x="143" y="1734"/>
                    <a:pt x="824" y="3381"/>
                  </a:cubicBezTo>
                  <a:cubicBezTo>
                    <a:pt x="1449" y="4916"/>
                    <a:pt x="2311" y="6022"/>
                    <a:pt x="2845" y="6022"/>
                  </a:cubicBezTo>
                  <a:cubicBezTo>
                    <a:pt x="2894" y="6022"/>
                    <a:pt x="2940" y="6013"/>
                    <a:pt x="2982" y="5994"/>
                  </a:cubicBezTo>
                  <a:cubicBezTo>
                    <a:pt x="3096" y="5966"/>
                    <a:pt x="3181" y="5852"/>
                    <a:pt x="3210" y="5710"/>
                  </a:cubicBezTo>
                  <a:cubicBezTo>
                    <a:pt x="2698" y="5398"/>
                    <a:pt x="2017" y="4432"/>
                    <a:pt x="1477" y="3154"/>
                  </a:cubicBezTo>
                  <a:cubicBezTo>
                    <a:pt x="938" y="1876"/>
                    <a:pt x="739" y="655"/>
                    <a:pt x="938" y="87"/>
                  </a:cubicBezTo>
                  <a:cubicBezTo>
                    <a:pt x="828" y="32"/>
                    <a:pt x="729" y="1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828;p59">
              <a:extLst>
                <a:ext uri="{FF2B5EF4-FFF2-40B4-BE49-F238E27FC236}">
                  <a16:creationId xmlns:a16="http://schemas.microsoft.com/office/drawing/2014/main" id="{B51A0188-771E-4A2E-9C7A-E65AEA9C9472}"/>
                </a:ext>
              </a:extLst>
            </p:cNvPr>
            <p:cNvSpPr/>
            <p:nvPr/>
          </p:nvSpPr>
          <p:spPr>
            <a:xfrm>
              <a:off x="1620638" y="2059498"/>
              <a:ext cx="117896" cy="203164"/>
            </a:xfrm>
            <a:custGeom>
              <a:avLst/>
              <a:gdLst/>
              <a:ahLst/>
              <a:cxnLst/>
              <a:rect l="l" t="t" r="r" b="b"/>
              <a:pathLst>
                <a:path w="3494" h="6021" extrusionOk="0">
                  <a:moveTo>
                    <a:pt x="650" y="1"/>
                  </a:moveTo>
                  <a:cubicBezTo>
                    <a:pt x="601" y="1"/>
                    <a:pt x="555" y="10"/>
                    <a:pt x="512" y="29"/>
                  </a:cubicBezTo>
                  <a:cubicBezTo>
                    <a:pt x="1" y="228"/>
                    <a:pt x="143" y="1733"/>
                    <a:pt x="824" y="3380"/>
                  </a:cubicBezTo>
                  <a:cubicBezTo>
                    <a:pt x="1476" y="4892"/>
                    <a:pt x="2343" y="6020"/>
                    <a:pt x="2854" y="6020"/>
                  </a:cubicBezTo>
                  <a:cubicBezTo>
                    <a:pt x="2900" y="6020"/>
                    <a:pt x="2943" y="6011"/>
                    <a:pt x="2983" y="5993"/>
                  </a:cubicBezTo>
                  <a:cubicBezTo>
                    <a:pt x="3494" y="5794"/>
                    <a:pt x="3352" y="4289"/>
                    <a:pt x="2670" y="2642"/>
                  </a:cubicBezTo>
                  <a:cubicBezTo>
                    <a:pt x="2046" y="1107"/>
                    <a:pt x="1183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829;p59">
              <a:extLst>
                <a:ext uri="{FF2B5EF4-FFF2-40B4-BE49-F238E27FC236}">
                  <a16:creationId xmlns:a16="http://schemas.microsoft.com/office/drawing/2014/main" id="{8B97BE66-535B-4E39-AB08-618065024AFD}"/>
                </a:ext>
              </a:extLst>
            </p:cNvPr>
            <p:cNvSpPr/>
            <p:nvPr/>
          </p:nvSpPr>
          <p:spPr>
            <a:xfrm>
              <a:off x="1620638" y="2059397"/>
              <a:ext cx="109292" cy="203265"/>
            </a:xfrm>
            <a:custGeom>
              <a:avLst/>
              <a:gdLst/>
              <a:ahLst/>
              <a:cxnLst/>
              <a:rect l="l" t="t" r="r" b="b"/>
              <a:pathLst>
                <a:path w="3239" h="6024" extrusionOk="0">
                  <a:moveTo>
                    <a:pt x="644" y="1"/>
                  </a:moveTo>
                  <a:cubicBezTo>
                    <a:pt x="599" y="1"/>
                    <a:pt x="555" y="10"/>
                    <a:pt x="512" y="32"/>
                  </a:cubicBezTo>
                  <a:cubicBezTo>
                    <a:pt x="1" y="231"/>
                    <a:pt x="143" y="1736"/>
                    <a:pt x="824" y="3383"/>
                  </a:cubicBezTo>
                  <a:cubicBezTo>
                    <a:pt x="1476" y="4895"/>
                    <a:pt x="2343" y="6023"/>
                    <a:pt x="2854" y="6023"/>
                  </a:cubicBezTo>
                  <a:cubicBezTo>
                    <a:pt x="2900" y="6023"/>
                    <a:pt x="2943" y="6014"/>
                    <a:pt x="2983" y="5996"/>
                  </a:cubicBezTo>
                  <a:cubicBezTo>
                    <a:pt x="3096" y="5967"/>
                    <a:pt x="3181" y="5854"/>
                    <a:pt x="3238" y="5712"/>
                  </a:cubicBezTo>
                  <a:cubicBezTo>
                    <a:pt x="2699" y="5456"/>
                    <a:pt x="1989" y="4462"/>
                    <a:pt x="1449" y="3156"/>
                  </a:cubicBezTo>
                  <a:cubicBezTo>
                    <a:pt x="881" y="1821"/>
                    <a:pt x="682" y="600"/>
                    <a:pt x="881" y="60"/>
                  </a:cubicBezTo>
                  <a:cubicBezTo>
                    <a:pt x="793" y="25"/>
                    <a:pt x="716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830;p59">
              <a:extLst>
                <a:ext uri="{FF2B5EF4-FFF2-40B4-BE49-F238E27FC236}">
                  <a16:creationId xmlns:a16="http://schemas.microsoft.com/office/drawing/2014/main" id="{39D33EBF-AC29-4B36-B90C-A05FCA418A94}"/>
                </a:ext>
              </a:extLst>
            </p:cNvPr>
            <p:cNvSpPr/>
            <p:nvPr/>
          </p:nvSpPr>
          <p:spPr>
            <a:xfrm>
              <a:off x="1307298" y="1845026"/>
              <a:ext cx="216593" cy="104129"/>
            </a:xfrm>
            <a:custGeom>
              <a:avLst/>
              <a:gdLst/>
              <a:ahLst/>
              <a:cxnLst/>
              <a:rect l="l" t="t" r="r" b="b"/>
              <a:pathLst>
                <a:path w="6419" h="3086" extrusionOk="0">
                  <a:moveTo>
                    <a:pt x="1036" y="0"/>
                  </a:moveTo>
                  <a:cubicBezTo>
                    <a:pt x="604" y="0"/>
                    <a:pt x="308" y="100"/>
                    <a:pt x="228" y="308"/>
                  </a:cubicBezTo>
                  <a:cubicBezTo>
                    <a:pt x="0" y="790"/>
                    <a:pt x="1193" y="1756"/>
                    <a:pt x="2840" y="2466"/>
                  </a:cubicBezTo>
                  <a:cubicBezTo>
                    <a:pt x="3819" y="2871"/>
                    <a:pt x="4748" y="3085"/>
                    <a:pt x="5382" y="3085"/>
                  </a:cubicBezTo>
                  <a:cubicBezTo>
                    <a:pt x="5815" y="3085"/>
                    <a:pt x="6111" y="2986"/>
                    <a:pt x="6191" y="2778"/>
                  </a:cubicBezTo>
                  <a:cubicBezTo>
                    <a:pt x="6418" y="2267"/>
                    <a:pt x="5254" y="1301"/>
                    <a:pt x="3579" y="620"/>
                  </a:cubicBezTo>
                  <a:cubicBezTo>
                    <a:pt x="2600" y="215"/>
                    <a:pt x="1671" y="0"/>
                    <a:pt x="1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831;p59">
              <a:extLst>
                <a:ext uri="{FF2B5EF4-FFF2-40B4-BE49-F238E27FC236}">
                  <a16:creationId xmlns:a16="http://schemas.microsoft.com/office/drawing/2014/main" id="{9371A233-F1DC-44FC-AD4B-F9B6F0C11E2E}"/>
                </a:ext>
              </a:extLst>
            </p:cNvPr>
            <p:cNvSpPr/>
            <p:nvPr/>
          </p:nvSpPr>
          <p:spPr>
            <a:xfrm>
              <a:off x="1307298" y="1844655"/>
              <a:ext cx="205087" cy="104096"/>
            </a:xfrm>
            <a:custGeom>
              <a:avLst/>
              <a:gdLst/>
              <a:ahLst/>
              <a:cxnLst/>
              <a:rect l="l" t="t" r="r" b="b"/>
              <a:pathLst>
                <a:path w="6078" h="3085" extrusionOk="0">
                  <a:moveTo>
                    <a:pt x="1079" y="1"/>
                  </a:moveTo>
                  <a:cubicBezTo>
                    <a:pt x="618" y="1"/>
                    <a:pt x="302" y="94"/>
                    <a:pt x="228" y="319"/>
                  </a:cubicBezTo>
                  <a:cubicBezTo>
                    <a:pt x="0" y="801"/>
                    <a:pt x="1193" y="1767"/>
                    <a:pt x="2840" y="2477"/>
                  </a:cubicBezTo>
                  <a:cubicBezTo>
                    <a:pt x="3811" y="2876"/>
                    <a:pt x="4730" y="3085"/>
                    <a:pt x="5368" y="3085"/>
                  </a:cubicBezTo>
                  <a:cubicBezTo>
                    <a:pt x="5682" y="3085"/>
                    <a:pt x="5928" y="3034"/>
                    <a:pt x="6078" y="2931"/>
                  </a:cubicBezTo>
                  <a:cubicBezTo>
                    <a:pt x="5453" y="2903"/>
                    <a:pt x="4629" y="2704"/>
                    <a:pt x="3749" y="2335"/>
                  </a:cubicBezTo>
                  <a:cubicBezTo>
                    <a:pt x="2102" y="1653"/>
                    <a:pt x="937" y="688"/>
                    <a:pt x="1136" y="177"/>
                  </a:cubicBezTo>
                  <a:cubicBezTo>
                    <a:pt x="1165" y="120"/>
                    <a:pt x="1221" y="63"/>
                    <a:pt x="1278" y="6"/>
                  </a:cubicBezTo>
                  <a:cubicBezTo>
                    <a:pt x="1209" y="3"/>
                    <a:pt x="1143" y="1"/>
                    <a:pt x="1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832;p59">
              <a:extLst>
                <a:ext uri="{FF2B5EF4-FFF2-40B4-BE49-F238E27FC236}">
                  <a16:creationId xmlns:a16="http://schemas.microsoft.com/office/drawing/2014/main" id="{2B8B8BA3-E23C-4B8A-8ACD-2C655CE405A5}"/>
                </a:ext>
              </a:extLst>
            </p:cNvPr>
            <p:cNvSpPr/>
            <p:nvPr/>
          </p:nvSpPr>
          <p:spPr>
            <a:xfrm>
              <a:off x="1681004" y="1999300"/>
              <a:ext cx="216627" cy="104129"/>
            </a:xfrm>
            <a:custGeom>
              <a:avLst/>
              <a:gdLst/>
              <a:ahLst/>
              <a:cxnLst/>
              <a:rect l="l" t="t" r="r" b="b"/>
              <a:pathLst>
                <a:path w="6420" h="3086" extrusionOk="0">
                  <a:moveTo>
                    <a:pt x="1037" y="1"/>
                  </a:moveTo>
                  <a:cubicBezTo>
                    <a:pt x="604" y="1"/>
                    <a:pt x="309" y="100"/>
                    <a:pt x="228" y="308"/>
                  </a:cubicBezTo>
                  <a:cubicBezTo>
                    <a:pt x="1" y="819"/>
                    <a:pt x="1165" y="1784"/>
                    <a:pt x="2841" y="2466"/>
                  </a:cubicBezTo>
                  <a:cubicBezTo>
                    <a:pt x="3820" y="2871"/>
                    <a:pt x="4749" y="3086"/>
                    <a:pt x="5383" y="3086"/>
                  </a:cubicBezTo>
                  <a:cubicBezTo>
                    <a:pt x="5816" y="3086"/>
                    <a:pt x="6111" y="2986"/>
                    <a:pt x="6192" y="2778"/>
                  </a:cubicBezTo>
                  <a:cubicBezTo>
                    <a:pt x="6419" y="2296"/>
                    <a:pt x="5226" y="1330"/>
                    <a:pt x="3579" y="620"/>
                  </a:cubicBezTo>
                  <a:cubicBezTo>
                    <a:pt x="2600" y="215"/>
                    <a:pt x="1671" y="1"/>
                    <a:pt x="1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833;p59">
              <a:extLst>
                <a:ext uri="{FF2B5EF4-FFF2-40B4-BE49-F238E27FC236}">
                  <a16:creationId xmlns:a16="http://schemas.microsoft.com/office/drawing/2014/main" id="{260F6849-3DCE-420A-980F-93972C78F2E6}"/>
                </a:ext>
              </a:extLst>
            </p:cNvPr>
            <p:cNvSpPr/>
            <p:nvPr/>
          </p:nvSpPr>
          <p:spPr>
            <a:xfrm>
              <a:off x="1681004" y="2000076"/>
              <a:ext cx="209912" cy="103353"/>
            </a:xfrm>
            <a:custGeom>
              <a:avLst/>
              <a:gdLst/>
              <a:ahLst/>
              <a:cxnLst/>
              <a:rect l="l" t="t" r="r" b="b"/>
              <a:pathLst>
                <a:path w="6221" h="3063" extrusionOk="0">
                  <a:moveTo>
                    <a:pt x="739" y="1"/>
                  </a:moveTo>
                  <a:cubicBezTo>
                    <a:pt x="455" y="29"/>
                    <a:pt x="285" y="143"/>
                    <a:pt x="228" y="285"/>
                  </a:cubicBezTo>
                  <a:cubicBezTo>
                    <a:pt x="1" y="796"/>
                    <a:pt x="1165" y="1761"/>
                    <a:pt x="2841" y="2443"/>
                  </a:cubicBezTo>
                  <a:cubicBezTo>
                    <a:pt x="3820" y="2848"/>
                    <a:pt x="4749" y="3063"/>
                    <a:pt x="5383" y="3063"/>
                  </a:cubicBezTo>
                  <a:cubicBezTo>
                    <a:pt x="5816" y="3063"/>
                    <a:pt x="6111" y="2963"/>
                    <a:pt x="6192" y="2755"/>
                  </a:cubicBezTo>
                  <a:cubicBezTo>
                    <a:pt x="6220" y="2727"/>
                    <a:pt x="6220" y="2699"/>
                    <a:pt x="6220" y="2670"/>
                  </a:cubicBezTo>
                  <a:lnTo>
                    <a:pt x="6220" y="2670"/>
                  </a:lnTo>
                  <a:cubicBezTo>
                    <a:pt x="6127" y="2683"/>
                    <a:pt x="6023" y="2689"/>
                    <a:pt x="5910" y="2689"/>
                  </a:cubicBezTo>
                  <a:cubicBezTo>
                    <a:pt x="5270" y="2689"/>
                    <a:pt x="4342" y="2484"/>
                    <a:pt x="3352" y="2074"/>
                  </a:cubicBezTo>
                  <a:cubicBezTo>
                    <a:pt x="1790" y="1421"/>
                    <a:pt x="682" y="540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834;p59">
              <a:extLst>
                <a:ext uri="{FF2B5EF4-FFF2-40B4-BE49-F238E27FC236}">
                  <a16:creationId xmlns:a16="http://schemas.microsoft.com/office/drawing/2014/main" id="{EBD1CFD5-1B2E-4A7B-B806-D0D0001918BF}"/>
                </a:ext>
              </a:extLst>
            </p:cNvPr>
            <p:cNvSpPr/>
            <p:nvPr/>
          </p:nvSpPr>
          <p:spPr>
            <a:xfrm>
              <a:off x="1307298" y="1999300"/>
              <a:ext cx="216593" cy="104129"/>
            </a:xfrm>
            <a:custGeom>
              <a:avLst/>
              <a:gdLst/>
              <a:ahLst/>
              <a:cxnLst/>
              <a:rect l="l" t="t" r="r" b="b"/>
              <a:pathLst>
                <a:path w="6419" h="3086" extrusionOk="0">
                  <a:moveTo>
                    <a:pt x="5388" y="1"/>
                  </a:moveTo>
                  <a:cubicBezTo>
                    <a:pt x="4748" y="1"/>
                    <a:pt x="3819" y="215"/>
                    <a:pt x="2840" y="620"/>
                  </a:cubicBezTo>
                  <a:cubicBezTo>
                    <a:pt x="1193" y="1330"/>
                    <a:pt x="0" y="2296"/>
                    <a:pt x="228" y="2778"/>
                  </a:cubicBezTo>
                  <a:cubicBezTo>
                    <a:pt x="308" y="2986"/>
                    <a:pt x="604" y="3086"/>
                    <a:pt x="1038" y="3086"/>
                  </a:cubicBezTo>
                  <a:cubicBezTo>
                    <a:pt x="1675" y="3086"/>
                    <a:pt x="2611" y="2871"/>
                    <a:pt x="3607" y="2466"/>
                  </a:cubicBezTo>
                  <a:cubicBezTo>
                    <a:pt x="5254" y="1784"/>
                    <a:pt x="6418" y="819"/>
                    <a:pt x="6220" y="308"/>
                  </a:cubicBezTo>
                  <a:cubicBezTo>
                    <a:pt x="6128" y="100"/>
                    <a:pt x="5825" y="1"/>
                    <a:pt x="5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835;p59">
              <a:extLst>
                <a:ext uri="{FF2B5EF4-FFF2-40B4-BE49-F238E27FC236}">
                  <a16:creationId xmlns:a16="http://schemas.microsoft.com/office/drawing/2014/main" id="{70DB04EB-B3CA-4DAA-AEB1-826E6731E750}"/>
                </a:ext>
              </a:extLst>
            </p:cNvPr>
            <p:cNvSpPr/>
            <p:nvPr/>
          </p:nvSpPr>
          <p:spPr>
            <a:xfrm>
              <a:off x="1307298" y="1999570"/>
              <a:ext cx="207955" cy="104028"/>
            </a:xfrm>
            <a:custGeom>
              <a:avLst/>
              <a:gdLst/>
              <a:ahLst/>
              <a:cxnLst/>
              <a:rect l="l" t="t" r="r" b="b"/>
              <a:pathLst>
                <a:path w="6163" h="3083" extrusionOk="0">
                  <a:moveTo>
                    <a:pt x="5409" y="1"/>
                  </a:moveTo>
                  <a:cubicBezTo>
                    <a:pt x="4772" y="1"/>
                    <a:pt x="3835" y="214"/>
                    <a:pt x="2840" y="612"/>
                  </a:cubicBezTo>
                  <a:cubicBezTo>
                    <a:pt x="1193" y="1322"/>
                    <a:pt x="0" y="2288"/>
                    <a:pt x="228" y="2770"/>
                  </a:cubicBezTo>
                  <a:cubicBezTo>
                    <a:pt x="313" y="2998"/>
                    <a:pt x="597" y="3083"/>
                    <a:pt x="1051" y="3083"/>
                  </a:cubicBezTo>
                  <a:cubicBezTo>
                    <a:pt x="1023" y="3054"/>
                    <a:pt x="1023" y="3026"/>
                    <a:pt x="994" y="2998"/>
                  </a:cubicBezTo>
                  <a:cubicBezTo>
                    <a:pt x="795" y="2486"/>
                    <a:pt x="1960" y="1521"/>
                    <a:pt x="3607" y="839"/>
                  </a:cubicBezTo>
                  <a:cubicBezTo>
                    <a:pt x="4601" y="442"/>
                    <a:pt x="5510" y="215"/>
                    <a:pt x="6163" y="215"/>
                  </a:cubicBezTo>
                  <a:cubicBezTo>
                    <a:pt x="6039" y="70"/>
                    <a:pt x="5773" y="1"/>
                    <a:pt x="5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836;p59">
              <a:extLst>
                <a:ext uri="{FF2B5EF4-FFF2-40B4-BE49-F238E27FC236}">
                  <a16:creationId xmlns:a16="http://schemas.microsoft.com/office/drawing/2014/main" id="{47FD17D7-F587-418B-9592-81807DB9F847}"/>
                </a:ext>
              </a:extLst>
            </p:cNvPr>
            <p:cNvSpPr/>
            <p:nvPr/>
          </p:nvSpPr>
          <p:spPr>
            <a:xfrm>
              <a:off x="1681004" y="1845026"/>
              <a:ext cx="216627" cy="104129"/>
            </a:xfrm>
            <a:custGeom>
              <a:avLst/>
              <a:gdLst/>
              <a:ahLst/>
              <a:cxnLst/>
              <a:rect l="l" t="t" r="r" b="b"/>
              <a:pathLst>
                <a:path w="6420" h="3086" extrusionOk="0">
                  <a:moveTo>
                    <a:pt x="5383" y="0"/>
                  </a:moveTo>
                  <a:cubicBezTo>
                    <a:pt x="4749" y="0"/>
                    <a:pt x="3820" y="215"/>
                    <a:pt x="2841" y="620"/>
                  </a:cubicBezTo>
                  <a:cubicBezTo>
                    <a:pt x="1165" y="1301"/>
                    <a:pt x="1" y="2267"/>
                    <a:pt x="228" y="2778"/>
                  </a:cubicBezTo>
                  <a:cubicBezTo>
                    <a:pt x="309" y="2986"/>
                    <a:pt x="604" y="3085"/>
                    <a:pt x="1037" y="3085"/>
                  </a:cubicBezTo>
                  <a:cubicBezTo>
                    <a:pt x="1671" y="3085"/>
                    <a:pt x="2600" y="2871"/>
                    <a:pt x="3579" y="2466"/>
                  </a:cubicBezTo>
                  <a:cubicBezTo>
                    <a:pt x="5226" y="1756"/>
                    <a:pt x="6419" y="790"/>
                    <a:pt x="6192" y="308"/>
                  </a:cubicBezTo>
                  <a:cubicBezTo>
                    <a:pt x="6111" y="100"/>
                    <a:pt x="5816" y="0"/>
                    <a:pt x="5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837;p59">
              <a:extLst>
                <a:ext uri="{FF2B5EF4-FFF2-40B4-BE49-F238E27FC236}">
                  <a16:creationId xmlns:a16="http://schemas.microsoft.com/office/drawing/2014/main" id="{B93ED861-28C4-4FFA-8167-DA3D07415CC8}"/>
                </a:ext>
              </a:extLst>
            </p:cNvPr>
            <p:cNvSpPr/>
            <p:nvPr/>
          </p:nvSpPr>
          <p:spPr>
            <a:xfrm>
              <a:off x="1681004" y="1845026"/>
              <a:ext cx="209912" cy="103353"/>
            </a:xfrm>
            <a:custGeom>
              <a:avLst/>
              <a:gdLst/>
              <a:ahLst/>
              <a:cxnLst/>
              <a:rect l="l" t="t" r="r" b="b"/>
              <a:pathLst>
                <a:path w="6221" h="3063" extrusionOk="0">
                  <a:moveTo>
                    <a:pt x="6191" y="306"/>
                  </a:moveTo>
                  <a:lnTo>
                    <a:pt x="6191" y="306"/>
                  </a:lnTo>
                  <a:cubicBezTo>
                    <a:pt x="6192" y="307"/>
                    <a:pt x="6192" y="307"/>
                    <a:pt x="6192" y="308"/>
                  </a:cubicBezTo>
                  <a:lnTo>
                    <a:pt x="6220" y="308"/>
                  </a:lnTo>
                  <a:cubicBezTo>
                    <a:pt x="6211" y="307"/>
                    <a:pt x="6201" y="307"/>
                    <a:pt x="6191" y="306"/>
                  </a:cubicBezTo>
                  <a:close/>
                  <a:moveTo>
                    <a:pt x="5383" y="0"/>
                  </a:moveTo>
                  <a:cubicBezTo>
                    <a:pt x="4749" y="0"/>
                    <a:pt x="3820" y="215"/>
                    <a:pt x="2841" y="620"/>
                  </a:cubicBezTo>
                  <a:cubicBezTo>
                    <a:pt x="1165" y="1301"/>
                    <a:pt x="1" y="2267"/>
                    <a:pt x="228" y="2778"/>
                  </a:cubicBezTo>
                  <a:cubicBezTo>
                    <a:pt x="285" y="2949"/>
                    <a:pt x="540" y="3062"/>
                    <a:pt x="881" y="3062"/>
                  </a:cubicBezTo>
                  <a:cubicBezTo>
                    <a:pt x="711" y="2551"/>
                    <a:pt x="1875" y="1614"/>
                    <a:pt x="3494" y="932"/>
                  </a:cubicBezTo>
                  <a:cubicBezTo>
                    <a:pt x="4513" y="530"/>
                    <a:pt x="5456" y="305"/>
                    <a:pt x="6108" y="305"/>
                  </a:cubicBezTo>
                  <a:cubicBezTo>
                    <a:pt x="6136" y="305"/>
                    <a:pt x="6164" y="306"/>
                    <a:pt x="6191" y="306"/>
                  </a:cubicBezTo>
                  <a:lnTo>
                    <a:pt x="6191" y="306"/>
                  </a:lnTo>
                  <a:cubicBezTo>
                    <a:pt x="6110" y="100"/>
                    <a:pt x="5815" y="0"/>
                    <a:pt x="5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838;p59">
              <a:extLst>
                <a:ext uri="{FF2B5EF4-FFF2-40B4-BE49-F238E27FC236}">
                  <a16:creationId xmlns:a16="http://schemas.microsoft.com/office/drawing/2014/main" id="{6059DAA4-17EE-4768-BF4E-9F319DE2E931}"/>
                </a:ext>
              </a:extLst>
            </p:cNvPr>
            <p:cNvSpPr/>
            <p:nvPr/>
          </p:nvSpPr>
          <p:spPr>
            <a:xfrm>
              <a:off x="1568909" y="1662779"/>
              <a:ext cx="67114" cy="218516"/>
            </a:xfrm>
            <a:custGeom>
              <a:avLst/>
              <a:gdLst/>
              <a:ahLst/>
              <a:cxnLst/>
              <a:rect l="l" t="t" r="r" b="b"/>
              <a:pathLst>
                <a:path w="1989" h="6476" extrusionOk="0">
                  <a:moveTo>
                    <a:pt x="994" y="0"/>
                  </a:moveTo>
                  <a:cubicBezTo>
                    <a:pt x="455" y="0"/>
                    <a:pt x="0" y="1449"/>
                    <a:pt x="0" y="3238"/>
                  </a:cubicBezTo>
                  <a:cubicBezTo>
                    <a:pt x="0" y="5027"/>
                    <a:pt x="455" y="6475"/>
                    <a:pt x="994" y="6475"/>
                  </a:cubicBezTo>
                  <a:cubicBezTo>
                    <a:pt x="1534" y="6475"/>
                    <a:pt x="1988" y="5027"/>
                    <a:pt x="1988" y="3238"/>
                  </a:cubicBezTo>
                  <a:cubicBezTo>
                    <a:pt x="1988" y="1449"/>
                    <a:pt x="1534" y="0"/>
                    <a:pt x="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839;p59">
              <a:extLst>
                <a:ext uri="{FF2B5EF4-FFF2-40B4-BE49-F238E27FC236}">
                  <a16:creationId xmlns:a16="http://schemas.microsoft.com/office/drawing/2014/main" id="{01315FEA-580E-464E-B1AE-F37044F0928F}"/>
                </a:ext>
              </a:extLst>
            </p:cNvPr>
            <p:cNvSpPr/>
            <p:nvPr/>
          </p:nvSpPr>
          <p:spPr>
            <a:xfrm>
              <a:off x="1568909" y="1662779"/>
              <a:ext cx="46970" cy="218516"/>
            </a:xfrm>
            <a:custGeom>
              <a:avLst/>
              <a:gdLst/>
              <a:ahLst/>
              <a:cxnLst/>
              <a:rect l="l" t="t" r="r" b="b"/>
              <a:pathLst>
                <a:path w="1392" h="6476" extrusionOk="0">
                  <a:moveTo>
                    <a:pt x="994" y="0"/>
                  </a:moveTo>
                  <a:cubicBezTo>
                    <a:pt x="455" y="0"/>
                    <a:pt x="0" y="1449"/>
                    <a:pt x="0" y="3238"/>
                  </a:cubicBezTo>
                  <a:cubicBezTo>
                    <a:pt x="0" y="5027"/>
                    <a:pt x="455" y="6475"/>
                    <a:pt x="994" y="6475"/>
                  </a:cubicBezTo>
                  <a:cubicBezTo>
                    <a:pt x="1136" y="6475"/>
                    <a:pt x="1278" y="6390"/>
                    <a:pt x="1392" y="6220"/>
                  </a:cubicBezTo>
                  <a:cubicBezTo>
                    <a:pt x="1023" y="5709"/>
                    <a:pt x="795" y="4573"/>
                    <a:pt x="795" y="3238"/>
                  </a:cubicBezTo>
                  <a:cubicBezTo>
                    <a:pt x="795" y="1903"/>
                    <a:pt x="1023" y="767"/>
                    <a:pt x="1392" y="256"/>
                  </a:cubicBezTo>
                  <a:cubicBezTo>
                    <a:pt x="1278" y="86"/>
                    <a:pt x="1136" y="0"/>
                    <a:pt x="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840;p59">
              <a:extLst>
                <a:ext uri="{FF2B5EF4-FFF2-40B4-BE49-F238E27FC236}">
                  <a16:creationId xmlns:a16="http://schemas.microsoft.com/office/drawing/2014/main" id="{038CA7B8-71A3-4809-9A59-E5229E760942}"/>
                </a:ext>
              </a:extLst>
            </p:cNvPr>
            <p:cNvSpPr/>
            <p:nvPr/>
          </p:nvSpPr>
          <p:spPr>
            <a:xfrm>
              <a:off x="1568909" y="2067158"/>
              <a:ext cx="67114" cy="218516"/>
            </a:xfrm>
            <a:custGeom>
              <a:avLst/>
              <a:gdLst/>
              <a:ahLst/>
              <a:cxnLst/>
              <a:rect l="l" t="t" r="r" b="b"/>
              <a:pathLst>
                <a:path w="1989" h="6476" extrusionOk="0">
                  <a:moveTo>
                    <a:pt x="994" y="1"/>
                  </a:moveTo>
                  <a:cubicBezTo>
                    <a:pt x="455" y="1"/>
                    <a:pt x="0" y="1449"/>
                    <a:pt x="0" y="3238"/>
                  </a:cubicBezTo>
                  <a:cubicBezTo>
                    <a:pt x="0" y="5027"/>
                    <a:pt x="455" y="6476"/>
                    <a:pt x="994" y="6476"/>
                  </a:cubicBezTo>
                  <a:cubicBezTo>
                    <a:pt x="1534" y="6476"/>
                    <a:pt x="1988" y="5027"/>
                    <a:pt x="1988" y="3238"/>
                  </a:cubicBezTo>
                  <a:cubicBezTo>
                    <a:pt x="1988" y="1449"/>
                    <a:pt x="1534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841;p59">
              <a:extLst>
                <a:ext uri="{FF2B5EF4-FFF2-40B4-BE49-F238E27FC236}">
                  <a16:creationId xmlns:a16="http://schemas.microsoft.com/office/drawing/2014/main" id="{462829C9-37E4-47A8-A990-632F758C0CA5}"/>
                </a:ext>
              </a:extLst>
            </p:cNvPr>
            <p:cNvSpPr/>
            <p:nvPr/>
          </p:nvSpPr>
          <p:spPr>
            <a:xfrm>
              <a:off x="1568909" y="2067158"/>
              <a:ext cx="46970" cy="218516"/>
            </a:xfrm>
            <a:custGeom>
              <a:avLst/>
              <a:gdLst/>
              <a:ahLst/>
              <a:cxnLst/>
              <a:rect l="l" t="t" r="r" b="b"/>
              <a:pathLst>
                <a:path w="1392" h="6476" extrusionOk="0">
                  <a:moveTo>
                    <a:pt x="994" y="1"/>
                  </a:moveTo>
                  <a:cubicBezTo>
                    <a:pt x="455" y="1"/>
                    <a:pt x="0" y="1449"/>
                    <a:pt x="0" y="3238"/>
                  </a:cubicBezTo>
                  <a:cubicBezTo>
                    <a:pt x="0" y="5027"/>
                    <a:pt x="455" y="6476"/>
                    <a:pt x="994" y="6476"/>
                  </a:cubicBezTo>
                  <a:cubicBezTo>
                    <a:pt x="1136" y="6476"/>
                    <a:pt x="1278" y="6390"/>
                    <a:pt x="1392" y="6220"/>
                  </a:cubicBezTo>
                  <a:cubicBezTo>
                    <a:pt x="1023" y="5709"/>
                    <a:pt x="795" y="4573"/>
                    <a:pt x="795" y="3238"/>
                  </a:cubicBezTo>
                  <a:cubicBezTo>
                    <a:pt x="795" y="1903"/>
                    <a:pt x="1023" y="767"/>
                    <a:pt x="1392" y="256"/>
                  </a:cubicBezTo>
                  <a:cubicBezTo>
                    <a:pt x="1278" y="86"/>
                    <a:pt x="1136" y="1"/>
                    <a:pt x="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842;p59">
              <a:extLst>
                <a:ext uri="{FF2B5EF4-FFF2-40B4-BE49-F238E27FC236}">
                  <a16:creationId xmlns:a16="http://schemas.microsoft.com/office/drawing/2014/main" id="{78D79FBF-45A4-4D5D-B69C-AC45369031CA}"/>
                </a:ext>
              </a:extLst>
            </p:cNvPr>
            <p:cNvSpPr/>
            <p:nvPr/>
          </p:nvSpPr>
          <p:spPr>
            <a:xfrm>
              <a:off x="1369588" y="1750511"/>
              <a:ext cx="180185" cy="161357"/>
            </a:xfrm>
            <a:custGeom>
              <a:avLst/>
              <a:gdLst/>
              <a:ahLst/>
              <a:cxnLst/>
              <a:rect l="l" t="t" r="r" b="b"/>
              <a:pathLst>
                <a:path w="5340" h="4782" extrusionOk="0">
                  <a:moveTo>
                    <a:pt x="667" y="1"/>
                  </a:moveTo>
                  <a:cubicBezTo>
                    <a:pt x="542" y="1"/>
                    <a:pt x="441" y="32"/>
                    <a:pt x="369" y="98"/>
                  </a:cubicBezTo>
                  <a:cubicBezTo>
                    <a:pt x="0" y="496"/>
                    <a:pt x="710" y="1831"/>
                    <a:pt x="1960" y="3109"/>
                  </a:cubicBezTo>
                  <a:cubicBezTo>
                    <a:pt x="2997" y="4122"/>
                    <a:pt x="4071" y="4781"/>
                    <a:pt x="4637" y="4781"/>
                  </a:cubicBezTo>
                  <a:cubicBezTo>
                    <a:pt x="4768" y="4781"/>
                    <a:pt x="4872" y="4745"/>
                    <a:pt x="4942" y="4670"/>
                  </a:cubicBezTo>
                  <a:cubicBezTo>
                    <a:pt x="5339" y="4301"/>
                    <a:pt x="4629" y="2967"/>
                    <a:pt x="3380" y="1689"/>
                  </a:cubicBezTo>
                  <a:cubicBezTo>
                    <a:pt x="2331" y="663"/>
                    <a:pt x="1243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843;p59">
              <a:extLst>
                <a:ext uri="{FF2B5EF4-FFF2-40B4-BE49-F238E27FC236}">
                  <a16:creationId xmlns:a16="http://schemas.microsoft.com/office/drawing/2014/main" id="{FE5B9A8E-4A50-4849-B266-E0F6E797FA07}"/>
                </a:ext>
              </a:extLst>
            </p:cNvPr>
            <p:cNvSpPr/>
            <p:nvPr/>
          </p:nvSpPr>
          <p:spPr>
            <a:xfrm>
              <a:off x="1369588" y="1750410"/>
              <a:ext cx="169624" cy="161458"/>
            </a:xfrm>
            <a:custGeom>
              <a:avLst/>
              <a:gdLst/>
              <a:ahLst/>
              <a:cxnLst/>
              <a:rect l="l" t="t" r="r" b="b"/>
              <a:pathLst>
                <a:path w="5027" h="4785" extrusionOk="0">
                  <a:moveTo>
                    <a:pt x="689" y="1"/>
                  </a:moveTo>
                  <a:cubicBezTo>
                    <a:pt x="556" y="1"/>
                    <a:pt x="449" y="37"/>
                    <a:pt x="369" y="101"/>
                  </a:cubicBezTo>
                  <a:cubicBezTo>
                    <a:pt x="0" y="499"/>
                    <a:pt x="710" y="1834"/>
                    <a:pt x="1960" y="3112"/>
                  </a:cubicBezTo>
                  <a:cubicBezTo>
                    <a:pt x="2997" y="4125"/>
                    <a:pt x="4071" y="4784"/>
                    <a:pt x="4637" y="4784"/>
                  </a:cubicBezTo>
                  <a:cubicBezTo>
                    <a:pt x="4768" y="4784"/>
                    <a:pt x="4872" y="4748"/>
                    <a:pt x="4942" y="4673"/>
                  </a:cubicBezTo>
                  <a:cubicBezTo>
                    <a:pt x="4998" y="4645"/>
                    <a:pt x="5027" y="4617"/>
                    <a:pt x="5027" y="4560"/>
                  </a:cubicBezTo>
                  <a:cubicBezTo>
                    <a:pt x="4430" y="4361"/>
                    <a:pt x="3579" y="3765"/>
                    <a:pt x="2727" y="2913"/>
                  </a:cubicBezTo>
                  <a:cubicBezTo>
                    <a:pt x="1591" y="1777"/>
                    <a:pt x="909" y="584"/>
                    <a:pt x="1051" y="73"/>
                  </a:cubicBezTo>
                  <a:cubicBezTo>
                    <a:pt x="914" y="23"/>
                    <a:pt x="793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44;p59">
              <a:extLst>
                <a:ext uri="{FF2B5EF4-FFF2-40B4-BE49-F238E27FC236}">
                  <a16:creationId xmlns:a16="http://schemas.microsoft.com/office/drawing/2014/main" id="{99BD410C-A3AF-4582-9CD9-B67E7A742C9D}"/>
                </a:ext>
              </a:extLst>
            </p:cNvPr>
            <p:cNvSpPr/>
            <p:nvPr/>
          </p:nvSpPr>
          <p:spPr>
            <a:xfrm>
              <a:off x="1655157" y="2036587"/>
              <a:ext cx="180185" cy="161357"/>
            </a:xfrm>
            <a:custGeom>
              <a:avLst/>
              <a:gdLst/>
              <a:ahLst/>
              <a:cxnLst/>
              <a:rect l="l" t="t" r="r" b="b"/>
              <a:pathLst>
                <a:path w="5340" h="4782" extrusionOk="0">
                  <a:moveTo>
                    <a:pt x="703" y="1"/>
                  </a:moveTo>
                  <a:cubicBezTo>
                    <a:pt x="571" y="1"/>
                    <a:pt x="467" y="37"/>
                    <a:pt x="398" y="112"/>
                  </a:cubicBezTo>
                  <a:cubicBezTo>
                    <a:pt x="0" y="481"/>
                    <a:pt x="710" y="1815"/>
                    <a:pt x="1960" y="3093"/>
                  </a:cubicBezTo>
                  <a:cubicBezTo>
                    <a:pt x="3009" y="4119"/>
                    <a:pt x="4096" y="4781"/>
                    <a:pt x="4672" y="4781"/>
                  </a:cubicBezTo>
                  <a:cubicBezTo>
                    <a:pt x="4798" y="4781"/>
                    <a:pt x="4899" y="4750"/>
                    <a:pt x="4970" y="4684"/>
                  </a:cubicBezTo>
                  <a:cubicBezTo>
                    <a:pt x="5339" y="4286"/>
                    <a:pt x="4629" y="2951"/>
                    <a:pt x="3380" y="1673"/>
                  </a:cubicBezTo>
                  <a:cubicBezTo>
                    <a:pt x="2343" y="660"/>
                    <a:pt x="1268" y="1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45;p59">
              <a:extLst>
                <a:ext uri="{FF2B5EF4-FFF2-40B4-BE49-F238E27FC236}">
                  <a16:creationId xmlns:a16="http://schemas.microsoft.com/office/drawing/2014/main" id="{180416B2-2597-41F8-A120-B424A9B5EFC8}"/>
                </a:ext>
              </a:extLst>
            </p:cNvPr>
            <p:cNvSpPr/>
            <p:nvPr/>
          </p:nvSpPr>
          <p:spPr>
            <a:xfrm>
              <a:off x="1655157" y="2036249"/>
              <a:ext cx="170602" cy="161694"/>
            </a:xfrm>
            <a:custGeom>
              <a:avLst/>
              <a:gdLst/>
              <a:ahLst/>
              <a:cxnLst/>
              <a:rect l="l" t="t" r="r" b="b"/>
              <a:pathLst>
                <a:path w="5056" h="4792" extrusionOk="0">
                  <a:moveTo>
                    <a:pt x="702" y="1"/>
                  </a:moveTo>
                  <a:cubicBezTo>
                    <a:pt x="569" y="1"/>
                    <a:pt x="467" y="35"/>
                    <a:pt x="398" y="122"/>
                  </a:cubicBezTo>
                  <a:cubicBezTo>
                    <a:pt x="0" y="491"/>
                    <a:pt x="710" y="1825"/>
                    <a:pt x="1960" y="3103"/>
                  </a:cubicBezTo>
                  <a:cubicBezTo>
                    <a:pt x="3009" y="4129"/>
                    <a:pt x="4096" y="4791"/>
                    <a:pt x="4672" y="4791"/>
                  </a:cubicBezTo>
                  <a:cubicBezTo>
                    <a:pt x="4798" y="4791"/>
                    <a:pt x="4899" y="4760"/>
                    <a:pt x="4970" y="4694"/>
                  </a:cubicBezTo>
                  <a:cubicBezTo>
                    <a:pt x="4998" y="4637"/>
                    <a:pt x="5027" y="4580"/>
                    <a:pt x="5055" y="4523"/>
                  </a:cubicBezTo>
                  <a:cubicBezTo>
                    <a:pt x="4459" y="4353"/>
                    <a:pt x="3550" y="3757"/>
                    <a:pt x="2670" y="2876"/>
                  </a:cubicBezTo>
                  <a:cubicBezTo>
                    <a:pt x="1534" y="1740"/>
                    <a:pt x="852" y="576"/>
                    <a:pt x="994" y="36"/>
                  </a:cubicBezTo>
                  <a:cubicBezTo>
                    <a:pt x="884" y="14"/>
                    <a:pt x="787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46;p59">
              <a:extLst>
                <a:ext uri="{FF2B5EF4-FFF2-40B4-BE49-F238E27FC236}">
                  <a16:creationId xmlns:a16="http://schemas.microsoft.com/office/drawing/2014/main" id="{329397C7-C89B-4EAE-AC0A-ED356E74FC24}"/>
                </a:ext>
              </a:extLst>
            </p:cNvPr>
            <p:cNvSpPr/>
            <p:nvPr/>
          </p:nvSpPr>
          <p:spPr>
            <a:xfrm>
              <a:off x="1291000" y="1940688"/>
              <a:ext cx="218516" cy="67080"/>
            </a:xfrm>
            <a:custGeom>
              <a:avLst/>
              <a:gdLst/>
              <a:ahLst/>
              <a:cxnLst/>
              <a:rect l="l" t="t" r="r" b="b"/>
              <a:pathLst>
                <a:path w="6476" h="1988" extrusionOk="0">
                  <a:moveTo>
                    <a:pt x="3238" y="0"/>
                  </a:moveTo>
                  <a:cubicBezTo>
                    <a:pt x="1449" y="0"/>
                    <a:pt x="1" y="454"/>
                    <a:pt x="1" y="994"/>
                  </a:cubicBezTo>
                  <a:cubicBezTo>
                    <a:pt x="1" y="1534"/>
                    <a:pt x="1449" y="1988"/>
                    <a:pt x="3238" y="1988"/>
                  </a:cubicBezTo>
                  <a:cubicBezTo>
                    <a:pt x="5027" y="1988"/>
                    <a:pt x="6475" y="1534"/>
                    <a:pt x="6475" y="994"/>
                  </a:cubicBezTo>
                  <a:cubicBezTo>
                    <a:pt x="6475" y="454"/>
                    <a:pt x="5027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47;p59">
              <a:extLst>
                <a:ext uri="{FF2B5EF4-FFF2-40B4-BE49-F238E27FC236}">
                  <a16:creationId xmlns:a16="http://schemas.microsoft.com/office/drawing/2014/main" id="{F88A7116-DFFF-4E63-94C3-0565D33CFD6F}"/>
                </a:ext>
              </a:extLst>
            </p:cNvPr>
            <p:cNvSpPr/>
            <p:nvPr/>
          </p:nvSpPr>
          <p:spPr>
            <a:xfrm>
              <a:off x="1291000" y="1940688"/>
              <a:ext cx="126534" cy="67080"/>
            </a:xfrm>
            <a:custGeom>
              <a:avLst/>
              <a:gdLst/>
              <a:ahLst/>
              <a:cxnLst/>
              <a:rect l="l" t="t" r="r" b="b"/>
              <a:pathLst>
                <a:path w="3750" h="1988" extrusionOk="0">
                  <a:moveTo>
                    <a:pt x="3238" y="0"/>
                  </a:moveTo>
                  <a:cubicBezTo>
                    <a:pt x="1449" y="0"/>
                    <a:pt x="1" y="454"/>
                    <a:pt x="1" y="994"/>
                  </a:cubicBezTo>
                  <a:cubicBezTo>
                    <a:pt x="1" y="1534"/>
                    <a:pt x="1449" y="1988"/>
                    <a:pt x="3238" y="1988"/>
                  </a:cubicBezTo>
                  <a:lnTo>
                    <a:pt x="3749" y="1988"/>
                  </a:lnTo>
                  <a:cubicBezTo>
                    <a:pt x="2187" y="1903"/>
                    <a:pt x="1023" y="1477"/>
                    <a:pt x="1023" y="994"/>
                  </a:cubicBezTo>
                  <a:cubicBezTo>
                    <a:pt x="1023" y="511"/>
                    <a:pt x="2187" y="85"/>
                    <a:pt x="3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8;p59">
              <a:extLst>
                <a:ext uri="{FF2B5EF4-FFF2-40B4-BE49-F238E27FC236}">
                  <a16:creationId xmlns:a16="http://schemas.microsoft.com/office/drawing/2014/main" id="{7E2D2C93-4FCE-47D2-A7A6-83F870D0094E}"/>
                </a:ext>
              </a:extLst>
            </p:cNvPr>
            <p:cNvSpPr/>
            <p:nvPr/>
          </p:nvSpPr>
          <p:spPr>
            <a:xfrm>
              <a:off x="1695379" y="1940688"/>
              <a:ext cx="218516" cy="67080"/>
            </a:xfrm>
            <a:custGeom>
              <a:avLst/>
              <a:gdLst/>
              <a:ahLst/>
              <a:cxnLst/>
              <a:rect l="l" t="t" r="r" b="b"/>
              <a:pathLst>
                <a:path w="6476" h="1988" extrusionOk="0">
                  <a:moveTo>
                    <a:pt x="3238" y="0"/>
                  </a:moveTo>
                  <a:cubicBezTo>
                    <a:pt x="1449" y="0"/>
                    <a:pt x="1" y="454"/>
                    <a:pt x="1" y="994"/>
                  </a:cubicBezTo>
                  <a:cubicBezTo>
                    <a:pt x="1" y="1534"/>
                    <a:pt x="1449" y="1988"/>
                    <a:pt x="3238" y="1988"/>
                  </a:cubicBezTo>
                  <a:cubicBezTo>
                    <a:pt x="5028" y="1988"/>
                    <a:pt x="6476" y="1534"/>
                    <a:pt x="6476" y="994"/>
                  </a:cubicBezTo>
                  <a:cubicBezTo>
                    <a:pt x="6476" y="454"/>
                    <a:pt x="5028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49;p59">
              <a:extLst>
                <a:ext uri="{FF2B5EF4-FFF2-40B4-BE49-F238E27FC236}">
                  <a16:creationId xmlns:a16="http://schemas.microsoft.com/office/drawing/2014/main" id="{E37F2EC1-F62C-4438-8C76-AE9B6A5AC04D}"/>
                </a:ext>
              </a:extLst>
            </p:cNvPr>
            <p:cNvSpPr/>
            <p:nvPr/>
          </p:nvSpPr>
          <p:spPr>
            <a:xfrm>
              <a:off x="1695379" y="1940688"/>
              <a:ext cx="129402" cy="67080"/>
            </a:xfrm>
            <a:custGeom>
              <a:avLst/>
              <a:gdLst/>
              <a:ahLst/>
              <a:cxnLst/>
              <a:rect l="l" t="t" r="r" b="b"/>
              <a:pathLst>
                <a:path w="3835" h="1988" extrusionOk="0">
                  <a:moveTo>
                    <a:pt x="3238" y="0"/>
                  </a:moveTo>
                  <a:cubicBezTo>
                    <a:pt x="1449" y="0"/>
                    <a:pt x="1" y="454"/>
                    <a:pt x="1" y="994"/>
                  </a:cubicBezTo>
                  <a:cubicBezTo>
                    <a:pt x="1" y="1534"/>
                    <a:pt x="1449" y="1988"/>
                    <a:pt x="3238" y="1988"/>
                  </a:cubicBezTo>
                  <a:cubicBezTo>
                    <a:pt x="3437" y="1988"/>
                    <a:pt x="3636" y="1988"/>
                    <a:pt x="3835" y="1960"/>
                  </a:cubicBezTo>
                  <a:cubicBezTo>
                    <a:pt x="2330" y="1874"/>
                    <a:pt x="1194" y="1477"/>
                    <a:pt x="1194" y="994"/>
                  </a:cubicBezTo>
                  <a:cubicBezTo>
                    <a:pt x="1194" y="511"/>
                    <a:pt x="2330" y="114"/>
                    <a:pt x="3835" y="28"/>
                  </a:cubicBezTo>
                  <a:cubicBezTo>
                    <a:pt x="3636" y="0"/>
                    <a:pt x="3437" y="0"/>
                    <a:pt x="3238" y="0"/>
                  </a:cubicBezTo>
                  <a:close/>
                </a:path>
              </a:pathLst>
            </a:custGeom>
            <a:solidFill>
              <a:srgbClr val="FFE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50;p59">
              <a:extLst>
                <a:ext uri="{FF2B5EF4-FFF2-40B4-BE49-F238E27FC236}">
                  <a16:creationId xmlns:a16="http://schemas.microsoft.com/office/drawing/2014/main" id="{279B259A-8967-4136-92A6-E215E4D4AC26}"/>
                </a:ext>
              </a:extLst>
            </p:cNvPr>
            <p:cNvSpPr/>
            <p:nvPr/>
          </p:nvSpPr>
          <p:spPr>
            <a:xfrm>
              <a:off x="1369588" y="2036587"/>
              <a:ext cx="180185" cy="161357"/>
            </a:xfrm>
            <a:custGeom>
              <a:avLst/>
              <a:gdLst/>
              <a:ahLst/>
              <a:cxnLst/>
              <a:rect l="l" t="t" r="r" b="b"/>
              <a:pathLst>
                <a:path w="5340" h="4782" extrusionOk="0">
                  <a:moveTo>
                    <a:pt x="4637" y="1"/>
                  </a:moveTo>
                  <a:cubicBezTo>
                    <a:pt x="4071" y="1"/>
                    <a:pt x="2997" y="660"/>
                    <a:pt x="1960" y="1673"/>
                  </a:cubicBezTo>
                  <a:cubicBezTo>
                    <a:pt x="710" y="2951"/>
                    <a:pt x="0" y="4286"/>
                    <a:pt x="369" y="4684"/>
                  </a:cubicBezTo>
                  <a:cubicBezTo>
                    <a:pt x="441" y="4750"/>
                    <a:pt x="542" y="4781"/>
                    <a:pt x="667" y="4781"/>
                  </a:cubicBezTo>
                  <a:cubicBezTo>
                    <a:pt x="1243" y="4781"/>
                    <a:pt x="2331" y="4119"/>
                    <a:pt x="3380" y="3093"/>
                  </a:cubicBezTo>
                  <a:cubicBezTo>
                    <a:pt x="4629" y="1815"/>
                    <a:pt x="5339" y="481"/>
                    <a:pt x="4942" y="112"/>
                  </a:cubicBezTo>
                  <a:cubicBezTo>
                    <a:pt x="4872" y="37"/>
                    <a:pt x="4768" y="1"/>
                    <a:pt x="4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51;p59">
              <a:extLst>
                <a:ext uri="{FF2B5EF4-FFF2-40B4-BE49-F238E27FC236}">
                  <a16:creationId xmlns:a16="http://schemas.microsoft.com/office/drawing/2014/main" id="{D64D6E7C-B6A1-41C8-AE2D-1E6A4F28124A}"/>
                </a:ext>
              </a:extLst>
            </p:cNvPr>
            <p:cNvSpPr/>
            <p:nvPr/>
          </p:nvSpPr>
          <p:spPr>
            <a:xfrm>
              <a:off x="1369588" y="2036587"/>
              <a:ext cx="169624" cy="161795"/>
            </a:xfrm>
            <a:custGeom>
              <a:avLst/>
              <a:gdLst/>
              <a:ahLst/>
              <a:cxnLst/>
              <a:rect l="l" t="t" r="r" b="b"/>
              <a:pathLst>
                <a:path w="5027" h="4795" extrusionOk="0">
                  <a:moveTo>
                    <a:pt x="4637" y="1"/>
                  </a:moveTo>
                  <a:cubicBezTo>
                    <a:pt x="4071" y="1"/>
                    <a:pt x="2997" y="660"/>
                    <a:pt x="1960" y="1673"/>
                  </a:cubicBezTo>
                  <a:cubicBezTo>
                    <a:pt x="710" y="2951"/>
                    <a:pt x="0" y="4286"/>
                    <a:pt x="369" y="4684"/>
                  </a:cubicBezTo>
                  <a:cubicBezTo>
                    <a:pt x="444" y="4759"/>
                    <a:pt x="551" y="4794"/>
                    <a:pt x="681" y="4794"/>
                  </a:cubicBezTo>
                  <a:cubicBezTo>
                    <a:pt x="797" y="4794"/>
                    <a:pt x="932" y="4766"/>
                    <a:pt x="1079" y="4712"/>
                  </a:cubicBezTo>
                  <a:cubicBezTo>
                    <a:pt x="852" y="4229"/>
                    <a:pt x="1534" y="2980"/>
                    <a:pt x="2727" y="1787"/>
                  </a:cubicBezTo>
                  <a:cubicBezTo>
                    <a:pt x="3550" y="963"/>
                    <a:pt x="4402" y="396"/>
                    <a:pt x="5027" y="168"/>
                  </a:cubicBezTo>
                  <a:cubicBezTo>
                    <a:pt x="4998" y="140"/>
                    <a:pt x="4970" y="112"/>
                    <a:pt x="4942" y="112"/>
                  </a:cubicBezTo>
                  <a:cubicBezTo>
                    <a:pt x="4872" y="37"/>
                    <a:pt x="4768" y="1"/>
                    <a:pt x="4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52;p59">
              <a:extLst>
                <a:ext uri="{FF2B5EF4-FFF2-40B4-BE49-F238E27FC236}">
                  <a16:creationId xmlns:a16="http://schemas.microsoft.com/office/drawing/2014/main" id="{324A61BC-E30A-4762-8B6D-7DAA907FF385}"/>
                </a:ext>
              </a:extLst>
            </p:cNvPr>
            <p:cNvSpPr/>
            <p:nvPr/>
          </p:nvSpPr>
          <p:spPr>
            <a:xfrm>
              <a:off x="1655157" y="1750511"/>
              <a:ext cx="180185" cy="161357"/>
            </a:xfrm>
            <a:custGeom>
              <a:avLst/>
              <a:gdLst/>
              <a:ahLst/>
              <a:cxnLst/>
              <a:rect l="l" t="t" r="r" b="b"/>
              <a:pathLst>
                <a:path w="5340" h="4782" extrusionOk="0">
                  <a:moveTo>
                    <a:pt x="4672" y="1"/>
                  </a:moveTo>
                  <a:cubicBezTo>
                    <a:pt x="4096" y="1"/>
                    <a:pt x="3009" y="663"/>
                    <a:pt x="1960" y="1689"/>
                  </a:cubicBezTo>
                  <a:cubicBezTo>
                    <a:pt x="710" y="2967"/>
                    <a:pt x="0" y="4301"/>
                    <a:pt x="398" y="4670"/>
                  </a:cubicBezTo>
                  <a:cubicBezTo>
                    <a:pt x="467" y="4745"/>
                    <a:pt x="571" y="4781"/>
                    <a:pt x="703" y="4781"/>
                  </a:cubicBezTo>
                  <a:cubicBezTo>
                    <a:pt x="1268" y="4781"/>
                    <a:pt x="2343" y="4122"/>
                    <a:pt x="3380" y="3109"/>
                  </a:cubicBezTo>
                  <a:cubicBezTo>
                    <a:pt x="4629" y="1831"/>
                    <a:pt x="5339" y="496"/>
                    <a:pt x="4970" y="98"/>
                  </a:cubicBezTo>
                  <a:cubicBezTo>
                    <a:pt x="4899" y="32"/>
                    <a:pt x="4798" y="1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53;p59">
              <a:extLst>
                <a:ext uri="{FF2B5EF4-FFF2-40B4-BE49-F238E27FC236}">
                  <a16:creationId xmlns:a16="http://schemas.microsoft.com/office/drawing/2014/main" id="{C34AF4BD-AADF-49BB-88A6-8E9FD69F04DE}"/>
                </a:ext>
              </a:extLst>
            </p:cNvPr>
            <p:cNvSpPr/>
            <p:nvPr/>
          </p:nvSpPr>
          <p:spPr>
            <a:xfrm>
              <a:off x="1655157" y="1750511"/>
              <a:ext cx="170602" cy="161492"/>
            </a:xfrm>
            <a:custGeom>
              <a:avLst/>
              <a:gdLst/>
              <a:ahLst/>
              <a:cxnLst/>
              <a:rect l="l" t="t" r="r" b="b"/>
              <a:pathLst>
                <a:path w="5056" h="4786" extrusionOk="0">
                  <a:moveTo>
                    <a:pt x="4672" y="1"/>
                  </a:moveTo>
                  <a:cubicBezTo>
                    <a:pt x="4096" y="1"/>
                    <a:pt x="3009" y="663"/>
                    <a:pt x="1960" y="1689"/>
                  </a:cubicBezTo>
                  <a:cubicBezTo>
                    <a:pt x="710" y="2967"/>
                    <a:pt x="0" y="4301"/>
                    <a:pt x="398" y="4670"/>
                  </a:cubicBezTo>
                  <a:cubicBezTo>
                    <a:pt x="462" y="4750"/>
                    <a:pt x="562" y="4785"/>
                    <a:pt x="688" y="4785"/>
                  </a:cubicBezTo>
                  <a:cubicBezTo>
                    <a:pt x="785" y="4785"/>
                    <a:pt x="899" y="4764"/>
                    <a:pt x="1022" y="4727"/>
                  </a:cubicBezTo>
                  <a:cubicBezTo>
                    <a:pt x="937" y="4188"/>
                    <a:pt x="1619" y="3052"/>
                    <a:pt x="2726" y="1944"/>
                  </a:cubicBezTo>
                  <a:cubicBezTo>
                    <a:pt x="3578" y="1092"/>
                    <a:pt x="4459" y="496"/>
                    <a:pt x="5055" y="297"/>
                  </a:cubicBezTo>
                  <a:cubicBezTo>
                    <a:pt x="5055" y="212"/>
                    <a:pt x="5027" y="155"/>
                    <a:pt x="4970" y="98"/>
                  </a:cubicBezTo>
                  <a:cubicBezTo>
                    <a:pt x="4899" y="32"/>
                    <a:pt x="4798" y="1"/>
                    <a:pt x="4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854;p59">
              <a:extLst>
                <a:ext uri="{FF2B5EF4-FFF2-40B4-BE49-F238E27FC236}">
                  <a16:creationId xmlns:a16="http://schemas.microsoft.com/office/drawing/2014/main" id="{D5465F55-CC78-42A1-B84C-8CD73FB4FC7D}"/>
                </a:ext>
              </a:extLst>
            </p:cNvPr>
            <p:cNvSpPr/>
            <p:nvPr/>
          </p:nvSpPr>
          <p:spPr>
            <a:xfrm>
              <a:off x="1499904" y="1871683"/>
              <a:ext cx="205087" cy="205087"/>
            </a:xfrm>
            <a:custGeom>
              <a:avLst/>
              <a:gdLst/>
              <a:ahLst/>
              <a:cxnLst/>
              <a:rect l="l" t="t" r="r" b="b"/>
              <a:pathLst>
                <a:path w="6078" h="6078" extrusionOk="0">
                  <a:moveTo>
                    <a:pt x="3039" y="0"/>
                  </a:moveTo>
                  <a:cubicBezTo>
                    <a:pt x="2812" y="0"/>
                    <a:pt x="2585" y="0"/>
                    <a:pt x="2386" y="57"/>
                  </a:cubicBezTo>
                  <a:cubicBezTo>
                    <a:pt x="2130" y="114"/>
                    <a:pt x="1903" y="199"/>
                    <a:pt x="1704" y="284"/>
                  </a:cubicBezTo>
                  <a:cubicBezTo>
                    <a:pt x="1506" y="398"/>
                    <a:pt x="1335" y="511"/>
                    <a:pt x="1165" y="625"/>
                  </a:cubicBezTo>
                  <a:cubicBezTo>
                    <a:pt x="994" y="767"/>
                    <a:pt x="824" y="909"/>
                    <a:pt x="710" y="1079"/>
                  </a:cubicBezTo>
                  <a:cubicBezTo>
                    <a:pt x="568" y="1250"/>
                    <a:pt x="455" y="1420"/>
                    <a:pt x="341" y="1591"/>
                  </a:cubicBezTo>
                  <a:cubicBezTo>
                    <a:pt x="228" y="1818"/>
                    <a:pt x="143" y="2017"/>
                    <a:pt x="86" y="2272"/>
                  </a:cubicBezTo>
                  <a:cubicBezTo>
                    <a:pt x="29" y="2499"/>
                    <a:pt x="1" y="2783"/>
                    <a:pt x="1" y="3039"/>
                  </a:cubicBezTo>
                  <a:cubicBezTo>
                    <a:pt x="1" y="3295"/>
                    <a:pt x="29" y="3579"/>
                    <a:pt x="86" y="3806"/>
                  </a:cubicBezTo>
                  <a:cubicBezTo>
                    <a:pt x="143" y="4033"/>
                    <a:pt x="228" y="4260"/>
                    <a:pt x="341" y="4459"/>
                  </a:cubicBezTo>
                  <a:cubicBezTo>
                    <a:pt x="455" y="4658"/>
                    <a:pt x="568" y="4828"/>
                    <a:pt x="682" y="4999"/>
                  </a:cubicBezTo>
                  <a:cubicBezTo>
                    <a:pt x="824" y="5169"/>
                    <a:pt x="994" y="5311"/>
                    <a:pt x="1165" y="5453"/>
                  </a:cubicBezTo>
                  <a:cubicBezTo>
                    <a:pt x="1335" y="5566"/>
                    <a:pt x="1506" y="5680"/>
                    <a:pt x="1704" y="5794"/>
                  </a:cubicBezTo>
                  <a:cubicBezTo>
                    <a:pt x="1903" y="5879"/>
                    <a:pt x="2130" y="5964"/>
                    <a:pt x="2386" y="6021"/>
                  </a:cubicBezTo>
                  <a:cubicBezTo>
                    <a:pt x="2585" y="6078"/>
                    <a:pt x="2812" y="6078"/>
                    <a:pt x="3039" y="6078"/>
                  </a:cubicBezTo>
                  <a:cubicBezTo>
                    <a:pt x="3323" y="6078"/>
                    <a:pt x="3579" y="6049"/>
                    <a:pt x="3806" y="5992"/>
                  </a:cubicBezTo>
                  <a:cubicBezTo>
                    <a:pt x="4062" y="5936"/>
                    <a:pt x="4260" y="5850"/>
                    <a:pt x="4488" y="5737"/>
                  </a:cubicBezTo>
                  <a:cubicBezTo>
                    <a:pt x="4658" y="5623"/>
                    <a:pt x="4828" y="5510"/>
                    <a:pt x="4999" y="5368"/>
                  </a:cubicBezTo>
                  <a:cubicBezTo>
                    <a:pt x="5169" y="5254"/>
                    <a:pt x="5311" y="5084"/>
                    <a:pt x="5453" y="4913"/>
                  </a:cubicBezTo>
                  <a:cubicBezTo>
                    <a:pt x="5567" y="4743"/>
                    <a:pt x="5680" y="4573"/>
                    <a:pt x="5794" y="4374"/>
                  </a:cubicBezTo>
                  <a:cubicBezTo>
                    <a:pt x="5879" y="4175"/>
                    <a:pt x="5964" y="3948"/>
                    <a:pt x="6021" y="3692"/>
                  </a:cubicBezTo>
                  <a:cubicBezTo>
                    <a:pt x="6078" y="3493"/>
                    <a:pt x="6078" y="3266"/>
                    <a:pt x="6078" y="3039"/>
                  </a:cubicBezTo>
                  <a:cubicBezTo>
                    <a:pt x="6078" y="2812"/>
                    <a:pt x="6078" y="2585"/>
                    <a:pt x="6021" y="2386"/>
                  </a:cubicBezTo>
                  <a:cubicBezTo>
                    <a:pt x="5964" y="2130"/>
                    <a:pt x="5879" y="1903"/>
                    <a:pt x="5794" y="1704"/>
                  </a:cubicBezTo>
                  <a:cubicBezTo>
                    <a:pt x="5680" y="1505"/>
                    <a:pt x="5567" y="1335"/>
                    <a:pt x="5453" y="1165"/>
                  </a:cubicBezTo>
                  <a:cubicBezTo>
                    <a:pt x="5311" y="994"/>
                    <a:pt x="5169" y="824"/>
                    <a:pt x="4999" y="682"/>
                  </a:cubicBezTo>
                  <a:cubicBezTo>
                    <a:pt x="4828" y="568"/>
                    <a:pt x="4658" y="455"/>
                    <a:pt x="4459" y="341"/>
                  </a:cubicBezTo>
                  <a:cubicBezTo>
                    <a:pt x="4260" y="228"/>
                    <a:pt x="4033" y="142"/>
                    <a:pt x="3806" y="86"/>
                  </a:cubicBezTo>
                  <a:cubicBezTo>
                    <a:pt x="3579" y="29"/>
                    <a:pt x="3295" y="0"/>
                    <a:pt x="3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855;p59">
              <a:extLst>
                <a:ext uri="{FF2B5EF4-FFF2-40B4-BE49-F238E27FC236}">
                  <a16:creationId xmlns:a16="http://schemas.microsoft.com/office/drawing/2014/main" id="{98395BE4-0881-4D79-82AE-2BB60465B9AA}"/>
                </a:ext>
              </a:extLst>
            </p:cNvPr>
            <p:cNvSpPr/>
            <p:nvPr/>
          </p:nvSpPr>
          <p:spPr>
            <a:xfrm>
              <a:off x="1499904" y="1871683"/>
              <a:ext cx="205087" cy="205087"/>
            </a:xfrm>
            <a:custGeom>
              <a:avLst/>
              <a:gdLst/>
              <a:ahLst/>
              <a:cxnLst/>
              <a:rect l="l" t="t" r="r" b="b"/>
              <a:pathLst>
                <a:path w="6078" h="6078" extrusionOk="0">
                  <a:moveTo>
                    <a:pt x="3124" y="795"/>
                  </a:moveTo>
                  <a:lnTo>
                    <a:pt x="3579" y="1250"/>
                  </a:lnTo>
                  <a:lnTo>
                    <a:pt x="3124" y="1704"/>
                  </a:lnTo>
                  <a:lnTo>
                    <a:pt x="2642" y="1250"/>
                  </a:lnTo>
                  <a:lnTo>
                    <a:pt x="3124" y="795"/>
                  </a:lnTo>
                  <a:close/>
                  <a:moveTo>
                    <a:pt x="2216" y="1676"/>
                  </a:moveTo>
                  <a:lnTo>
                    <a:pt x="2670" y="2130"/>
                  </a:lnTo>
                  <a:lnTo>
                    <a:pt x="2216" y="2613"/>
                  </a:lnTo>
                  <a:lnTo>
                    <a:pt x="1761" y="2130"/>
                  </a:lnTo>
                  <a:lnTo>
                    <a:pt x="2216" y="1676"/>
                  </a:lnTo>
                  <a:close/>
                  <a:moveTo>
                    <a:pt x="4005" y="1676"/>
                  </a:moveTo>
                  <a:lnTo>
                    <a:pt x="4459" y="2130"/>
                  </a:lnTo>
                  <a:lnTo>
                    <a:pt x="4005" y="2613"/>
                  </a:lnTo>
                  <a:lnTo>
                    <a:pt x="3550" y="2130"/>
                  </a:lnTo>
                  <a:lnTo>
                    <a:pt x="4005" y="1676"/>
                  </a:lnTo>
                  <a:close/>
                  <a:moveTo>
                    <a:pt x="1335" y="2585"/>
                  </a:moveTo>
                  <a:lnTo>
                    <a:pt x="1790" y="3039"/>
                  </a:lnTo>
                  <a:lnTo>
                    <a:pt x="1335" y="3493"/>
                  </a:lnTo>
                  <a:lnTo>
                    <a:pt x="852" y="3039"/>
                  </a:lnTo>
                  <a:lnTo>
                    <a:pt x="1335" y="2585"/>
                  </a:lnTo>
                  <a:close/>
                  <a:moveTo>
                    <a:pt x="3124" y="2585"/>
                  </a:moveTo>
                  <a:lnTo>
                    <a:pt x="3579" y="3039"/>
                  </a:lnTo>
                  <a:lnTo>
                    <a:pt x="3124" y="3493"/>
                  </a:lnTo>
                  <a:lnTo>
                    <a:pt x="2642" y="3039"/>
                  </a:lnTo>
                  <a:lnTo>
                    <a:pt x="3124" y="2585"/>
                  </a:lnTo>
                  <a:close/>
                  <a:moveTo>
                    <a:pt x="4914" y="2585"/>
                  </a:moveTo>
                  <a:lnTo>
                    <a:pt x="5368" y="3039"/>
                  </a:lnTo>
                  <a:lnTo>
                    <a:pt x="4914" y="3493"/>
                  </a:lnTo>
                  <a:lnTo>
                    <a:pt x="4431" y="3039"/>
                  </a:lnTo>
                  <a:lnTo>
                    <a:pt x="4914" y="2585"/>
                  </a:lnTo>
                  <a:close/>
                  <a:moveTo>
                    <a:pt x="2216" y="3465"/>
                  </a:moveTo>
                  <a:lnTo>
                    <a:pt x="2670" y="3919"/>
                  </a:lnTo>
                  <a:lnTo>
                    <a:pt x="2216" y="4402"/>
                  </a:lnTo>
                  <a:lnTo>
                    <a:pt x="1761" y="3919"/>
                  </a:lnTo>
                  <a:lnTo>
                    <a:pt x="2216" y="3465"/>
                  </a:lnTo>
                  <a:close/>
                  <a:moveTo>
                    <a:pt x="4005" y="3465"/>
                  </a:moveTo>
                  <a:lnTo>
                    <a:pt x="4459" y="3919"/>
                  </a:lnTo>
                  <a:lnTo>
                    <a:pt x="4005" y="4402"/>
                  </a:lnTo>
                  <a:lnTo>
                    <a:pt x="3550" y="3919"/>
                  </a:lnTo>
                  <a:lnTo>
                    <a:pt x="4005" y="3465"/>
                  </a:lnTo>
                  <a:close/>
                  <a:moveTo>
                    <a:pt x="3124" y="4374"/>
                  </a:moveTo>
                  <a:lnTo>
                    <a:pt x="3579" y="4828"/>
                  </a:lnTo>
                  <a:lnTo>
                    <a:pt x="3124" y="5283"/>
                  </a:lnTo>
                  <a:lnTo>
                    <a:pt x="2642" y="4828"/>
                  </a:lnTo>
                  <a:lnTo>
                    <a:pt x="3124" y="4374"/>
                  </a:lnTo>
                  <a:close/>
                  <a:moveTo>
                    <a:pt x="3039" y="0"/>
                  </a:moveTo>
                  <a:cubicBezTo>
                    <a:pt x="2812" y="0"/>
                    <a:pt x="2585" y="0"/>
                    <a:pt x="2386" y="57"/>
                  </a:cubicBezTo>
                  <a:lnTo>
                    <a:pt x="2670" y="341"/>
                  </a:lnTo>
                  <a:lnTo>
                    <a:pt x="2216" y="824"/>
                  </a:lnTo>
                  <a:lnTo>
                    <a:pt x="1704" y="284"/>
                  </a:lnTo>
                  <a:cubicBezTo>
                    <a:pt x="1506" y="398"/>
                    <a:pt x="1335" y="511"/>
                    <a:pt x="1165" y="625"/>
                  </a:cubicBezTo>
                  <a:lnTo>
                    <a:pt x="1790" y="1250"/>
                  </a:lnTo>
                  <a:lnTo>
                    <a:pt x="1335" y="1704"/>
                  </a:lnTo>
                  <a:lnTo>
                    <a:pt x="710" y="1079"/>
                  </a:lnTo>
                  <a:cubicBezTo>
                    <a:pt x="568" y="1250"/>
                    <a:pt x="455" y="1420"/>
                    <a:pt x="341" y="1591"/>
                  </a:cubicBezTo>
                  <a:lnTo>
                    <a:pt x="881" y="2130"/>
                  </a:lnTo>
                  <a:lnTo>
                    <a:pt x="426" y="2613"/>
                  </a:lnTo>
                  <a:lnTo>
                    <a:pt x="86" y="2272"/>
                  </a:lnTo>
                  <a:cubicBezTo>
                    <a:pt x="29" y="2499"/>
                    <a:pt x="1" y="2783"/>
                    <a:pt x="1" y="3039"/>
                  </a:cubicBezTo>
                  <a:cubicBezTo>
                    <a:pt x="1" y="3295"/>
                    <a:pt x="29" y="3579"/>
                    <a:pt x="86" y="3806"/>
                  </a:cubicBezTo>
                  <a:lnTo>
                    <a:pt x="426" y="3465"/>
                  </a:lnTo>
                  <a:lnTo>
                    <a:pt x="881" y="3919"/>
                  </a:lnTo>
                  <a:lnTo>
                    <a:pt x="341" y="4459"/>
                  </a:lnTo>
                  <a:cubicBezTo>
                    <a:pt x="455" y="4658"/>
                    <a:pt x="568" y="4828"/>
                    <a:pt x="682" y="4999"/>
                  </a:cubicBezTo>
                  <a:lnTo>
                    <a:pt x="1335" y="4374"/>
                  </a:lnTo>
                  <a:lnTo>
                    <a:pt x="1790" y="4828"/>
                  </a:lnTo>
                  <a:lnTo>
                    <a:pt x="1165" y="5453"/>
                  </a:lnTo>
                  <a:cubicBezTo>
                    <a:pt x="1335" y="5566"/>
                    <a:pt x="1506" y="5680"/>
                    <a:pt x="1704" y="5794"/>
                  </a:cubicBezTo>
                  <a:lnTo>
                    <a:pt x="2216" y="5254"/>
                  </a:lnTo>
                  <a:lnTo>
                    <a:pt x="2670" y="5708"/>
                  </a:lnTo>
                  <a:lnTo>
                    <a:pt x="2386" y="6021"/>
                  </a:lnTo>
                  <a:cubicBezTo>
                    <a:pt x="2585" y="6078"/>
                    <a:pt x="2812" y="6078"/>
                    <a:pt x="3039" y="6078"/>
                  </a:cubicBezTo>
                  <a:cubicBezTo>
                    <a:pt x="3323" y="6078"/>
                    <a:pt x="3579" y="6049"/>
                    <a:pt x="3806" y="5992"/>
                  </a:cubicBezTo>
                  <a:lnTo>
                    <a:pt x="3550" y="5708"/>
                  </a:lnTo>
                  <a:lnTo>
                    <a:pt x="4005" y="5254"/>
                  </a:lnTo>
                  <a:lnTo>
                    <a:pt x="4488" y="5737"/>
                  </a:lnTo>
                  <a:cubicBezTo>
                    <a:pt x="4658" y="5623"/>
                    <a:pt x="4828" y="5510"/>
                    <a:pt x="4999" y="5368"/>
                  </a:cubicBezTo>
                  <a:lnTo>
                    <a:pt x="4431" y="4828"/>
                  </a:lnTo>
                  <a:lnTo>
                    <a:pt x="4914" y="4374"/>
                  </a:lnTo>
                  <a:lnTo>
                    <a:pt x="5453" y="4913"/>
                  </a:lnTo>
                  <a:cubicBezTo>
                    <a:pt x="5567" y="4743"/>
                    <a:pt x="5680" y="4573"/>
                    <a:pt x="5794" y="4374"/>
                  </a:cubicBezTo>
                  <a:lnTo>
                    <a:pt x="5340" y="3919"/>
                  </a:lnTo>
                  <a:lnTo>
                    <a:pt x="5794" y="3465"/>
                  </a:lnTo>
                  <a:lnTo>
                    <a:pt x="6021" y="3692"/>
                  </a:lnTo>
                  <a:cubicBezTo>
                    <a:pt x="6078" y="3493"/>
                    <a:pt x="6078" y="3266"/>
                    <a:pt x="6078" y="3039"/>
                  </a:cubicBezTo>
                  <a:cubicBezTo>
                    <a:pt x="6078" y="2812"/>
                    <a:pt x="6078" y="2585"/>
                    <a:pt x="6021" y="2386"/>
                  </a:cubicBezTo>
                  <a:lnTo>
                    <a:pt x="5794" y="2613"/>
                  </a:lnTo>
                  <a:lnTo>
                    <a:pt x="5340" y="2130"/>
                  </a:lnTo>
                  <a:lnTo>
                    <a:pt x="5794" y="1704"/>
                  </a:lnTo>
                  <a:cubicBezTo>
                    <a:pt x="5680" y="1505"/>
                    <a:pt x="5567" y="1335"/>
                    <a:pt x="5453" y="1165"/>
                  </a:cubicBezTo>
                  <a:lnTo>
                    <a:pt x="4914" y="1704"/>
                  </a:lnTo>
                  <a:lnTo>
                    <a:pt x="4431" y="1250"/>
                  </a:lnTo>
                  <a:lnTo>
                    <a:pt x="4999" y="682"/>
                  </a:lnTo>
                  <a:cubicBezTo>
                    <a:pt x="4828" y="568"/>
                    <a:pt x="4658" y="455"/>
                    <a:pt x="4459" y="341"/>
                  </a:cubicBezTo>
                  <a:lnTo>
                    <a:pt x="4005" y="824"/>
                  </a:lnTo>
                  <a:lnTo>
                    <a:pt x="3550" y="341"/>
                  </a:lnTo>
                  <a:lnTo>
                    <a:pt x="3806" y="86"/>
                  </a:lnTo>
                  <a:cubicBezTo>
                    <a:pt x="3579" y="29"/>
                    <a:pt x="3295" y="0"/>
                    <a:pt x="3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2821;p59">
            <a:extLst>
              <a:ext uri="{FF2B5EF4-FFF2-40B4-BE49-F238E27FC236}">
                <a16:creationId xmlns:a16="http://schemas.microsoft.com/office/drawing/2014/main" id="{BB9A6825-C722-4A36-B7BA-F724073AA9E0}"/>
              </a:ext>
            </a:extLst>
          </p:cNvPr>
          <p:cNvGrpSpPr/>
          <p:nvPr/>
        </p:nvGrpSpPr>
        <p:grpSpPr>
          <a:xfrm>
            <a:off x="3040090" y="1739733"/>
            <a:ext cx="397993" cy="476421"/>
            <a:chOff x="1291000" y="1662779"/>
            <a:chExt cx="622895" cy="622895"/>
          </a:xfrm>
        </p:grpSpPr>
        <p:sp>
          <p:nvSpPr>
            <p:cNvPr id="328" name="Google Shape;2822;p59">
              <a:extLst>
                <a:ext uri="{FF2B5EF4-FFF2-40B4-BE49-F238E27FC236}">
                  <a16:creationId xmlns:a16="http://schemas.microsoft.com/office/drawing/2014/main" id="{6E175FE0-FA38-4025-907F-A08362B38728}"/>
                </a:ext>
              </a:extLst>
            </p:cNvPr>
            <p:cNvSpPr/>
            <p:nvPr/>
          </p:nvSpPr>
          <p:spPr>
            <a:xfrm>
              <a:off x="1620638" y="1685792"/>
              <a:ext cx="117896" cy="203164"/>
            </a:xfrm>
            <a:custGeom>
              <a:avLst/>
              <a:gdLst/>
              <a:ahLst/>
              <a:cxnLst/>
              <a:rect l="l" t="t" r="r" b="b"/>
              <a:pathLst>
                <a:path w="3494" h="6021" extrusionOk="0">
                  <a:moveTo>
                    <a:pt x="2854" y="1"/>
                  </a:moveTo>
                  <a:cubicBezTo>
                    <a:pt x="2343" y="1"/>
                    <a:pt x="1476" y="1129"/>
                    <a:pt x="824" y="2641"/>
                  </a:cubicBezTo>
                  <a:cubicBezTo>
                    <a:pt x="143" y="4288"/>
                    <a:pt x="1" y="5793"/>
                    <a:pt x="512" y="5992"/>
                  </a:cubicBezTo>
                  <a:cubicBezTo>
                    <a:pt x="555" y="6011"/>
                    <a:pt x="601" y="6020"/>
                    <a:pt x="650" y="6020"/>
                  </a:cubicBezTo>
                  <a:cubicBezTo>
                    <a:pt x="1183" y="6020"/>
                    <a:pt x="2046" y="4914"/>
                    <a:pt x="2670" y="3379"/>
                  </a:cubicBezTo>
                  <a:cubicBezTo>
                    <a:pt x="3352" y="1732"/>
                    <a:pt x="3494" y="227"/>
                    <a:pt x="2983" y="28"/>
                  </a:cubicBezTo>
                  <a:cubicBezTo>
                    <a:pt x="2943" y="10"/>
                    <a:pt x="2900" y="1"/>
                    <a:pt x="2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823;p59">
              <a:extLst>
                <a:ext uri="{FF2B5EF4-FFF2-40B4-BE49-F238E27FC236}">
                  <a16:creationId xmlns:a16="http://schemas.microsoft.com/office/drawing/2014/main" id="{B459DA19-A1C8-4FB4-8CA8-2C55AE40FC80}"/>
                </a:ext>
              </a:extLst>
            </p:cNvPr>
            <p:cNvSpPr/>
            <p:nvPr/>
          </p:nvSpPr>
          <p:spPr>
            <a:xfrm>
              <a:off x="1620638" y="1685792"/>
              <a:ext cx="107369" cy="203332"/>
            </a:xfrm>
            <a:custGeom>
              <a:avLst/>
              <a:gdLst/>
              <a:ahLst/>
              <a:cxnLst/>
              <a:rect l="l" t="t" r="r" b="b"/>
              <a:pathLst>
                <a:path w="3182" h="6026" extrusionOk="0">
                  <a:moveTo>
                    <a:pt x="2854" y="1"/>
                  </a:moveTo>
                  <a:cubicBezTo>
                    <a:pt x="2343" y="1"/>
                    <a:pt x="1476" y="1129"/>
                    <a:pt x="824" y="2641"/>
                  </a:cubicBezTo>
                  <a:cubicBezTo>
                    <a:pt x="143" y="4288"/>
                    <a:pt x="1" y="5793"/>
                    <a:pt x="512" y="5992"/>
                  </a:cubicBezTo>
                  <a:cubicBezTo>
                    <a:pt x="558" y="6015"/>
                    <a:pt x="605" y="6026"/>
                    <a:pt x="654" y="6026"/>
                  </a:cubicBezTo>
                  <a:cubicBezTo>
                    <a:pt x="789" y="6026"/>
                    <a:pt x="934" y="5946"/>
                    <a:pt x="1080" y="5822"/>
                  </a:cubicBezTo>
                  <a:cubicBezTo>
                    <a:pt x="824" y="5339"/>
                    <a:pt x="995" y="4033"/>
                    <a:pt x="1591" y="2641"/>
                  </a:cubicBezTo>
                  <a:cubicBezTo>
                    <a:pt x="2074" y="1477"/>
                    <a:pt x="2670" y="568"/>
                    <a:pt x="3181" y="199"/>
                  </a:cubicBezTo>
                  <a:cubicBezTo>
                    <a:pt x="3125" y="114"/>
                    <a:pt x="3068" y="57"/>
                    <a:pt x="2983" y="28"/>
                  </a:cubicBezTo>
                  <a:cubicBezTo>
                    <a:pt x="2943" y="10"/>
                    <a:pt x="2900" y="1"/>
                    <a:pt x="2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824;p59">
              <a:extLst>
                <a:ext uri="{FF2B5EF4-FFF2-40B4-BE49-F238E27FC236}">
                  <a16:creationId xmlns:a16="http://schemas.microsoft.com/office/drawing/2014/main" id="{A0705BF2-3804-40EF-B7BD-01C84866A58E}"/>
                </a:ext>
              </a:extLst>
            </p:cNvPr>
            <p:cNvSpPr/>
            <p:nvPr/>
          </p:nvSpPr>
          <p:spPr>
            <a:xfrm>
              <a:off x="1466364" y="2059498"/>
              <a:ext cx="117896" cy="203164"/>
            </a:xfrm>
            <a:custGeom>
              <a:avLst/>
              <a:gdLst/>
              <a:ahLst/>
              <a:cxnLst/>
              <a:rect l="l" t="t" r="r" b="b"/>
              <a:pathLst>
                <a:path w="3494" h="6021" extrusionOk="0">
                  <a:moveTo>
                    <a:pt x="2845" y="1"/>
                  </a:moveTo>
                  <a:cubicBezTo>
                    <a:pt x="2311" y="1"/>
                    <a:pt x="1449" y="1107"/>
                    <a:pt x="824" y="2642"/>
                  </a:cubicBezTo>
                  <a:cubicBezTo>
                    <a:pt x="143" y="4289"/>
                    <a:pt x="1" y="5794"/>
                    <a:pt x="512" y="5993"/>
                  </a:cubicBezTo>
                  <a:cubicBezTo>
                    <a:pt x="551" y="6011"/>
                    <a:pt x="594" y="6020"/>
                    <a:pt x="640" y="6020"/>
                  </a:cubicBezTo>
                  <a:cubicBezTo>
                    <a:pt x="1152" y="6020"/>
                    <a:pt x="2019" y="4892"/>
                    <a:pt x="2670" y="3380"/>
                  </a:cubicBezTo>
                  <a:cubicBezTo>
                    <a:pt x="3352" y="1733"/>
                    <a:pt x="3494" y="228"/>
                    <a:pt x="2982" y="29"/>
                  </a:cubicBezTo>
                  <a:cubicBezTo>
                    <a:pt x="2940" y="10"/>
                    <a:pt x="2894" y="1"/>
                    <a:pt x="2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825;p59">
              <a:extLst>
                <a:ext uri="{FF2B5EF4-FFF2-40B4-BE49-F238E27FC236}">
                  <a16:creationId xmlns:a16="http://schemas.microsoft.com/office/drawing/2014/main" id="{AEFAB120-1DAB-4E60-AC79-F20F779193F4}"/>
                </a:ext>
              </a:extLst>
            </p:cNvPr>
            <p:cNvSpPr/>
            <p:nvPr/>
          </p:nvSpPr>
          <p:spPr>
            <a:xfrm>
              <a:off x="1466364" y="2059498"/>
              <a:ext cx="108313" cy="203130"/>
            </a:xfrm>
            <a:custGeom>
              <a:avLst/>
              <a:gdLst/>
              <a:ahLst/>
              <a:cxnLst/>
              <a:rect l="l" t="t" r="r" b="b"/>
              <a:pathLst>
                <a:path w="3210" h="6020" extrusionOk="0">
                  <a:moveTo>
                    <a:pt x="2845" y="1"/>
                  </a:moveTo>
                  <a:cubicBezTo>
                    <a:pt x="2311" y="1"/>
                    <a:pt x="1449" y="1107"/>
                    <a:pt x="824" y="2642"/>
                  </a:cubicBezTo>
                  <a:cubicBezTo>
                    <a:pt x="143" y="4289"/>
                    <a:pt x="1" y="5794"/>
                    <a:pt x="512" y="5993"/>
                  </a:cubicBezTo>
                  <a:cubicBezTo>
                    <a:pt x="555" y="6010"/>
                    <a:pt x="600" y="6019"/>
                    <a:pt x="649" y="6019"/>
                  </a:cubicBezTo>
                  <a:cubicBezTo>
                    <a:pt x="760" y="6019"/>
                    <a:pt x="884" y="5969"/>
                    <a:pt x="1023" y="5851"/>
                  </a:cubicBezTo>
                  <a:cubicBezTo>
                    <a:pt x="824" y="5311"/>
                    <a:pt x="1023" y="4090"/>
                    <a:pt x="1562" y="2755"/>
                  </a:cubicBezTo>
                  <a:cubicBezTo>
                    <a:pt x="2074" y="1562"/>
                    <a:pt x="2698" y="625"/>
                    <a:pt x="3210" y="284"/>
                  </a:cubicBezTo>
                  <a:cubicBezTo>
                    <a:pt x="3153" y="142"/>
                    <a:pt x="3068" y="57"/>
                    <a:pt x="2982" y="29"/>
                  </a:cubicBezTo>
                  <a:cubicBezTo>
                    <a:pt x="2940" y="10"/>
                    <a:pt x="2894" y="1"/>
                    <a:pt x="2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826;p59">
              <a:extLst>
                <a:ext uri="{FF2B5EF4-FFF2-40B4-BE49-F238E27FC236}">
                  <a16:creationId xmlns:a16="http://schemas.microsoft.com/office/drawing/2014/main" id="{BECFD048-D53A-4809-81D8-E6E8FA696008}"/>
                </a:ext>
              </a:extLst>
            </p:cNvPr>
            <p:cNvSpPr/>
            <p:nvPr/>
          </p:nvSpPr>
          <p:spPr>
            <a:xfrm>
              <a:off x="1466364" y="1685792"/>
              <a:ext cx="117896" cy="203164"/>
            </a:xfrm>
            <a:custGeom>
              <a:avLst/>
              <a:gdLst/>
              <a:ahLst/>
              <a:cxnLst/>
              <a:rect l="l" t="t" r="r" b="b"/>
              <a:pathLst>
                <a:path w="3494" h="6021" extrusionOk="0">
                  <a:moveTo>
                    <a:pt x="640" y="1"/>
                  </a:moveTo>
                  <a:cubicBezTo>
                    <a:pt x="594" y="1"/>
                    <a:pt x="551" y="10"/>
                    <a:pt x="512" y="28"/>
                  </a:cubicBezTo>
                  <a:cubicBezTo>
                    <a:pt x="1" y="227"/>
                    <a:pt x="143" y="1732"/>
                    <a:pt x="824" y="3408"/>
                  </a:cubicBezTo>
                  <a:cubicBezTo>
                    <a:pt x="1448" y="4917"/>
                    <a:pt x="2311" y="6020"/>
                    <a:pt x="2845" y="6020"/>
                  </a:cubicBezTo>
                  <a:cubicBezTo>
                    <a:pt x="2893" y="6020"/>
                    <a:pt x="2940" y="6011"/>
                    <a:pt x="2982" y="5992"/>
                  </a:cubicBezTo>
                  <a:cubicBezTo>
                    <a:pt x="3494" y="5793"/>
                    <a:pt x="3352" y="4288"/>
                    <a:pt x="2670" y="2641"/>
                  </a:cubicBezTo>
                  <a:cubicBezTo>
                    <a:pt x="2019" y="1129"/>
                    <a:pt x="1152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827;p59">
              <a:extLst>
                <a:ext uri="{FF2B5EF4-FFF2-40B4-BE49-F238E27FC236}">
                  <a16:creationId xmlns:a16="http://schemas.microsoft.com/office/drawing/2014/main" id="{C154BC28-7362-4B9F-98A8-24971F5DC6F0}"/>
                </a:ext>
              </a:extLst>
            </p:cNvPr>
            <p:cNvSpPr/>
            <p:nvPr/>
          </p:nvSpPr>
          <p:spPr>
            <a:xfrm>
              <a:off x="1466364" y="1685724"/>
              <a:ext cx="108313" cy="203231"/>
            </a:xfrm>
            <a:custGeom>
              <a:avLst/>
              <a:gdLst/>
              <a:ahLst/>
              <a:cxnLst/>
              <a:rect l="l" t="t" r="r" b="b"/>
              <a:pathLst>
                <a:path w="3210" h="6023" extrusionOk="0">
                  <a:moveTo>
                    <a:pt x="643" y="1"/>
                  </a:moveTo>
                  <a:cubicBezTo>
                    <a:pt x="596" y="1"/>
                    <a:pt x="552" y="10"/>
                    <a:pt x="512" y="30"/>
                  </a:cubicBezTo>
                  <a:cubicBezTo>
                    <a:pt x="1" y="229"/>
                    <a:pt x="143" y="1734"/>
                    <a:pt x="824" y="3381"/>
                  </a:cubicBezTo>
                  <a:cubicBezTo>
                    <a:pt x="1449" y="4916"/>
                    <a:pt x="2311" y="6022"/>
                    <a:pt x="2845" y="6022"/>
                  </a:cubicBezTo>
                  <a:cubicBezTo>
                    <a:pt x="2894" y="6022"/>
                    <a:pt x="2940" y="6013"/>
                    <a:pt x="2982" y="5994"/>
                  </a:cubicBezTo>
                  <a:cubicBezTo>
                    <a:pt x="3096" y="5966"/>
                    <a:pt x="3181" y="5852"/>
                    <a:pt x="3210" y="5710"/>
                  </a:cubicBezTo>
                  <a:cubicBezTo>
                    <a:pt x="2698" y="5398"/>
                    <a:pt x="2017" y="4432"/>
                    <a:pt x="1477" y="3154"/>
                  </a:cubicBezTo>
                  <a:cubicBezTo>
                    <a:pt x="938" y="1876"/>
                    <a:pt x="739" y="655"/>
                    <a:pt x="938" y="87"/>
                  </a:cubicBezTo>
                  <a:cubicBezTo>
                    <a:pt x="828" y="32"/>
                    <a:pt x="729" y="1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828;p59">
              <a:extLst>
                <a:ext uri="{FF2B5EF4-FFF2-40B4-BE49-F238E27FC236}">
                  <a16:creationId xmlns:a16="http://schemas.microsoft.com/office/drawing/2014/main" id="{8EE93C8A-0160-4CD2-94CC-0BAEBB2E5CCB}"/>
                </a:ext>
              </a:extLst>
            </p:cNvPr>
            <p:cNvSpPr/>
            <p:nvPr/>
          </p:nvSpPr>
          <p:spPr>
            <a:xfrm>
              <a:off x="1620638" y="2059498"/>
              <a:ext cx="117896" cy="203164"/>
            </a:xfrm>
            <a:custGeom>
              <a:avLst/>
              <a:gdLst/>
              <a:ahLst/>
              <a:cxnLst/>
              <a:rect l="l" t="t" r="r" b="b"/>
              <a:pathLst>
                <a:path w="3494" h="6021" extrusionOk="0">
                  <a:moveTo>
                    <a:pt x="650" y="1"/>
                  </a:moveTo>
                  <a:cubicBezTo>
                    <a:pt x="601" y="1"/>
                    <a:pt x="555" y="10"/>
                    <a:pt x="512" y="29"/>
                  </a:cubicBezTo>
                  <a:cubicBezTo>
                    <a:pt x="1" y="228"/>
                    <a:pt x="143" y="1733"/>
                    <a:pt x="824" y="3380"/>
                  </a:cubicBezTo>
                  <a:cubicBezTo>
                    <a:pt x="1476" y="4892"/>
                    <a:pt x="2343" y="6020"/>
                    <a:pt x="2854" y="6020"/>
                  </a:cubicBezTo>
                  <a:cubicBezTo>
                    <a:pt x="2900" y="6020"/>
                    <a:pt x="2943" y="6011"/>
                    <a:pt x="2983" y="5993"/>
                  </a:cubicBezTo>
                  <a:cubicBezTo>
                    <a:pt x="3494" y="5794"/>
                    <a:pt x="3352" y="4289"/>
                    <a:pt x="2670" y="2642"/>
                  </a:cubicBezTo>
                  <a:cubicBezTo>
                    <a:pt x="2046" y="1107"/>
                    <a:pt x="1183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829;p59">
              <a:extLst>
                <a:ext uri="{FF2B5EF4-FFF2-40B4-BE49-F238E27FC236}">
                  <a16:creationId xmlns:a16="http://schemas.microsoft.com/office/drawing/2014/main" id="{6BFEF1C4-BDD5-4B65-8DBE-E8C0792954D9}"/>
                </a:ext>
              </a:extLst>
            </p:cNvPr>
            <p:cNvSpPr/>
            <p:nvPr/>
          </p:nvSpPr>
          <p:spPr>
            <a:xfrm>
              <a:off x="1620638" y="2059397"/>
              <a:ext cx="109292" cy="203265"/>
            </a:xfrm>
            <a:custGeom>
              <a:avLst/>
              <a:gdLst/>
              <a:ahLst/>
              <a:cxnLst/>
              <a:rect l="l" t="t" r="r" b="b"/>
              <a:pathLst>
                <a:path w="3239" h="6024" extrusionOk="0">
                  <a:moveTo>
                    <a:pt x="644" y="1"/>
                  </a:moveTo>
                  <a:cubicBezTo>
                    <a:pt x="599" y="1"/>
                    <a:pt x="555" y="10"/>
                    <a:pt x="512" y="32"/>
                  </a:cubicBezTo>
                  <a:cubicBezTo>
                    <a:pt x="1" y="231"/>
                    <a:pt x="143" y="1736"/>
                    <a:pt x="824" y="3383"/>
                  </a:cubicBezTo>
                  <a:cubicBezTo>
                    <a:pt x="1476" y="4895"/>
                    <a:pt x="2343" y="6023"/>
                    <a:pt x="2854" y="6023"/>
                  </a:cubicBezTo>
                  <a:cubicBezTo>
                    <a:pt x="2900" y="6023"/>
                    <a:pt x="2943" y="6014"/>
                    <a:pt x="2983" y="5996"/>
                  </a:cubicBezTo>
                  <a:cubicBezTo>
                    <a:pt x="3096" y="5967"/>
                    <a:pt x="3181" y="5854"/>
                    <a:pt x="3238" y="5712"/>
                  </a:cubicBezTo>
                  <a:cubicBezTo>
                    <a:pt x="2699" y="5456"/>
                    <a:pt x="1989" y="4462"/>
                    <a:pt x="1449" y="3156"/>
                  </a:cubicBezTo>
                  <a:cubicBezTo>
                    <a:pt x="881" y="1821"/>
                    <a:pt x="682" y="600"/>
                    <a:pt x="881" y="60"/>
                  </a:cubicBezTo>
                  <a:cubicBezTo>
                    <a:pt x="793" y="25"/>
                    <a:pt x="716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830;p59">
              <a:extLst>
                <a:ext uri="{FF2B5EF4-FFF2-40B4-BE49-F238E27FC236}">
                  <a16:creationId xmlns:a16="http://schemas.microsoft.com/office/drawing/2014/main" id="{314EF877-A04C-4289-B02E-616BFE953F1E}"/>
                </a:ext>
              </a:extLst>
            </p:cNvPr>
            <p:cNvSpPr/>
            <p:nvPr/>
          </p:nvSpPr>
          <p:spPr>
            <a:xfrm>
              <a:off x="1307298" y="1845026"/>
              <a:ext cx="216593" cy="104129"/>
            </a:xfrm>
            <a:custGeom>
              <a:avLst/>
              <a:gdLst/>
              <a:ahLst/>
              <a:cxnLst/>
              <a:rect l="l" t="t" r="r" b="b"/>
              <a:pathLst>
                <a:path w="6419" h="3086" extrusionOk="0">
                  <a:moveTo>
                    <a:pt x="1036" y="0"/>
                  </a:moveTo>
                  <a:cubicBezTo>
                    <a:pt x="604" y="0"/>
                    <a:pt x="308" y="100"/>
                    <a:pt x="228" y="308"/>
                  </a:cubicBezTo>
                  <a:cubicBezTo>
                    <a:pt x="0" y="790"/>
                    <a:pt x="1193" y="1756"/>
                    <a:pt x="2840" y="2466"/>
                  </a:cubicBezTo>
                  <a:cubicBezTo>
                    <a:pt x="3819" y="2871"/>
                    <a:pt x="4748" y="3085"/>
                    <a:pt x="5382" y="3085"/>
                  </a:cubicBezTo>
                  <a:cubicBezTo>
                    <a:pt x="5815" y="3085"/>
                    <a:pt x="6111" y="2986"/>
                    <a:pt x="6191" y="2778"/>
                  </a:cubicBezTo>
                  <a:cubicBezTo>
                    <a:pt x="6418" y="2267"/>
                    <a:pt x="5254" y="1301"/>
                    <a:pt x="3579" y="620"/>
                  </a:cubicBezTo>
                  <a:cubicBezTo>
                    <a:pt x="2600" y="215"/>
                    <a:pt x="1671" y="0"/>
                    <a:pt x="1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831;p59">
              <a:extLst>
                <a:ext uri="{FF2B5EF4-FFF2-40B4-BE49-F238E27FC236}">
                  <a16:creationId xmlns:a16="http://schemas.microsoft.com/office/drawing/2014/main" id="{6F52916A-7884-44F6-A47A-A5877F98337F}"/>
                </a:ext>
              </a:extLst>
            </p:cNvPr>
            <p:cNvSpPr/>
            <p:nvPr/>
          </p:nvSpPr>
          <p:spPr>
            <a:xfrm>
              <a:off x="1307298" y="1844655"/>
              <a:ext cx="205087" cy="104096"/>
            </a:xfrm>
            <a:custGeom>
              <a:avLst/>
              <a:gdLst/>
              <a:ahLst/>
              <a:cxnLst/>
              <a:rect l="l" t="t" r="r" b="b"/>
              <a:pathLst>
                <a:path w="6078" h="3085" extrusionOk="0">
                  <a:moveTo>
                    <a:pt x="1079" y="1"/>
                  </a:moveTo>
                  <a:cubicBezTo>
                    <a:pt x="618" y="1"/>
                    <a:pt x="302" y="94"/>
                    <a:pt x="228" y="319"/>
                  </a:cubicBezTo>
                  <a:cubicBezTo>
                    <a:pt x="0" y="801"/>
                    <a:pt x="1193" y="1767"/>
                    <a:pt x="2840" y="2477"/>
                  </a:cubicBezTo>
                  <a:cubicBezTo>
                    <a:pt x="3811" y="2876"/>
                    <a:pt x="4730" y="3085"/>
                    <a:pt x="5368" y="3085"/>
                  </a:cubicBezTo>
                  <a:cubicBezTo>
                    <a:pt x="5682" y="3085"/>
                    <a:pt x="5928" y="3034"/>
                    <a:pt x="6078" y="2931"/>
                  </a:cubicBezTo>
                  <a:cubicBezTo>
                    <a:pt x="5453" y="2903"/>
                    <a:pt x="4629" y="2704"/>
                    <a:pt x="3749" y="2335"/>
                  </a:cubicBezTo>
                  <a:cubicBezTo>
                    <a:pt x="2102" y="1653"/>
                    <a:pt x="937" y="688"/>
                    <a:pt x="1136" y="177"/>
                  </a:cubicBezTo>
                  <a:cubicBezTo>
                    <a:pt x="1165" y="120"/>
                    <a:pt x="1221" y="63"/>
                    <a:pt x="1278" y="6"/>
                  </a:cubicBezTo>
                  <a:cubicBezTo>
                    <a:pt x="1209" y="3"/>
                    <a:pt x="1143" y="1"/>
                    <a:pt x="1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832;p59">
              <a:extLst>
                <a:ext uri="{FF2B5EF4-FFF2-40B4-BE49-F238E27FC236}">
                  <a16:creationId xmlns:a16="http://schemas.microsoft.com/office/drawing/2014/main" id="{5123CDB0-1E15-4A9F-9053-4E40A70A2196}"/>
                </a:ext>
              </a:extLst>
            </p:cNvPr>
            <p:cNvSpPr/>
            <p:nvPr/>
          </p:nvSpPr>
          <p:spPr>
            <a:xfrm>
              <a:off x="1681004" y="1999300"/>
              <a:ext cx="216627" cy="104129"/>
            </a:xfrm>
            <a:custGeom>
              <a:avLst/>
              <a:gdLst/>
              <a:ahLst/>
              <a:cxnLst/>
              <a:rect l="l" t="t" r="r" b="b"/>
              <a:pathLst>
                <a:path w="6420" h="3086" extrusionOk="0">
                  <a:moveTo>
                    <a:pt x="1037" y="1"/>
                  </a:moveTo>
                  <a:cubicBezTo>
                    <a:pt x="604" y="1"/>
                    <a:pt x="309" y="100"/>
                    <a:pt x="228" y="308"/>
                  </a:cubicBezTo>
                  <a:cubicBezTo>
                    <a:pt x="1" y="819"/>
                    <a:pt x="1165" y="1784"/>
                    <a:pt x="2841" y="2466"/>
                  </a:cubicBezTo>
                  <a:cubicBezTo>
                    <a:pt x="3820" y="2871"/>
                    <a:pt x="4749" y="3086"/>
                    <a:pt x="5383" y="3086"/>
                  </a:cubicBezTo>
                  <a:cubicBezTo>
                    <a:pt x="5816" y="3086"/>
                    <a:pt x="6111" y="2986"/>
                    <a:pt x="6192" y="2778"/>
                  </a:cubicBezTo>
                  <a:cubicBezTo>
                    <a:pt x="6419" y="2296"/>
                    <a:pt x="5226" y="1330"/>
                    <a:pt x="3579" y="620"/>
                  </a:cubicBezTo>
                  <a:cubicBezTo>
                    <a:pt x="2600" y="215"/>
                    <a:pt x="1671" y="1"/>
                    <a:pt x="1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833;p59">
              <a:extLst>
                <a:ext uri="{FF2B5EF4-FFF2-40B4-BE49-F238E27FC236}">
                  <a16:creationId xmlns:a16="http://schemas.microsoft.com/office/drawing/2014/main" id="{EAFC68B4-2C71-4A05-BAAE-2889E2A78A39}"/>
                </a:ext>
              </a:extLst>
            </p:cNvPr>
            <p:cNvSpPr/>
            <p:nvPr/>
          </p:nvSpPr>
          <p:spPr>
            <a:xfrm>
              <a:off x="1681004" y="2000076"/>
              <a:ext cx="209912" cy="103353"/>
            </a:xfrm>
            <a:custGeom>
              <a:avLst/>
              <a:gdLst/>
              <a:ahLst/>
              <a:cxnLst/>
              <a:rect l="l" t="t" r="r" b="b"/>
              <a:pathLst>
                <a:path w="6221" h="3063" extrusionOk="0">
                  <a:moveTo>
                    <a:pt x="739" y="1"/>
                  </a:moveTo>
                  <a:cubicBezTo>
                    <a:pt x="455" y="29"/>
                    <a:pt x="285" y="143"/>
                    <a:pt x="228" y="285"/>
                  </a:cubicBezTo>
                  <a:cubicBezTo>
                    <a:pt x="1" y="796"/>
                    <a:pt x="1165" y="1761"/>
                    <a:pt x="2841" y="2443"/>
                  </a:cubicBezTo>
                  <a:cubicBezTo>
                    <a:pt x="3820" y="2848"/>
                    <a:pt x="4749" y="3063"/>
                    <a:pt x="5383" y="3063"/>
                  </a:cubicBezTo>
                  <a:cubicBezTo>
                    <a:pt x="5816" y="3063"/>
                    <a:pt x="6111" y="2963"/>
                    <a:pt x="6192" y="2755"/>
                  </a:cubicBezTo>
                  <a:cubicBezTo>
                    <a:pt x="6220" y="2727"/>
                    <a:pt x="6220" y="2699"/>
                    <a:pt x="6220" y="2670"/>
                  </a:cubicBezTo>
                  <a:lnTo>
                    <a:pt x="6220" y="2670"/>
                  </a:lnTo>
                  <a:cubicBezTo>
                    <a:pt x="6127" y="2683"/>
                    <a:pt x="6023" y="2689"/>
                    <a:pt x="5910" y="2689"/>
                  </a:cubicBezTo>
                  <a:cubicBezTo>
                    <a:pt x="5270" y="2689"/>
                    <a:pt x="4342" y="2484"/>
                    <a:pt x="3352" y="2074"/>
                  </a:cubicBezTo>
                  <a:cubicBezTo>
                    <a:pt x="1790" y="1421"/>
                    <a:pt x="682" y="540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834;p59">
              <a:extLst>
                <a:ext uri="{FF2B5EF4-FFF2-40B4-BE49-F238E27FC236}">
                  <a16:creationId xmlns:a16="http://schemas.microsoft.com/office/drawing/2014/main" id="{C498B698-74CF-44F1-B23A-620D6F3942E5}"/>
                </a:ext>
              </a:extLst>
            </p:cNvPr>
            <p:cNvSpPr/>
            <p:nvPr/>
          </p:nvSpPr>
          <p:spPr>
            <a:xfrm>
              <a:off x="1307298" y="1999300"/>
              <a:ext cx="216593" cy="104129"/>
            </a:xfrm>
            <a:custGeom>
              <a:avLst/>
              <a:gdLst/>
              <a:ahLst/>
              <a:cxnLst/>
              <a:rect l="l" t="t" r="r" b="b"/>
              <a:pathLst>
                <a:path w="6419" h="3086" extrusionOk="0">
                  <a:moveTo>
                    <a:pt x="5388" y="1"/>
                  </a:moveTo>
                  <a:cubicBezTo>
                    <a:pt x="4748" y="1"/>
                    <a:pt x="3819" y="215"/>
                    <a:pt x="2840" y="620"/>
                  </a:cubicBezTo>
                  <a:cubicBezTo>
                    <a:pt x="1193" y="1330"/>
                    <a:pt x="0" y="2296"/>
                    <a:pt x="228" y="2778"/>
                  </a:cubicBezTo>
                  <a:cubicBezTo>
                    <a:pt x="308" y="2986"/>
                    <a:pt x="604" y="3086"/>
                    <a:pt x="1038" y="3086"/>
                  </a:cubicBezTo>
                  <a:cubicBezTo>
                    <a:pt x="1675" y="3086"/>
                    <a:pt x="2611" y="2871"/>
                    <a:pt x="3607" y="2466"/>
                  </a:cubicBezTo>
                  <a:cubicBezTo>
                    <a:pt x="5254" y="1784"/>
                    <a:pt x="6418" y="819"/>
                    <a:pt x="6220" y="308"/>
                  </a:cubicBezTo>
                  <a:cubicBezTo>
                    <a:pt x="6128" y="100"/>
                    <a:pt x="5825" y="1"/>
                    <a:pt x="5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835;p59">
              <a:extLst>
                <a:ext uri="{FF2B5EF4-FFF2-40B4-BE49-F238E27FC236}">
                  <a16:creationId xmlns:a16="http://schemas.microsoft.com/office/drawing/2014/main" id="{FD3356C0-4497-42B5-8308-15D283982DF5}"/>
                </a:ext>
              </a:extLst>
            </p:cNvPr>
            <p:cNvSpPr/>
            <p:nvPr/>
          </p:nvSpPr>
          <p:spPr>
            <a:xfrm>
              <a:off x="1307298" y="1999570"/>
              <a:ext cx="207955" cy="104028"/>
            </a:xfrm>
            <a:custGeom>
              <a:avLst/>
              <a:gdLst/>
              <a:ahLst/>
              <a:cxnLst/>
              <a:rect l="l" t="t" r="r" b="b"/>
              <a:pathLst>
                <a:path w="6163" h="3083" extrusionOk="0">
                  <a:moveTo>
                    <a:pt x="5409" y="1"/>
                  </a:moveTo>
                  <a:cubicBezTo>
                    <a:pt x="4772" y="1"/>
                    <a:pt x="3835" y="214"/>
                    <a:pt x="2840" y="612"/>
                  </a:cubicBezTo>
                  <a:cubicBezTo>
                    <a:pt x="1193" y="1322"/>
                    <a:pt x="0" y="2288"/>
                    <a:pt x="228" y="2770"/>
                  </a:cubicBezTo>
                  <a:cubicBezTo>
                    <a:pt x="313" y="2998"/>
                    <a:pt x="597" y="3083"/>
                    <a:pt x="1051" y="3083"/>
                  </a:cubicBezTo>
                  <a:cubicBezTo>
                    <a:pt x="1023" y="3054"/>
                    <a:pt x="1023" y="3026"/>
                    <a:pt x="994" y="2998"/>
                  </a:cubicBezTo>
                  <a:cubicBezTo>
                    <a:pt x="795" y="2486"/>
                    <a:pt x="1960" y="1521"/>
                    <a:pt x="3607" y="839"/>
                  </a:cubicBezTo>
                  <a:cubicBezTo>
                    <a:pt x="4601" y="442"/>
                    <a:pt x="5510" y="215"/>
                    <a:pt x="6163" y="215"/>
                  </a:cubicBezTo>
                  <a:cubicBezTo>
                    <a:pt x="6039" y="70"/>
                    <a:pt x="5773" y="1"/>
                    <a:pt x="5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836;p59">
              <a:extLst>
                <a:ext uri="{FF2B5EF4-FFF2-40B4-BE49-F238E27FC236}">
                  <a16:creationId xmlns:a16="http://schemas.microsoft.com/office/drawing/2014/main" id="{D389BF20-F707-4859-94B3-8E51DF9BE42E}"/>
                </a:ext>
              </a:extLst>
            </p:cNvPr>
            <p:cNvSpPr/>
            <p:nvPr/>
          </p:nvSpPr>
          <p:spPr>
            <a:xfrm>
              <a:off x="1681004" y="1845026"/>
              <a:ext cx="216627" cy="104129"/>
            </a:xfrm>
            <a:custGeom>
              <a:avLst/>
              <a:gdLst/>
              <a:ahLst/>
              <a:cxnLst/>
              <a:rect l="l" t="t" r="r" b="b"/>
              <a:pathLst>
                <a:path w="6420" h="3086" extrusionOk="0">
                  <a:moveTo>
                    <a:pt x="5383" y="0"/>
                  </a:moveTo>
                  <a:cubicBezTo>
                    <a:pt x="4749" y="0"/>
                    <a:pt x="3820" y="215"/>
                    <a:pt x="2841" y="620"/>
                  </a:cubicBezTo>
                  <a:cubicBezTo>
                    <a:pt x="1165" y="1301"/>
                    <a:pt x="1" y="2267"/>
                    <a:pt x="228" y="2778"/>
                  </a:cubicBezTo>
                  <a:cubicBezTo>
                    <a:pt x="309" y="2986"/>
                    <a:pt x="604" y="3085"/>
                    <a:pt x="1037" y="3085"/>
                  </a:cubicBezTo>
                  <a:cubicBezTo>
                    <a:pt x="1671" y="3085"/>
                    <a:pt x="2600" y="2871"/>
                    <a:pt x="3579" y="2466"/>
                  </a:cubicBezTo>
                  <a:cubicBezTo>
                    <a:pt x="5226" y="1756"/>
                    <a:pt x="6419" y="790"/>
                    <a:pt x="6192" y="308"/>
                  </a:cubicBezTo>
                  <a:cubicBezTo>
                    <a:pt x="6111" y="100"/>
                    <a:pt x="5816" y="0"/>
                    <a:pt x="5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837;p59">
              <a:extLst>
                <a:ext uri="{FF2B5EF4-FFF2-40B4-BE49-F238E27FC236}">
                  <a16:creationId xmlns:a16="http://schemas.microsoft.com/office/drawing/2014/main" id="{95E8E351-18CF-4FE7-808B-5FBE785765DD}"/>
                </a:ext>
              </a:extLst>
            </p:cNvPr>
            <p:cNvSpPr/>
            <p:nvPr/>
          </p:nvSpPr>
          <p:spPr>
            <a:xfrm>
              <a:off x="1681004" y="1845026"/>
              <a:ext cx="209912" cy="103353"/>
            </a:xfrm>
            <a:custGeom>
              <a:avLst/>
              <a:gdLst/>
              <a:ahLst/>
              <a:cxnLst/>
              <a:rect l="l" t="t" r="r" b="b"/>
              <a:pathLst>
                <a:path w="6221" h="3063" extrusionOk="0">
                  <a:moveTo>
                    <a:pt x="6191" y="306"/>
                  </a:moveTo>
                  <a:lnTo>
                    <a:pt x="6191" y="306"/>
                  </a:lnTo>
                  <a:cubicBezTo>
                    <a:pt x="6192" y="307"/>
                    <a:pt x="6192" y="307"/>
                    <a:pt x="6192" y="308"/>
                  </a:cubicBezTo>
                  <a:lnTo>
                    <a:pt x="6220" y="308"/>
                  </a:lnTo>
                  <a:cubicBezTo>
                    <a:pt x="6211" y="307"/>
                    <a:pt x="6201" y="307"/>
                    <a:pt x="6191" y="306"/>
                  </a:cubicBezTo>
                  <a:close/>
                  <a:moveTo>
                    <a:pt x="5383" y="0"/>
                  </a:moveTo>
                  <a:cubicBezTo>
                    <a:pt x="4749" y="0"/>
                    <a:pt x="3820" y="215"/>
                    <a:pt x="2841" y="620"/>
                  </a:cubicBezTo>
                  <a:cubicBezTo>
                    <a:pt x="1165" y="1301"/>
                    <a:pt x="1" y="2267"/>
                    <a:pt x="228" y="2778"/>
                  </a:cubicBezTo>
                  <a:cubicBezTo>
                    <a:pt x="285" y="2949"/>
                    <a:pt x="540" y="3062"/>
                    <a:pt x="881" y="3062"/>
                  </a:cubicBezTo>
                  <a:cubicBezTo>
                    <a:pt x="711" y="2551"/>
                    <a:pt x="1875" y="1614"/>
                    <a:pt x="3494" y="932"/>
                  </a:cubicBezTo>
                  <a:cubicBezTo>
                    <a:pt x="4513" y="530"/>
                    <a:pt x="5456" y="305"/>
                    <a:pt x="6108" y="305"/>
                  </a:cubicBezTo>
                  <a:cubicBezTo>
                    <a:pt x="6136" y="305"/>
                    <a:pt x="6164" y="306"/>
                    <a:pt x="6191" y="306"/>
                  </a:cubicBezTo>
                  <a:lnTo>
                    <a:pt x="6191" y="306"/>
                  </a:lnTo>
                  <a:cubicBezTo>
                    <a:pt x="6110" y="100"/>
                    <a:pt x="5815" y="0"/>
                    <a:pt x="5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838;p59">
              <a:extLst>
                <a:ext uri="{FF2B5EF4-FFF2-40B4-BE49-F238E27FC236}">
                  <a16:creationId xmlns:a16="http://schemas.microsoft.com/office/drawing/2014/main" id="{48D67BC7-8461-4664-A86B-0F43E38A9A2E}"/>
                </a:ext>
              </a:extLst>
            </p:cNvPr>
            <p:cNvSpPr/>
            <p:nvPr/>
          </p:nvSpPr>
          <p:spPr>
            <a:xfrm>
              <a:off x="1568909" y="1662779"/>
              <a:ext cx="67114" cy="218516"/>
            </a:xfrm>
            <a:custGeom>
              <a:avLst/>
              <a:gdLst/>
              <a:ahLst/>
              <a:cxnLst/>
              <a:rect l="l" t="t" r="r" b="b"/>
              <a:pathLst>
                <a:path w="1989" h="6476" extrusionOk="0">
                  <a:moveTo>
                    <a:pt x="994" y="0"/>
                  </a:moveTo>
                  <a:cubicBezTo>
                    <a:pt x="455" y="0"/>
                    <a:pt x="0" y="1449"/>
                    <a:pt x="0" y="3238"/>
                  </a:cubicBezTo>
                  <a:cubicBezTo>
                    <a:pt x="0" y="5027"/>
                    <a:pt x="455" y="6475"/>
                    <a:pt x="994" y="6475"/>
                  </a:cubicBezTo>
                  <a:cubicBezTo>
                    <a:pt x="1534" y="6475"/>
                    <a:pt x="1988" y="5027"/>
                    <a:pt x="1988" y="3238"/>
                  </a:cubicBezTo>
                  <a:cubicBezTo>
                    <a:pt x="1988" y="1449"/>
                    <a:pt x="1534" y="0"/>
                    <a:pt x="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839;p59">
              <a:extLst>
                <a:ext uri="{FF2B5EF4-FFF2-40B4-BE49-F238E27FC236}">
                  <a16:creationId xmlns:a16="http://schemas.microsoft.com/office/drawing/2014/main" id="{8773323A-CD2F-4B11-BF65-72AE5EDCCCEC}"/>
                </a:ext>
              </a:extLst>
            </p:cNvPr>
            <p:cNvSpPr/>
            <p:nvPr/>
          </p:nvSpPr>
          <p:spPr>
            <a:xfrm>
              <a:off x="1568909" y="1662779"/>
              <a:ext cx="46970" cy="218516"/>
            </a:xfrm>
            <a:custGeom>
              <a:avLst/>
              <a:gdLst/>
              <a:ahLst/>
              <a:cxnLst/>
              <a:rect l="l" t="t" r="r" b="b"/>
              <a:pathLst>
                <a:path w="1392" h="6476" extrusionOk="0">
                  <a:moveTo>
                    <a:pt x="994" y="0"/>
                  </a:moveTo>
                  <a:cubicBezTo>
                    <a:pt x="455" y="0"/>
                    <a:pt x="0" y="1449"/>
                    <a:pt x="0" y="3238"/>
                  </a:cubicBezTo>
                  <a:cubicBezTo>
                    <a:pt x="0" y="5027"/>
                    <a:pt x="455" y="6475"/>
                    <a:pt x="994" y="6475"/>
                  </a:cubicBezTo>
                  <a:cubicBezTo>
                    <a:pt x="1136" y="6475"/>
                    <a:pt x="1278" y="6390"/>
                    <a:pt x="1392" y="6220"/>
                  </a:cubicBezTo>
                  <a:cubicBezTo>
                    <a:pt x="1023" y="5709"/>
                    <a:pt x="795" y="4573"/>
                    <a:pt x="795" y="3238"/>
                  </a:cubicBezTo>
                  <a:cubicBezTo>
                    <a:pt x="795" y="1903"/>
                    <a:pt x="1023" y="767"/>
                    <a:pt x="1392" y="256"/>
                  </a:cubicBezTo>
                  <a:cubicBezTo>
                    <a:pt x="1278" y="86"/>
                    <a:pt x="1136" y="0"/>
                    <a:pt x="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840;p59">
              <a:extLst>
                <a:ext uri="{FF2B5EF4-FFF2-40B4-BE49-F238E27FC236}">
                  <a16:creationId xmlns:a16="http://schemas.microsoft.com/office/drawing/2014/main" id="{9CFC2DE4-790D-45C5-AFFE-CD77F944ACA6}"/>
                </a:ext>
              </a:extLst>
            </p:cNvPr>
            <p:cNvSpPr/>
            <p:nvPr/>
          </p:nvSpPr>
          <p:spPr>
            <a:xfrm>
              <a:off x="1568909" y="2067158"/>
              <a:ext cx="67114" cy="218516"/>
            </a:xfrm>
            <a:custGeom>
              <a:avLst/>
              <a:gdLst/>
              <a:ahLst/>
              <a:cxnLst/>
              <a:rect l="l" t="t" r="r" b="b"/>
              <a:pathLst>
                <a:path w="1989" h="6476" extrusionOk="0">
                  <a:moveTo>
                    <a:pt x="994" y="1"/>
                  </a:moveTo>
                  <a:cubicBezTo>
                    <a:pt x="455" y="1"/>
                    <a:pt x="0" y="1449"/>
                    <a:pt x="0" y="3238"/>
                  </a:cubicBezTo>
                  <a:cubicBezTo>
                    <a:pt x="0" y="5027"/>
                    <a:pt x="455" y="6476"/>
                    <a:pt x="994" y="6476"/>
                  </a:cubicBezTo>
                  <a:cubicBezTo>
                    <a:pt x="1534" y="6476"/>
                    <a:pt x="1988" y="5027"/>
                    <a:pt x="1988" y="3238"/>
                  </a:cubicBezTo>
                  <a:cubicBezTo>
                    <a:pt x="1988" y="1449"/>
                    <a:pt x="1534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841;p59">
              <a:extLst>
                <a:ext uri="{FF2B5EF4-FFF2-40B4-BE49-F238E27FC236}">
                  <a16:creationId xmlns:a16="http://schemas.microsoft.com/office/drawing/2014/main" id="{C09CFE56-FE4F-4011-8FA2-782F5847D3A1}"/>
                </a:ext>
              </a:extLst>
            </p:cNvPr>
            <p:cNvSpPr/>
            <p:nvPr/>
          </p:nvSpPr>
          <p:spPr>
            <a:xfrm>
              <a:off x="1568909" y="2067158"/>
              <a:ext cx="46970" cy="218516"/>
            </a:xfrm>
            <a:custGeom>
              <a:avLst/>
              <a:gdLst/>
              <a:ahLst/>
              <a:cxnLst/>
              <a:rect l="l" t="t" r="r" b="b"/>
              <a:pathLst>
                <a:path w="1392" h="6476" extrusionOk="0">
                  <a:moveTo>
                    <a:pt x="994" y="1"/>
                  </a:moveTo>
                  <a:cubicBezTo>
                    <a:pt x="455" y="1"/>
                    <a:pt x="0" y="1449"/>
                    <a:pt x="0" y="3238"/>
                  </a:cubicBezTo>
                  <a:cubicBezTo>
                    <a:pt x="0" y="5027"/>
                    <a:pt x="455" y="6476"/>
                    <a:pt x="994" y="6476"/>
                  </a:cubicBezTo>
                  <a:cubicBezTo>
                    <a:pt x="1136" y="6476"/>
                    <a:pt x="1278" y="6390"/>
                    <a:pt x="1392" y="6220"/>
                  </a:cubicBezTo>
                  <a:cubicBezTo>
                    <a:pt x="1023" y="5709"/>
                    <a:pt x="795" y="4573"/>
                    <a:pt x="795" y="3238"/>
                  </a:cubicBezTo>
                  <a:cubicBezTo>
                    <a:pt x="795" y="1903"/>
                    <a:pt x="1023" y="767"/>
                    <a:pt x="1392" y="256"/>
                  </a:cubicBezTo>
                  <a:cubicBezTo>
                    <a:pt x="1278" y="86"/>
                    <a:pt x="1136" y="1"/>
                    <a:pt x="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842;p59">
              <a:extLst>
                <a:ext uri="{FF2B5EF4-FFF2-40B4-BE49-F238E27FC236}">
                  <a16:creationId xmlns:a16="http://schemas.microsoft.com/office/drawing/2014/main" id="{0288D609-B329-4862-98E8-AF9CAE19DEB5}"/>
                </a:ext>
              </a:extLst>
            </p:cNvPr>
            <p:cNvSpPr/>
            <p:nvPr/>
          </p:nvSpPr>
          <p:spPr>
            <a:xfrm>
              <a:off x="1369588" y="1750511"/>
              <a:ext cx="180185" cy="161357"/>
            </a:xfrm>
            <a:custGeom>
              <a:avLst/>
              <a:gdLst/>
              <a:ahLst/>
              <a:cxnLst/>
              <a:rect l="l" t="t" r="r" b="b"/>
              <a:pathLst>
                <a:path w="5340" h="4782" extrusionOk="0">
                  <a:moveTo>
                    <a:pt x="667" y="1"/>
                  </a:moveTo>
                  <a:cubicBezTo>
                    <a:pt x="542" y="1"/>
                    <a:pt x="441" y="32"/>
                    <a:pt x="369" y="98"/>
                  </a:cubicBezTo>
                  <a:cubicBezTo>
                    <a:pt x="0" y="496"/>
                    <a:pt x="710" y="1831"/>
                    <a:pt x="1960" y="3109"/>
                  </a:cubicBezTo>
                  <a:cubicBezTo>
                    <a:pt x="2997" y="4122"/>
                    <a:pt x="4071" y="4781"/>
                    <a:pt x="4637" y="4781"/>
                  </a:cubicBezTo>
                  <a:cubicBezTo>
                    <a:pt x="4768" y="4781"/>
                    <a:pt x="4872" y="4745"/>
                    <a:pt x="4942" y="4670"/>
                  </a:cubicBezTo>
                  <a:cubicBezTo>
                    <a:pt x="5339" y="4301"/>
                    <a:pt x="4629" y="2967"/>
                    <a:pt x="3380" y="1689"/>
                  </a:cubicBezTo>
                  <a:cubicBezTo>
                    <a:pt x="2331" y="663"/>
                    <a:pt x="1243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843;p59">
              <a:extLst>
                <a:ext uri="{FF2B5EF4-FFF2-40B4-BE49-F238E27FC236}">
                  <a16:creationId xmlns:a16="http://schemas.microsoft.com/office/drawing/2014/main" id="{EDA2EF1B-7343-49F3-81D9-0080ABFA0EAB}"/>
                </a:ext>
              </a:extLst>
            </p:cNvPr>
            <p:cNvSpPr/>
            <p:nvPr/>
          </p:nvSpPr>
          <p:spPr>
            <a:xfrm>
              <a:off x="1369588" y="1750410"/>
              <a:ext cx="169624" cy="161458"/>
            </a:xfrm>
            <a:custGeom>
              <a:avLst/>
              <a:gdLst/>
              <a:ahLst/>
              <a:cxnLst/>
              <a:rect l="l" t="t" r="r" b="b"/>
              <a:pathLst>
                <a:path w="5027" h="4785" extrusionOk="0">
                  <a:moveTo>
                    <a:pt x="689" y="1"/>
                  </a:moveTo>
                  <a:cubicBezTo>
                    <a:pt x="556" y="1"/>
                    <a:pt x="449" y="37"/>
                    <a:pt x="369" y="101"/>
                  </a:cubicBezTo>
                  <a:cubicBezTo>
                    <a:pt x="0" y="499"/>
                    <a:pt x="710" y="1834"/>
                    <a:pt x="1960" y="3112"/>
                  </a:cubicBezTo>
                  <a:cubicBezTo>
                    <a:pt x="2997" y="4125"/>
                    <a:pt x="4071" y="4784"/>
                    <a:pt x="4637" y="4784"/>
                  </a:cubicBezTo>
                  <a:cubicBezTo>
                    <a:pt x="4768" y="4784"/>
                    <a:pt x="4872" y="4748"/>
                    <a:pt x="4942" y="4673"/>
                  </a:cubicBezTo>
                  <a:cubicBezTo>
                    <a:pt x="4998" y="4645"/>
                    <a:pt x="5027" y="4617"/>
                    <a:pt x="5027" y="4560"/>
                  </a:cubicBezTo>
                  <a:cubicBezTo>
                    <a:pt x="4430" y="4361"/>
                    <a:pt x="3579" y="3765"/>
                    <a:pt x="2727" y="2913"/>
                  </a:cubicBezTo>
                  <a:cubicBezTo>
                    <a:pt x="1591" y="1777"/>
                    <a:pt x="909" y="584"/>
                    <a:pt x="1051" y="73"/>
                  </a:cubicBezTo>
                  <a:cubicBezTo>
                    <a:pt x="914" y="23"/>
                    <a:pt x="793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844;p59">
              <a:extLst>
                <a:ext uri="{FF2B5EF4-FFF2-40B4-BE49-F238E27FC236}">
                  <a16:creationId xmlns:a16="http://schemas.microsoft.com/office/drawing/2014/main" id="{1EA36CB6-5AF2-455A-8138-A2AC159AAF04}"/>
                </a:ext>
              </a:extLst>
            </p:cNvPr>
            <p:cNvSpPr/>
            <p:nvPr/>
          </p:nvSpPr>
          <p:spPr>
            <a:xfrm>
              <a:off x="1655157" y="2036587"/>
              <a:ext cx="180185" cy="161357"/>
            </a:xfrm>
            <a:custGeom>
              <a:avLst/>
              <a:gdLst/>
              <a:ahLst/>
              <a:cxnLst/>
              <a:rect l="l" t="t" r="r" b="b"/>
              <a:pathLst>
                <a:path w="5340" h="4782" extrusionOk="0">
                  <a:moveTo>
                    <a:pt x="703" y="1"/>
                  </a:moveTo>
                  <a:cubicBezTo>
                    <a:pt x="571" y="1"/>
                    <a:pt x="467" y="37"/>
                    <a:pt x="398" y="112"/>
                  </a:cubicBezTo>
                  <a:cubicBezTo>
                    <a:pt x="0" y="481"/>
                    <a:pt x="710" y="1815"/>
                    <a:pt x="1960" y="3093"/>
                  </a:cubicBezTo>
                  <a:cubicBezTo>
                    <a:pt x="3009" y="4119"/>
                    <a:pt x="4096" y="4781"/>
                    <a:pt x="4672" y="4781"/>
                  </a:cubicBezTo>
                  <a:cubicBezTo>
                    <a:pt x="4798" y="4781"/>
                    <a:pt x="4899" y="4750"/>
                    <a:pt x="4970" y="4684"/>
                  </a:cubicBezTo>
                  <a:cubicBezTo>
                    <a:pt x="5339" y="4286"/>
                    <a:pt x="4629" y="2951"/>
                    <a:pt x="3380" y="1673"/>
                  </a:cubicBezTo>
                  <a:cubicBezTo>
                    <a:pt x="2343" y="660"/>
                    <a:pt x="1268" y="1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845;p59">
              <a:extLst>
                <a:ext uri="{FF2B5EF4-FFF2-40B4-BE49-F238E27FC236}">
                  <a16:creationId xmlns:a16="http://schemas.microsoft.com/office/drawing/2014/main" id="{29B671BA-6900-4828-9BBF-A1BB1025FB5E}"/>
                </a:ext>
              </a:extLst>
            </p:cNvPr>
            <p:cNvSpPr/>
            <p:nvPr/>
          </p:nvSpPr>
          <p:spPr>
            <a:xfrm>
              <a:off x="1655157" y="2036249"/>
              <a:ext cx="170602" cy="161694"/>
            </a:xfrm>
            <a:custGeom>
              <a:avLst/>
              <a:gdLst/>
              <a:ahLst/>
              <a:cxnLst/>
              <a:rect l="l" t="t" r="r" b="b"/>
              <a:pathLst>
                <a:path w="5056" h="4792" extrusionOk="0">
                  <a:moveTo>
                    <a:pt x="702" y="1"/>
                  </a:moveTo>
                  <a:cubicBezTo>
                    <a:pt x="569" y="1"/>
                    <a:pt x="467" y="35"/>
                    <a:pt x="398" y="122"/>
                  </a:cubicBezTo>
                  <a:cubicBezTo>
                    <a:pt x="0" y="491"/>
                    <a:pt x="710" y="1825"/>
                    <a:pt x="1960" y="3103"/>
                  </a:cubicBezTo>
                  <a:cubicBezTo>
                    <a:pt x="3009" y="4129"/>
                    <a:pt x="4096" y="4791"/>
                    <a:pt x="4672" y="4791"/>
                  </a:cubicBezTo>
                  <a:cubicBezTo>
                    <a:pt x="4798" y="4791"/>
                    <a:pt x="4899" y="4760"/>
                    <a:pt x="4970" y="4694"/>
                  </a:cubicBezTo>
                  <a:cubicBezTo>
                    <a:pt x="4998" y="4637"/>
                    <a:pt x="5027" y="4580"/>
                    <a:pt x="5055" y="4523"/>
                  </a:cubicBezTo>
                  <a:cubicBezTo>
                    <a:pt x="4459" y="4353"/>
                    <a:pt x="3550" y="3757"/>
                    <a:pt x="2670" y="2876"/>
                  </a:cubicBezTo>
                  <a:cubicBezTo>
                    <a:pt x="1534" y="1740"/>
                    <a:pt x="852" y="576"/>
                    <a:pt x="994" y="36"/>
                  </a:cubicBezTo>
                  <a:cubicBezTo>
                    <a:pt x="884" y="14"/>
                    <a:pt x="787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846;p59">
              <a:extLst>
                <a:ext uri="{FF2B5EF4-FFF2-40B4-BE49-F238E27FC236}">
                  <a16:creationId xmlns:a16="http://schemas.microsoft.com/office/drawing/2014/main" id="{7C62CEDA-0B93-421D-870A-C1F1235A2E79}"/>
                </a:ext>
              </a:extLst>
            </p:cNvPr>
            <p:cNvSpPr/>
            <p:nvPr/>
          </p:nvSpPr>
          <p:spPr>
            <a:xfrm>
              <a:off x="1291000" y="1940688"/>
              <a:ext cx="218516" cy="67080"/>
            </a:xfrm>
            <a:custGeom>
              <a:avLst/>
              <a:gdLst/>
              <a:ahLst/>
              <a:cxnLst/>
              <a:rect l="l" t="t" r="r" b="b"/>
              <a:pathLst>
                <a:path w="6476" h="1988" extrusionOk="0">
                  <a:moveTo>
                    <a:pt x="3238" y="0"/>
                  </a:moveTo>
                  <a:cubicBezTo>
                    <a:pt x="1449" y="0"/>
                    <a:pt x="1" y="454"/>
                    <a:pt x="1" y="994"/>
                  </a:cubicBezTo>
                  <a:cubicBezTo>
                    <a:pt x="1" y="1534"/>
                    <a:pt x="1449" y="1988"/>
                    <a:pt x="3238" y="1988"/>
                  </a:cubicBezTo>
                  <a:cubicBezTo>
                    <a:pt x="5027" y="1988"/>
                    <a:pt x="6475" y="1534"/>
                    <a:pt x="6475" y="994"/>
                  </a:cubicBezTo>
                  <a:cubicBezTo>
                    <a:pt x="6475" y="454"/>
                    <a:pt x="5027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847;p59">
              <a:extLst>
                <a:ext uri="{FF2B5EF4-FFF2-40B4-BE49-F238E27FC236}">
                  <a16:creationId xmlns:a16="http://schemas.microsoft.com/office/drawing/2014/main" id="{A817D690-05A0-4378-8813-CA62CCE2899C}"/>
                </a:ext>
              </a:extLst>
            </p:cNvPr>
            <p:cNvSpPr/>
            <p:nvPr/>
          </p:nvSpPr>
          <p:spPr>
            <a:xfrm>
              <a:off x="1291000" y="1940688"/>
              <a:ext cx="126534" cy="67080"/>
            </a:xfrm>
            <a:custGeom>
              <a:avLst/>
              <a:gdLst/>
              <a:ahLst/>
              <a:cxnLst/>
              <a:rect l="l" t="t" r="r" b="b"/>
              <a:pathLst>
                <a:path w="3750" h="1988" extrusionOk="0">
                  <a:moveTo>
                    <a:pt x="3238" y="0"/>
                  </a:moveTo>
                  <a:cubicBezTo>
                    <a:pt x="1449" y="0"/>
                    <a:pt x="1" y="454"/>
                    <a:pt x="1" y="994"/>
                  </a:cubicBezTo>
                  <a:cubicBezTo>
                    <a:pt x="1" y="1534"/>
                    <a:pt x="1449" y="1988"/>
                    <a:pt x="3238" y="1988"/>
                  </a:cubicBezTo>
                  <a:lnTo>
                    <a:pt x="3749" y="1988"/>
                  </a:lnTo>
                  <a:cubicBezTo>
                    <a:pt x="2187" y="1903"/>
                    <a:pt x="1023" y="1477"/>
                    <a:pt x="1023" y="994"/>
                  </a:cubicBezTo>
                  <a:cubicBezTo>
                    <a:pt x="1023" y="511"/>
                    <a:pt x="2187" y="85"/>
                    <a:pt x="3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848;p59">
              <a:extLst>
                <a:ext uri="{FF2B5EF4-FFF2-40B4-BE49-F238E27FC236}">
                  <a16:creationId xmlns:a16="http://schemas.microsoft.com/office/drawing/2014/main" id="{A130BD9B-701D-4C84-8E4A-72312C3B5613}"/>
                </a:ext>
              </a:extLst>
            </p:cNvPr>
            <p:cNvSpPr/>
            <p:nvPr/>
          </p:nvSpPr>
          <p:spPr>
            <a:xfrm>
              <a:off x="1695379" y="1940688"/>
              <a:ext cx="218516" cy="67080"/>
            </a:xfrm>
            <a:custGeom>
              <a:avLst/>
              <a:gdLst/>
              <a:ahLst/>
              <a:cxnLst/>
              <a:rect l="l" t="t" r="r" b="b"/>
              <a:pathLst>
                <a:path w="6476" h="1988" extrusionOk="0">
                  <a:moveTo>
                    <a:pt x="3238" y="0"/>
                  </a:moveTo>
                  <a:cubicBezTo>
                    <a:pt x="1449" y="0"/>
                    <a:pt x="1" y="454"/>
                    <a:pt x="1" y="994"/>
                  </a:cubicBezTo>
                  <a:cubicBezTo>
                    <a:pt x="1" y="1534"/>
                    <a:pt x="1449" y="1988"/>
                    <a:pt x="3238" y="1988"/>
                  </a:cubicBezTo>
                  <a:cubicBezTo>
                    <a:pt x="5028" y="1988"/>
                    <a:pt x="6476" y="1534"/>
                    <a:pt x="6476" y="994"/>
                  </a:cubicBezTo>
                  <a:cubicBezTo>
                    <a:pt x="6476" y="454"/>
                    <a:pt x="5028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849;p59">
              <a:extLst>
                <a:ext uri="{FF2B5EF4-FFF2-40B4-BE49-F238E27FC236}">
                  <a16:creationId xmlns:a16="http://schemas.microsoft.com/office/drawing/2014/main" id="{88000AE9-68D3-4D1C-8B73-859E4FBA58F9}"/>
                </a:ext>
              </a:extLst>
            </p:cNvPr>
            <p:cNvSpPr/>
            <p:nvPr/>
          </p:nvSpPr>
          <p:spPr>
            <a:xfrm>
              <a:off x="1695379" y="1940688"/>
              <a:ext cx="129402" cy="67080"/>
            </a:xfrm>
            <a:custGeom>
              <a:avLst/>
              <a:gdLst/>
              <a:ahLst/>
              <a:cxnLst/>
              <a:rect l="l" t="t" r="r" b="b"/>
              <a:pathLst>
                <a:path w="3835" h="1988" extrusionOk="0">
                  <a:moveTo>
                    <a:pt x="3238" y="0"/>
                  </a:moveTo>
                  <a:cubicBezTo>
                    <a:pt x="1449" y="0"/>
                    <a:pt x="1" y="454"/>
                    <a:pt x="1" y="994"/>
                  </a:cubicBezTo>
                  <a:cubicBezTo>
                    <a:pt x="1" y="1534"/>
                    <a:pt x="1449" y="1988"/>
                    <a:pt x="3238" y="1988"/>
                  </a:cubicBezTo>
                  <a:cubicBezTo>
                    <a:pt x="3437" y="1988"/>
                    <a:pt x="3636" y="1988"/>
                    <a:pt x="3835" y="1960"/>
                  </a:cubicBezTo>
                  <a:cubicBezTo>
                    <a:pt x="2330" y="1874"/>
                    <a:pt x="1194" y="1477"/>
                    <a:pt x="1194" y="994"/>
                  </a:cubicBezTo>
                  <a:cubicBezTo>
                    <a:pt x="1194" y="511"/>
                    <a:pt x="2330" y="114"/>
                    <a:pt x="3835" y="28"/>
                  </a:cubicBezTo>
                  <a:cubicBezTo>
                    <a:pt x="3636" y="0"/>
                    <a:pt x="3437" y="0"/>
                    <a:pt x="3238" y="0"/>
                  </a:cubicBezTo>
                  <a:close/>
                </a:path>
              </a:pathLst>
            </a:custGeom>
            <a:solidFill>
              <a:srgbClr val="FFE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850;p59">
              <a:extLst>
                <a:ext uri="{FF2B5EF4-FFF2-40B4-BE49-F238E27FC236}">
                  <a16:creationId xmlns:a16="http://schemas.microsoft.com/office/drawing/2014/main" id="{9DD9FC1F-86BA-417F-B34D-76088EE249FA}"/>
                </a:ext>
              </a:extLst>
            </p:cNvPr>
            <p:cNvSpPr/>
            <p:nvPr/>
          </p:nvSpPr>
          <p:spPr>
            <a:xfrm>
              <a:off x="1369588" y="2036587"/>
              <a:ext cx="180185" cy="161357"/>
            </a:xfrm>
            <a:custGeom>
              <a:avLst/>
              <a:gdLst/>
              <a:ahLst/>
              <a:cxnLst/>
              <a:rect l="l" t="t" r="r" b="b"/>
              <a:pathLst>
                <a:path w="5340" h="4782" extrusionOk="0">
                  <a:moveTo>
                    <a:pt x="4637" y="1"/>
                  </a:moveTo>
                  <a:cubicBezTo>
                    <a:pt x="4071" y="1"/>
                    <a:pt x="2997" y="660"/>
                    <a:pt x="1960" y="1673"/>
                  </a:cubicBezTo>
                  <a:cubicBezTo>
                    <a:pt x="710" y="2951"/>
                    <a:pt x="0" y="4286"/>
                    <a:pt x="369" y="4684"/>
                  </a:cubicBezTo>
                  <a:cubicBezTo>
                    <a:pt x="441" y="4750"/>
                    <a:pt x="542" y="4781"/>
                    <a:pt x="667" y="4781"/>
                  </a:cubicBezTo>
                  <a:cubicBezTo>
                    <a:pt x="1243" y="4781"/>
                    <a:pt x="2331" y="4119"/>
                    <a:pt x="3380" y="3093"/>
                  </a:cubicBezTo>
                  <a:cubicBezTo>
                    <a:pt x="4629" y="1815"/>
                    <a:pt x="5339" y="481"/>
                    <a:pt x="4942" y="112"/>
                  </a:cubicBezTo>
                  <a:cubicBezTo>
                    <a:pt x="4872" y="37"/>
                    <a:pt x="4768" y="1"/>
                    <a:pt x="4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851;p59">
              <a:extLst>
                <a:ext uri="{FF2B5EF4-FFF2-40B4-BE49-F238E27FC236}">
                  <a16:creationId xmlns:a16="http://schemas.microsoft.com/office/drawing/2014/main" id="{615501A2-7767-476F-B49F-5167295F261E}"/>
                </a:ext>
              </a:extLst>
            </p:cNvPr>
            <p:cNvSpPr/>
            <p:nvPr/>
          </p:nvSpPr>
          <p:spPr>
            <a:xfrm>
              <a:off x="1369588" y="2036587"/>
              <a:ext cx="169624" cy="161795"/>
            </a:xfrm>
            <a:custGeom>
              <a:avLst/>
              <a:gdLst/>
              <a:ahLst/>
              <a:cxnLst/>
              <a:rect l="l" t="t" r="r" b="b"/>
              <a:pathLst>
                <a:path w="5027" h="4795" extrusionOk="0">
                  <a:moveTo>
                    <a:pt x="4637" y="1"/>
                  </a:moveTo>
                  <a:cubicBezTo>
                    <a:pt x="4071" y="1"/>
                    <a:pt x="2997" y="660"/>
                    <a:pt x="1960" y="1673"/>
                  </a:cubicBezTo>
                  <a:cubicBezTo>
                    <a:pt x="710" y="2951"/>
                    <a:pt x="0" y="4286"/>
                    <a:pt x="369" y="4684"/>
                  </a:cubicBezTo>
                  <a:cubicBezTo>
                    <a:pt x="444" y="4759"/>
                    <a:pt x="551" y="4794"/>
                    <a:pt x="681" y="4794"/>
                  </a:cubicBezTo>
                  <a:cubicBezTo>
                    <a:pt x="797" y="4794"/>
                    <a:pt x="932" y="4766"/>
                    <a:pt x="1079" y="4712"/>
                  </a:cubicBezTo>
                  <a:cubicBezTo>
                    <a:pt x="852" y="4229"/>
                    <a:pt x="1534" y="2980"/>
                    <a:pt x="2727" y="1787"/>
                  </a:cubicBezTo>
                  <a:cubicBezTo>
                    <a:pt x="3550" y="963"/>
                    <a:pt x="4402" y="396"/>
                    <a:pt x="5027" y="168"/>
                  </a:cubicBezTo>
                  <a:cubicBezTo>
                    <a:pt x="4998" y="140"/>
                    <a:pt x="4970" y="112"/>
                    <a:pt x="4942" y="112"/>
                  </a:cubicBezTo>
                  <a:cubicBezTo>
                    <a:pt x="4872" y="37"/>
                    <a:pt x="4768" y="1"/>
                    <a:pt x="4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852;p59">
              <a:extLst>
                <a:ext uri="{FF2B5EF4-FFF2-40B4-BE49-F238E27FC236}">
                  <a16:creationId xmlns:a16="http://schemas.microsoft.com/office/drawing/2014/main" id="{65ABF40D-F309-453A-836D-20DF00FE4187}"/>
                </a:ext>
              </a:extLst>
            </p:cNvPr>
            <p:cNvSpPr/>
            <p:nvPr/>
          </p:nvSpPr>
          <p:spPr>
            <a:xfrm>
              <a:off x="1655157" y="1750511"/>
              <a:ext cx="180185" cy="161357"/>
            </a:xfrm>
            <a:custGeom>
              <a:avLst/>
              <a:gdLst/>
              <a:ahLst/>
              <a:cxnLst/>
              <a:rect l="l" t="t" r="r" b="b"/>
              <a:pathLst>
                <a:path w="5340" h="4782" extrusionOk="0">
                  <a:moveTo>
                    <a:pt x="4672" y="1"/>
                  </a:moveTo>
                  <a:cubicBezTo>
                    <a:pt x="4096" y="1"/>
                    <a:pt x="3009" y="663"/>
                    <a:pt x="1960" y="1689"/>
                  </a:cubicBezTo>
                  <a:cubicBezTo>
                    <a:pt x="710" y="2967"/>
                    <a:pt x="0" y="4301"/>
                    <a:pt x="398" y="4670"/>
                  </a:cubicBezTo>
                  <a:cubicBezTo>
                    <a:pt x="467" y="4745"/>
                    <a:pt x="571" y="4781"/>
                    <a:pt x="703" y="4781"/>
                  </a:cubicBezTo>
                  <a:cubicBezTo>
                    <a:pt x="1268" y="4781"/>
                    <a:pt x="2343" y="4122"/>
                    <a:pt x="3380" y="3109"/>
                  </a:cubicBezTo>
                  <a:cubicBezTo>
                    <a:pt x="4629" y="1831"/>
                    <a:pt x="5339" y="496"/>
                    <a:pt x="4970" y="98"/>
                  </a:cubicBezTo>
                  <a:cubicBezTo>
                    <a:pt x="4899" y="32"/>
                    <a:pt x="4798" y="1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853;p59">
              <a:extLst>
                <a:ext uri="{FF2B5EF4-FFF2-40B4-BE49-F238E27FC236}">
                  <a16:creationId xmlns:a16="http://schemas.microsoft.com/office/drawing/2014/main" id="{CDC66D63-83A3-46B1-A618-D0B8E9823FE6}"/>
                </a:ext>
              </a:extLst>
            </p:cNvPr>
            <p:cNvSpPr/>
            <p:nvPr/>
          </p:nvSpPr>
          <p:spPr>
            <a:xfrm>
              <a:off x="1655157" y="1750511"/>
              <a:ext cx="170602" cy="161492"/>
            </a:xfrm>
            <a:custGeom>
              <a:avLst/>
              <a:gdLst/>
              <a:ahLst/>
              <a:cxnLst/>
              <a:rect l="l" t="t" r="r" b="b"/>
              <a:pathLst>
                <a:path w="5056" h="4786" extrusionOk="0">
                  <a:moveTo>
                    <a:pt x="4672" y="1"/>
                  </a:moveTo>
                  <a:cubicBezTo>
                    <a:pt x="4096" y="1"/>
                    <a:pt x="3009" y="663"/>
                    <a:pt x="1960" y="1689"/>
                  </a:cubicBezTo>
                  <a:cubicBezTo>
                    <a:pt x="710" y="2967"/>
                    <a:pt x="0" y="4301"/>
                    <a:pt x="398" y="4670"/>
                  </a:cubicBezTo>
                  <a:cubicBezTo>
                    <a:pt x="462" y="4750"/>
                    <a:pt x="562" y="4785"/>
                    <a:pt x="688" y="4785"/>
                  </a:cubicBezTo>
                  <a:cubicBezTo>
                    <a:pt x="785" y="4785"/>
                    <a:pt x="899" y="4764"/>
                    <a:pt x="1022" y="4727"/>
                  </a:cubicBezTo>
                  <a:cubicBezTo>
                    <a:pt x="937" y="4188"/>
                    <a:pt x="1619" y="3052"/>
                    <a:pt x="2726" y="1944"/>
                  </a:cubicBezTo>
                  <a:cubicBezTo>
                    <a:pt x="3578" y="1092"/>
                    <a:pt x="4459" y="496"/>
                    <a:pt x="5055" y="297"/>
                  </a:cubicBezTo>
                  <a:cubicBezTo>
                    <a:pt x="5055" y="212"/>
                    <a:pt x="5027" y="155"/>
                    <a:pt x="4970" y="98"/>
                  </a:cubicBezTo>
                  <a:cubicBezTo>
                    <a:pt x="4899" y="32"/>
                    <a:pt x="4798" y="1"/>
                    <a:pt x="4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854;p59">
              <a:extLst>
                <a:ext uri="{FF2B5EF4-FFF2-40B4-BE49-F238E27FC236}">
                  <a16:creationId xmlns:a16="http://schemas.microsoft.com/office/drawing/2014/main" id="{0B6298C6-3A15-4114-916F-73D5A885CADC}"/>
                </a:ext>
              </a:extLst>
            </p:cNvPr>
            <p:cNvSpPr/>
            <p:nvPr/>
          </p:nvSpPr>
          <p:spPr>
            <a:xfrm>
              <a:off x="1499904" y="1871683"/>
              <a:ext cx="205087" cy="205087"/>
            </a:xfrm>
            <a:custGeom>
              <a:avLst/>
              <a:gdLst/>
              <a:ahLst/>
              <a:cxnLst/>
              <a:rect l="l" t="t" r="r" b="b"/>
              <a:pathLst>
                <a:path w="6078" h="6078" extrusionOk="0">
                  <a:moveTo>
                    <a:pt x="3039" y="0"/>
                  </a:moveTo>
                  <a:cubicBezTo>
                    <a:pt x="2812" y="0"/>
                    <a:pt x="2585" y="0"/>
                    <a:pt x="2386" y="57"/>
                  </a:cubicBezTo>
                  <a:cubicBezTo>
                    <a:pt x="2130" y="114"/>
                    <a:pt x="1903" y="199"/>
                    <a:pt x="1704" y="284"/>
                  </a:cubicBezTo>
                  <a:cubicBezTo>
                    <a:pt x="1506" y="398"/>
                    <a:pt x="1335" y="511"/>
                    <a:pt x="1165" y="625"/>
                  </a:cubicBezTo>
                  <a:cubicBezTo>
                    <a:pt x="994" y="767"/>
                    <a:pt x="824" y="909"/>
                    <a:pt x="710" y="1079"/>
                  </a:cubicBezTo>
                  <a:cubicBezTo>
                    <a:pt x="568" y="1250"/>
                    <a:pt x="455" y="1420"/>
                    <a:pt x="341" y="1591"/>
                  </a:cubicBezTo>
                  <a:cubicBezTo>
                    <a:pt x="228" y="1818"/>
                    <a:pt x="143" y="2017"/>
                    <a:pt x="86" y="2272"/>
                  </a:cubicBezTo>
                  <a:cubicBezTo>
                    <a:pt x="29" y="2499"/>
                    <a:pt x="1" y="2783"/>
                    <a:pt x="1" y="3039"/>
                  </a:cubicBezTo>
                  <a:cubicBezTo>
                    <a:pt x="1" y="3295"/>
                    <a:pt x="29" y="3579"/>
                    <a:pt x="86" y="3806"/>
                  </a:cubicBezTo>
                  <a:cubicBezTo>
                    <a:pt x="143" y="4033"/>
                    <a:pt x="228" y="4260"/>
                    <a:pt x="341" y="4459"/>
                  </a:cubicBezTo>
                  <a:cubicBezTo>
                    <a:pt x="455" y="4658"/>
                    <a:pt x="568" y="4828"/>
                    <a:pt x="682" y="4999"/>
                  </a:cubicBezTo>
                  <a:cubicBezTo>
                    <a:pt x="824" y="5169"/>
                    <a:pt x="994" y="5311"/>
                    <a:pt x="1165" y="5453"/>
                  </a:cubicBezTo>
                  <a:cubicBezTo>
                    <a:pt x="1335" y="5566"/>
                    <a:pt x="1506" y="5680"/>
                    <a:pt x="1704" y="5794"/>
                  </a:cubicBezTo>
                  <a:cubicBezTo>
                    <a:pt x="1903" y="5879"/>
                    <a:pt x="2130" y="5964"/>
                    <a:pt x="2386" y="6021"/>
                  </a:cubicBezTo>
                  <a:cubicBezTo>
                    <a:pt x="2585" y="6078"/>
                    <a:pt x="2812" y="6078"/>
                    <a:pt x="3039" y="6078"/>
                  </a:cubicBezTo>
                  <a:cubicBezTo>
                    <a:pt x="3323" y="6078"/>
                    <a:pt x="3579" y="6049"/>
                    <a:pt x="3806" y="5992"/>
                  </a:cubicBezTo>
                  <a:cubicBezTo>
                    <a:pt x="4062" y="5936"/>
                    <a:pt x="4260" y="5850"/>
                    <a:pt x="4488" y="5737"/>
                  </a:cubicBezTo>
                  <a:cubicBezTo>
                    <a:pt x="4658" y="5623"/>
                    <a:pt x="4828" y="5510"/>
                    <a:pt x="4999" y="5368"/>
                  </a:cubicBezTo>
                  <a:cubicBezTo>
                    <a:pt x="5169" y="5254"/>
                    <a:pt x="5311" y="5084"/>
                    <a:pt x="5453" y="4913"/>
                  </a:cubicBezTo>
                  <a:cubicBezTo>
                    <a:pt x="5567" y="4743"/>
                    <a:pt x="5680" y="4573"/>
                    <a:pt x="5794" y="4374"/>
                  </a:cubicBezTo>
                  <a:cubicBezTo>
                    <a:pt x="5879" y="4175"/>
                    <a:pt x="5964" y="3948"/>
                    <a:pt x="6021" y="3692"/>
                  </a:cubicBezTo>
                  <a:cubicBezTo>
                    <a:pt x="6078" y="3493"/>
                    <a:pt x="6078" y="3266"/>
                    <a:pt x="6078" y="3039"/>
                  </a:cubicBezTo>
                  <a:cubicBezTo>
                    <a:pt x="6078" y="2812"/>
                    <a:pt x="6078" y="2585"/>
                    <a:pt x="6021" y="2386"/>
                  </a:cubicBezTo>
                  <a:cubicBezTo>
                    <a:pt x="5964" y="2130"/>
                    <a:pt x="5879" y="1903"/>
                    <a:pt x="5794" y="1704"/>
                  </a:cubicBezTo>
                  <a:cubicBezTo>
                    <a:pt x="5680" y="1505"/>
                    <a:pt x="5567" y="1335"/>
                    <a:pt x="5453" y="1165"/>
                  </a:cubicBezTo>
                  <a:cubicBezTo>
                    <a:pt x="5311" y="994"/>
                    <a:pt x="5169" y="824"/>
                    <a:pt x="4999" y="682"/>
                  </a:cubicBezTo>
                  <a:cubicBezTo>
                    <a:pt x="4828" y="568"/>
                    <a:pt x="4658" y="455"/>
                    <a:pt x="4459" y="341"/>
                  </a:cubicBezTo>
                  <a:cubicBezTo>
                    <a:pt x="4260" y="228"/>
                    <a:pt x="4033" y="142"/>
                    <a:pt x="3806" y="86"/>
                  </a:cubicBezTo>
                  <a:cubicBezTo>
                    <a:pt x="3579" y="29"/>
                    <a:pt x="3295" y="0"/>
                    <a:pt x="3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855;p59">
              <a:extLst>
                <a:ext uri="{FF2B5EF4-FFF2-40B4-BE49-F238E27FC236}">
                  <a16:creationId xmlns:a16="http://schemas.microsoft.com/office/drawing/2014/main" id="{FF7F09E2-F5C8-4C42-9EDA-DE387A39175F}"/>
                </a:ext>
              </a:extLst>
            </p:cNvPr>
            <p:cNvSpPr/>
            <p:nvPr/>
          </p:nvSpPr>
          <p:spPr>
            <a:xfrm>
              <a:off x="1499904" y="1871683"/>
              <a:ext cx="205087" cy="205087"/>
            </a:xfrm>
            <a:custGeom>
              <a:avLst/>
              <a:gdLst/>
              <a:ahLst/>
              <a:cxnLst/>
              <a:rect l="l" t="t" r="r" b="b"/>
              <a:pathLst>
                <a:path w="6078" h="6078" extrusionOk="0">
                  <a:moveTo>
                    <a:pt x="3124" y="795"/>
                  </a:moveTo>
                  <a:lnTo>
                    <a:pt x="3579" y="1250"/>
                  </a:lnTo>
                  <a:lnTo>
                    <a:pt x="3124" y="1704"/>
                  </a:lnTo>
                  <a:lnTo>
                    <a:pt x="2642" y="1250"/>
                  </a:lnTo>
                  <a:lnTo>
                    <a:pt x="3124" y="795"/>
                  </a:lnTo>
                  <a:close/>
                  <a:moveTo>
                    <a:pt x="2216" y="1676"/>
                  </a:moveTo>
                  <a:lnTo>
                    <a:pt x="2670" y="2130"/>
                  </a:lnTo>
                  <a:lnTo>
                    <a:pt x="2216" y="2613"/>
                  </a:lnTo>
                  <a:lnTo>
                    <a:pt x="1761" y="2130"/>
                  </a:lnTo>
                  <a:lnTo>
                    <a:pt x="2216" y="1676"/>
                  </a:lnTo>
                  <a:close/>
                  <a:moveTo>
                    <a:pt x="4005" y="1676"/>
                  </a:moveTo>
                  <a:lnTo>
                    <a:pt x="4459" y="2130"/>
                  </a:lnTo>
                  <a:lnTo>
                    <a:pt x="4005" y="2613"/>
                  </a:lnTo>
                  <a:lnTo>
                    <a:pt x="3550" y="2130"/>
                  </a:lnTo>
                  <a:lnTo>
                    <a:pt x="4005" y="1676"/>
                  </a:lnTo>
                  <a:close/>
                  <a:moveTo>
                    <a:pt x="1335" y="2585"/>
                  </a:moveTo>
                  <a:lnTo>
                    <a:pt x="1790" y="3039"/>
                  </a:lnTo>
                  <a:lnTo>
                    <a:pt x="1335" y="3493"/>
                  </a:lnTo>
                  <a:lnTo>
                    <a:pt x="852" y="3039"/>
                  </a:lnTo>
                  <a:lnTo>
                    <a:pt x="1335" y="2585"/>
                  </a:lnTo>
                  <a:close/>
                  <a:moveTo>
                    <a:pt x="3124" y="2585"/>
                  </a:moveTo>
                  <a:lnTo>
                    <a:pt x="3579" y="3039"/>
                  </a:lnTo>
                  <a:lnTo>
                    <a:pt x="3124" y="3493"/>
                  </a:lnTo>
                  <a:lnTo>
                    <a:pt x="2642" y="3039"/>
                  </a:lnTo>
                  <a:lnTo>
                    <a:pt x="3124" y="2585"/>
                  </a:lnTo>
                  <a:close/>
                  <a:moveTo>
                    <a:pt x="4914" y="2585"/>
                  </a:moveTo>
                  <a:lnTo>
                    <a:pt x="5368" y="3039"/>
                  </a:lnTo>
                  <a:lnTo>
                    <a:pt x="4914" y="3493"/>
                  </a:lnTo>
                  <a:lnTo>
                    <a:pt x="4431" y="3039"/>
                  </a:lnTo>
                  <a:lnTo>
                    <a:pt x="4914" y="2585"/>
                  </a:lnTo>
                  <a:close/>
                  <a:moveTo>
                    <a:pt x="2216" y="3465"/>
                  </a:moveTo>
                  <a:lnTo>
                    <a:pt x="2670" y="3919"/>
                  </a:lnTo>
                  <a:lnTo>
                    <a:pt x="2216" y="4402"/>
                  </a:lnTo>
                  <a:lnTo>
                    <a:pt x="1761" y="3919"/>
                  </a:lnTo>
                  <a:lnTo>
                    <a:pt x="2216" y="3465"/>
                  </a:lnTo>
                  <a:close/>
                  <a:moveTo>
                    <a:pt x="4005" y="3465"/>
                  </a:moveTo>
                  <a:lnTo>
                    <a:pt x="4459" y="3919"/>
                  </a:lnTo>
                  <a:lnTo>
                    <a:pt x="4005" y="4402"/>
                  </a:lnTo>
                  <a:lnTo>
                    <a:pt x="3550" y="3919"/>
                  </a:lnTo>
                  <a:lnTo>
                    <a:pt x="4005" y="3465"/>
                  </a:lnTo>
                  <a:close/>
                  <a:moveTo>
                    <a:pt x="3124" y="4374"/>
                  </a:moveTo>
                  <a:lnTo>
                    <a:pt x="3579" y="4828"/>
                  </a:lnTo>
                  <a:lnTo>
                    <a:pt x="3124" y="5283"/>
                  </a:lnTo>
                  <a:lnTo>
                    <a:pt x="2642" y="4828"/>
                  </a:lnTo>
                  <a:lnTo>
                    <a:pt x="3124" y="4374"/>
                  </a:lnTo>
                  <a:close/>
                  <a:moveTo>
                    <a:pt x="3039" y="0"/>
                  </a:moveTo>
                  <a:cubicBezTo>
                    <a:pt x="2812" y="0"/>
                    <a:pt x="2585" y="0"/>
                    <a:pt x="2386" y="57"/>
                  </a:cubicBezTo>
                  <a:lnTo>
                    <a:pt x="2670" y="341"/>
                  </a:lnTo>
                  <a:lnTo>
                    <a:pt x="2216" y="824"/>
                  </a:lnTo>
                  <a:lnTo>
                    <a:pt x="1704" y="284"/>
                  </a:lnTo>
                  <a:cubicBezTo>
                    <a:pt x="1506" y="398"/>
                    <a:pt x="1335" y="511"/>
                    <a:pt x="1165" y="625"/>
                  </a:cubicBezTo>
                  <a:lnTo>
                    <a:pt x="1790" y="1250"/>
                  </a:lnTo>
                  <a:lnTo>
                    <a:pt x="1335" y="1704"/>
                  </a:lnTo>
                  <a:lnTo>
                    <a:pt x="710" y="1079"/>
                  </a:lnTo>
                  <a:cubicBezTo>
                    <a:pt x="568" y="1250"/>
                    <a:pt x="455" y="1420"/>
                    <a:pt x="341" y="1591"/>
                  </a:cubicBezTo>
                  <a:lnTo>
                    <a:pt x="881" y="2130"/>
                  </a:lnTo>
                  <a:lnTo>
                    <a:pt x="426" y="2613"/>
                  </a:lnTo>
                  <a:lnTo>
                    <a:pt x="86" y="2272"/>
                  </a:lnTo>
                  <a:cubicBezTo>
                    <a:pt x="29" y="2499"/>
                    <a:pt x="1" y="2783"/>
                    <a:pt x="1" y="3039"/>
                  </a:cubicBezTo>
                  <a:cubicBezTo>
                    <a:pt x="1" y="3295"/>
                    <a:pt x="29" y="3579"/>
                    <a:pt x="86" y="3806"/>
                  </a:cubicBezTo>
                  <a:lnTo>
                    <a:pt x="426" y="3465"/>
                  </a:lnTo>
                  <a:lnTo>
                    <a:pt x="881" y="3919"/>
                  </a:lnTo>
                  <a:lnTo>
                    <a:pt x="341" y="4459"/>
                  </a:lnTo>
                  <a:cubicBezTo>
                    <a:pt x="455" y="4658"/>
                    <a:pt x="568" y="4828"/>
                    <a:pt x="682" y="4999"/>
                  </a:cubicBezTo>
                  <a:lnTo>
                    <a:pt x="1335" y="4374"/>
                  </a:lnTo>
                  <a:lnTo>
                    <a:pt x="1790" y="4828"/>
                  </a:lnTo>
                  <a:lnTo>
                    <a:pt x="1165" y="5453"/>
                  </a:lnTo>
                  <a:cubicBezTo>
                    <a:pt x="1335" y="5566"/>
                    <a:pt x="1506" y="5680"/>
                    <a:pt x="1704" y="5794"/>
                  </a:cubicBezTo>
                  <a:lnTo>
                    <a:pt x="2216" y="5254"/>
                  </a:lnTo>
                  <a:lnTo>
                    <a:pt x="2670" y="5708"/>
                  </a:lnTo>
                  <a:lnTo>
                    <a:pt x="2386" y="6021"/>
                  </a:lnTo>
                  <a:cubicBezTo>
                    <a:pt x="2585" y="6078"/>
                    <a:pt x="2812" y="6078"/>
                    <a:pt x="3039" y="6078"/>
                  </a:cubicBezTo>
                  <a:cubicBezTo>
                    <a:pt x="3323" y="6078"/>
                    <a:pt x="3579" y="6049"/>
                    <a:pt x="3806" y="5992"/>
                  </a:cubicBezTo>
                  <a:lnTo>
                    <a:pt x="3550" y="5708"/>
                  </a:lnTo>
                  <a:lnTo>
                    <a:pt x="4005" y="5254"/>
                  </a:lnTo>
                  <a:lnTo>
                    <a:pt x="4488" y="5737"/>
                  </a:lnTo>
                  <a:cubicBezTo>
                    <a:pt x="4658" y="5623"/>
                    <a:pt x="4828" y="5510"/>
                    <a:pt x="4999" y="5368"/>
                  </a:cubicBezTo>
                  <a:lnTo>
                    <a:pt x="4431" y="4828"/>
                  </a:lnTo>
                  <a:lnTo>
                    <a:pt x="4914" y="4374"/>
                  </a:lnTo>
                  <a:lnTo>
                    <a:pt x="5453" y="4913"/>
                  </a:lnTo>
                  <a:cubicBezTo>
                    <a:pt x="5567" y="4743"/>
                    <a:pt x="5680" y="4573"/>
                    <a:pt x="5794" y="4374"/>
                  </a:cubicBezTo>
                  <a:lnTo>
                    <a:pt x="5340" y="3919"/>
                  </a:lnTo>
                  <a:lnTo>
                    <a:pt x="5794" y="3465"/>
                  </a:lnTo>
                  <a:lnTo>
                    <a:pt x="6021" y="3692"/>
                  </a:lnTo>
                  <a:cubicBezTo>
                    <a:pt x="6078" y="3493"/>
                    <a:pt x="6078" y="3266"/>
                    <a:pt x="6078" y="3039"/>
                  </a:cubicBezTo>
                  <a:cubicBezTo>
                    <a:pt x="6078" y="2812"/>
                    <a:pt x="6078" y="2585"/>
                    <a:pt x="6021" y="2386"/>
                  </a:cubicBezTo>
                  <a:lnTo>
                    <a:pt x="5794" y="2613"/>
                  </a:lnTo>
                  <a:lnTo>
                    <a:pt x="5340" y="2130"/>
                  </a:lnTo>
                  <a:lnTo>
                    <a:pt x="5794" y="1704"/>
                  </a:lnTo>
                  <a:cubicBezTo>
                    <a:pt x="5680" y="1505"/>
                    <a:pt x="5567" y="1335"/>
                    <a:pt x="5453" y="1165"/>
                  </a:cubicBezTo>
                  <a:lnTo>
                    <a:pt x="4914" y="1704"/>
                  </a:lnTo>
                  <a:lnTo>
                    <a:pt x="4431" y="1250"/>
                  </a:lnTo>
                  <a:lnTo>
                    <a:pt x="4999" y="682"/>
                  </a:lnTo>
                  <a:cubicBezTo>
                    <a:pt x="4828" y="568"/>
                    <a:pt x="4658" y="455"/>
                    <a:pt x="4459" y="341"/>
                  </a:cubicBezTo>
                  <a:lnTo>
                    <a:pt x="4005" y="824"/>
                  </a:lnTo>
                  <a:lnTo>
                    <a:pt x="3550" y="341"/>
                  </a:lnTo>
                  <a:lnTo>
                    <a:pt x="3806" y="86"/>
                  </a:lnTo>
                  <a:cubicBezTo>
                    <a:pt x="3579" y="29"/>
                    <a:pt x="3295" y="0"/>
                    <a:pt x="3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2856;p59">
            <a:extLst>
              <a:ext uri="{FF2B5EF4-FFF2-40B4-BE49-F238E27FC236}">
                <a16:creationId xmlns:a16="http://schemas.microsoft.com/office/drawing/2014/main" id="{4DD76804-3F9E-4609-90ED-86B3084B693F}"/>
              </a:ext>
            </a:extLst>
          </p:cNvPr>
          <p:cNvGrpSpPr/>
          <p:nvPr/>
        </p:nvGrpSpPr>
        <p:grpSpPr>
          <a:xfrm>
            <a:off x="5838500" y="1793070"/>
            <a:ext cx="453545" cy="491432"/>
            <a:chOff x="3279050" y="1668899"/>
            <a:chExt cx="622898" cy="610674"/>
          </a:xfrm>
        </p:grpSpPr>
        <p:sp>
          <p:nvSpPr>
            <p:cNvPr id="363" name="Google Shape;2857;p59">
              <a:extLst>
                <a:ext uri="{FF2B5EF4-FFF2-40B4-BE49-F238E27FC236}">
                  <a16:creationId xmlns:a16="http://schemas.microsoft.com/office/drawing/2014/main" id="{C92D5542-1EFA-4577-9E9E-FF685550D85F}"/>
                </a:ext>
              </a:extLst>
            </p:cNvPr>
            <p:cNvSpPr/>
            <p:nvPr/>
          </p:nvSpPr>
          <p:spPr>
            <a:xfrm>
              <a:off x="3445474" y="1668899"/>
              <a:ext cx="290047" cy="203555"/>
            </a:xfrm>
            <a:custGeom>
              <a:avLst/>
              <a:gdLst/>
              <a:ahLst/>
              <a:cxnLst/>
              <a:rect l="l" t="t" r="r" b="b"/>
              <a:pathLst>
                <a:path w="8662" h="6079" extrusionOk="0">
                  <a:moveTo>
                    <a:pt x="4345" y="1"/>
                  </a:moveTo>
                  <a:cubicBezTo>
                    <a:pt x="1818" y="1"/>
                    <a:pt x="739" y="313"/>
                    <a:pt x="284" y="597"/>
                  </a:cubicBezTo>
                  <a:cubicBezTo>
                    <a:pt x="86" y="711"/>
                    <a:pt x="0" y="995"/>
                    <a:pt x="114" y="1222"/>
                  </a:cubicBezTo>
                  <a:lnTo>
                    <a:pt x="2386" y="6078"/>
                  </a:lnTo>
                  <a:lnTo>
                    <a:pt x="6276" y="6078"/>
                  </a:lnTo>
                  <a:lnTo>
                    <a:pt x="8548" y="1222"/>
                  </a:lnTo>
                  <a:cubicBezTo>
                    <a:pt x="8662" y="995"/>
                    <a:pt x="8577" y="711"/>
                    <a:pt x="8378" y="597"/>
                  </a:cubicBezTo>
                  <a:cubicBezTo>
                    <a:pt x="7924" y="313"/>
                    <a:pt x="6844" y="1"/>
                    <a:pt x="4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858;p59">
              <a:extLst>
                <a:ext uri="{FF2B5EF4-FFF2-40B4-BE49-F238E27FC236}">
                  <a16:creationId xmlns:a16="http://schemas.microsoft.com/office/drawing/2014/main" id="{6C51B7B4-A5B3-4B43-AECD-85E32262819E}"/>
                </a:ext>
              </a:extLst>
            </p:cNvPr>
            <p:cNvSpPr/>
            <p:nvPr/>
          </p:nvSpPr>
          <p:spPr>
            <a:xfrm>
              <a:off x="3445474" y="1668899"/>
              <a:ext cx="290047" cy="56154"/>
            </a:xfrm>
            <a:custGeom>
              <a:avLst/>
              <a:gdLst/>
              <a:ahLst/>
              <a:cxnLst/>
              <a:rect l="l" t="t" r="r" b="b"/>
              <a:pathLst>
                <a:path w="8662" h="1677" extrusionOk="0">
                  <a:moveTo>
                    <a:pt x="4345" y="1"/>
                  </a:moveTo>
                  <a:cubicBezTo>
                    <a:pt x="1818" y="1"/>
                    <a:pt x="739" y="313"/>
                    <a:pt x="284" y="597"/>
                  </a:cubicBezTo>
                  <a:cubicBezTo>
                    <a:pt x="86" y="711"/>
                    <a:pt x="0" y="995"/>
                    <a:pt x="114" y="1222"/>
                  </a:cubicBezTo>
                  <a:lnTo>
                    <a:pt x="313" y="1676"/>
                  </a:lnTo>
                  <a:cubicBezTo>
                    <a:pt x="767" y="1393"/>
                    <a:pt x="1818" y="1080"/>
                    <a:pt x="4345" y="1080"/>
                  </a:cubicBezTo>
                  <a:cubicBezTo>
                    <a:pt x="6844" y="1080"/>
                    <a:pt x="7895" y="1393"/>
                    <a:pt x="8350" y="1676"/>
                  </a:cubicBezTo>
                  <a:lnTo>
                    <a:pt x="8548" y="1222"/>
                  </a:lnTo>
                  <a:cubicBezTo>
                    <a:pt x="8662" y="995"/>
                    <a:pt x="8577" y="711"/>
                    <a:pt x="8378" y="597"/>
                  </a:cubicBezTo>
                  <a:cubicBezTo>
                    <a:pt x="7924" y="313"/>
                    <a:pt x="6844" y="1"/>
                    <a:pt x="4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859;p59">
              <a:extLst>
                <a:ext uri="{FF2B5EF4-FFF2-40B4-BE49-F238E27FC236}">
                  <a16:creationId xmlns:a16="http://schemas.microsoft.com/office/drawing/2014/main" id="{23D26929-715B-4278-BE4A-6AFAF8AD5413}"/>
                </a:ext>
              </a:extLst>
            </p:cNvPr>
            <p:cNvSpPr/>
            <p:nvPr/>
          </p:nvSpPr>
          <p:spPr>
            <a:xfrm>
              <a:off x="3279050" y="1750671"/>
              <a:ext cx="241561" cy="273070"/>
            </a:xfrm>
            <a:custGeom>
              <a:avLst/>
              <a:gdLst/>
              <a:ahLst/>
              <a:cxnLst/>
              <a:rect l="l" t="t" r="r" b="b"/>
              <a:pathLst>
                <a:path w="7214" h="8155" extrusionOk="0">
                  <a:moveTo>
                    <a:pt x="3007" y="0"/>
                  </a:moveTo>
                  <a:cubicBezTo>
                    <a:pt x="2899" y="0"/>
                    <a:pt x="2790" y="37"/>
                    <a:pt x="2698" y="115"/>
                  </a:cubicBezTo>
                  <a:cubicBezTo>
                    <a:pt x="2301" y="456"/>
                    <a:pt x="1648" y="1364"/>
                    <a:pt x="852" y="3750"/>
                  </a:cubicBezTo>
                  <a:cubicBezTo>
                    <a:pt x="29" y="6135"/>
                    <a:pt x="1" y="7271"/>
                    <a:pt x="114" y="7783"/>
                  </a:cubicBezTo>
                  <a:cubicBezTo>
                    <a:pt x="167" y="7993"/>
                    <a:pt x="390" y="8155"/>
                    <a:pt x="626" y="8155"/>
                  </a:cubicBezTo>
                  <a:cubicBezTo>
                    <a:pt x="645" y="8155"/>
                    <a:pt x="663" y="8154"/>
                    <a:pt x="682" y="8152"/>
                  </a:cubicBezTo>
                  <a:lnTo>
                    <a:pt x="5964" y="7527"/>
                  </a:lnTo>
                  <a:lnTo>
                    <a:pt x="7214" y="3835"/>
                  </a:lnTo>
                  <a:lnTo>
                    <a:pt x="3352" y="143"/>
                  </a:lnTo>
                  <a:cubicBezTo>
                    <a:pt x="3259" y="51"/>
                    <a:pt x="3134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860;p59">
              <a:extLst>
                <a:ext uri="{FF2B5EF4-FFF2-40B4-BE49-F238E27FC236}">
                  <a16:creationId xmlns:a16="http://schemas.microsoft.com/office/drawing/2014/main" id="{9159C603-2A05-44FA-8783-94B38F12C59C}"/>
                </a:ext>
              </a:extLst>
            </p:cNvPr>
            <p:cNvSpPr/>
            <p:nvPr/>
          </p:nvSpPr>
          <p:spPr>
            <a:xfrm>
              <a:off x="3279050" y="1750671"/>
              <a:ext cx="124598" cy="273070"/>
            </a:xfrm>
            <a:custGeom>
              <a:avLst/>
              <a:gdLst/>
              <a:ahLst/>
              <a:cxnLst/>
              <a:rect l="l" t="t" r="r" b="b"/>
              <a:pathLst>
                <a:path w="3721" h="8155" extrusionOk="0">
                  <a:moveTo>
                    <a:pt x="3007" y="0"/>
                  </a:moveTo>
                  <a:cubicBezTo>
                    <a:pt x="2899" y="0"/>
                    <a:pt x="2790" y="37"/>
                    <a:pt x="2698" y="115"/>
                  </a:cubicBezTo>
                  <a:cubicBezTo>
                    <a:pt x="2301" y="456"/>
                    <a:pt x="1648" y="1364"/>
                    <a:pt x="852" y="3750"/>
                  </a:cubicBezTo>
                  <a:cubicBezTo>
                    <a:pt x="29" y="6135"/>
                    <a:pt x="1" y="7271"/>
                    <a:pt x="114" y="7783"/>
                  </a:cubicBezTo>
                  <a:cubicBezTo>
                    <a:pt x="167" y="7993"/>
                    <a:pt x="390" y="8155"/>
                    <a:pt x="626" y="8155"/>
                  </a:cubicBezTo>
                  <a:cubicBezTo>
                    <a:pt x="645" y="8155"/>
                    <a:pt x="663" y="8154"/>
                    <a:pt x="682" y="8152"/>
                  </a:cubicBezTo>
                  <a:lnTo>
                    <a:pt x="1165" y="8095"/>
                  </a:lnTo>
                  <a:cubicBezTo>
                    <a:pt x="1051" y="7584"/>
                    <a:pt x="1108" y="6448"/>
                    <a:pt x="1875" y="4147"/>
                  </a:cubicBezTo>
                  <a:cubicBezTo>
                    <a:pt x="2698" y="1734"/>
                    <a:pt x="3323" y="853"/>
                    <a:pt x="3721" y="512"/>
                  </a:cubicBezTo>
                  <a:lnTo>
                    <a:pt x="3352" y="143"/>
                  </a:lnTo>
                  <a:cubicBezTo>
                    <a:pt x="3259" y="51"/>
                    <a:pt x="3134" y="0"/>
                    <a:pt x="3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861;p59">
              <a:extLst>
                <a:ext uri="{FF2B5EF4-FFF2-40B4-BE49-F238E27FC236}">
                  <a16:creationId xmlns:a16="http://schemas.microsoft.com/office/drawing/2014/main" id="{93C2ABD8-8FE4-4665-9F6F-757034375DBB}"/>
                </a:ext>
              </a:extLst>
            </p:cNvPr>
            <p:cNvSpPr/>
            <p:nvPr/>
          </p:nvSpPr>
          <p:spPr>
            <a:xfrm>
              <a:off x="3660385" y="1750671"/>
              <a:ext cx="241561" cy="273070"/>
            </a:xfrm>
            <a:custGeom>
              <a:avLst/>
              <a:gdLst/>
              <a:ahLst/>
              <a:cxnLst/>
              <a:rect l="l" t="t" r="r" b="b"/>
              <a:pathLst>
                <a:path w="7214" h="8155" extrusionOk="0">
                  <a:moveTo>
                    <a:pt x="4208" y="0"/>
                  </a:moveTo>
                  <a:cubicBezTo>
                    <a:pt x="4081" y="0"/>
                    <a:pt x="3955" y="51"/>
                    <a:pt x="3863" y="143"/>
                  </a:cubicBezTo>
                  <a:lnTo>
                    <a:pt x="0" y="3835"/>
                  </a:lnTo>
                  <a:lnTo>
                    <a:pt x="1250" y="7527"/>
                  </a:lnTo>
                  <a:lnTo>
                    <a:pt x="6532" y="8152"/>
                  </a:lnTo>
                  <a:cubicBezTo>
                    <a:pt x="6551" y="8154"/>
                    <a:pt x="6570" y="8155"/>
                    <a:pt x="6588" y="8155"/>
                  </a:cubicBezTo>
                  <a:cubicBezTo>
                    <a:pt x="6824" y="8155"/>
                    <a:pt x="7048" y="7993"/>
                    <a:pt x="7100" y="7783"/>
                  </a:cubicBezTo>
                  <a:cubicBezTo>
                    <a:pt x="7214" y="7271"/>
                    <a:pt x="7185" y="6135"/>
                    <a:pt x="6362" y="3750"/>
                  </a:cubicBezTo>
                  <a:cubicBezTo>
                    <a:pt x="5567" y="1364"/>
                    <a:pt x="4914" y="456"/>
                    <a:pt x="4516" y="115"/>
                  </a:cubicBezTo>
                  <a:cubicBezTo>
                    <a:pt x="4425" y="37"/>
                    <a:pt x="4316" y="0"/>
                    <a:pt x="4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862;p59">
              <a:extLst>
                <a:ext uri="{FF2B5EF4-FFF2-40B4-BE49-F238E27FC236}">
                  <a16:creationId xmlns:a16="http://schemas.microsoft.com/office/drawing/2014/main" id="{F058290E-5C19-4D5A-B3B1-A5F43CFFDC31}"/>
                </a:ext>
              </a:extLst>
            </p:cNvPr>
            <p:cNvSpPr/>
            <p:nvPr/>
          </p:nvSpPr>
          <p:spPr>
            <a:xfrm>
              <a:off x="3774504" y="1750671"/>
              <a:ext cx="127444" cy="273070"/>
            </a:xfrm>
            <a:custGeom>
              <a:avLst/>
              <a:gdLst/>
              <a:ahLst/>
              <a:cxnLst/>
              <a:rect l="l" t="t" r="r" b="b"/>
              <a:pathLst>
                <a:path w="3806" h="8155" extrusionOk="0">
                  <a:moveTo>
                    <a:pt x="800" y="0"/>
                  </a:moveTo>
                  <a:cubicBezTo>
                    <a:pt x="673" y="0"/>
                    <a:pt x="547" y="51"/>
                    <a:pt x="455" y="143"/>
                  </a:cubicBezTo>
                  <a:lnTo>
                    <a:pt x="0" y="569"/>
                  </a:lnTo>
                  <a:cubicBezTo>
                    <a:pt x="398" y="938"/>
                    <a:pt x="1023" y="1876"/>
                    <a:pt x="1789" y="4147"/>
                  </a:cubicBezTo>
                  <a:cubicBezTo>
                    <a:pt x="2556" y="6448"/>
                    <a:pt x="2613" y="7555"/>
                    <a:pt x="2528" y="8095"/>
                  </a:cubicBezTo>
                  <a:lnTo>
                    <a:pt x="3124" y="8152"/>
                  </a:lnTo>
                  <a:cubicBezTo>
                    <a:pt x="3143" y="8154"/>
                    <a:pt x="3162" y="8155"/>
                    <a:pt x="3180" y="8155"/>
                  </a:cubicBezTo>
                  <a:cubicBezTo>
                    <a:pt x="3416" y="8155"/>
                    <a:pt x="3640" y="7993"/>
                    <a:pt x="3692" y="7783"/>
                  </a:cubicBezTo>
                  <a:cubicBezTo>
                    <a:pt x="3806" y="7271"/>
                    <a:pt x="3777" y="6135"/>
                    <a:pt x="2954" y="3750"/>
                  </a:cubicBezTo>
                  <a:cubicBezTo>
                    <a:pt x="2159" y="1364"/>
                    <a:pt x="1506" y="456"/>
                    <a:pt x="1108" y="115"/>
                  </a:cubicBezTo>
                  <a:cubicBezTo>
                    <a:pt x="1017" y="37"/>
                    <a:pt x="908" y="0"/>
                    <a:pt x="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863;p59">
              <a:extLst>
                <a:ext uri="{FF2B5EF4-FFF2-40B4-BE49-F238E27FC236}">
                  <a16:creationId xmlns:a16="http://schemas.microsoft.com/office/drawing/2014/main" id="{560512BC-D9B4-4BE6-8445-D813EAF235F5}"/>
                </a:ext>
              </a:extLst>
            </p:cNvPr>
            <p:cNvSpPr/>
            <p:nvPr/>
          </p:nvSpPr>
          <p:spPr>
            <a:xfrm>
              <a:off x="3310426" y="2011256"/>
              <a:ext cx="273907" cy="268315"/>
            </a:xfrm>
            <a:custGeom>
              <a:avLst/>
              <a:gdLst/>
              <a:ahLst/>
              <a:cxnLst/>
              <a:rect l="l" t="t" r="r" b="b"/>
              <a:pathLst>
                <a:path w="8180" h="8013" extrusionOk="0">
                  <a:moveTo>
                    <a:pt x="5112" y="1"/>
                  </a:moveTo>
                  <a:lnTo>
                    <a:pt x="341" y="2386"/>
                  </a:lnTo>
                  <a:cubicBezTo>
                    <a:pt x="86" y="2500"/>
                    <a:pt x="1" y="2784"/>
                    <a:pt x="86" y="3011"/>
                  </a:cubicBezTo>
                  <a:cubicBezTo>
                    <a:pt x="256" y="3522"/>
                    <a:pt x="909" y="4431"/>
                    <a:pt x="2897" y="5993"/>
                  </a:cubicBezTo>
                  <a:cubicBezTo>
                    <a:pt x="4885" y="7526"/>
                    <a:pt x="5908" y="7952"/>
                    <a:pt x="6419" y="8009"/>
                  </a:cubicBezTo>
                  <a:cubicBezTo>
                    <a:pt x="6437" y="8011"/>
                    <a:pt x="6456" y="8012"/>
                    <a:pt x="6475" y="8012"/>
                  </a:cubicBezTo>
                  <a:cubicBezTo>
                    <a:pt x="6711" y="8012"/>
                    <a:pt x="6934" y="7848"/>
                    <a:pt x="6987" y="7611"/>
                  </a:cubicBezTo>
                  <a:lnTo>
                    <a:pt x="8180" y="2414"/>
                  </a:lnTo>
                  <a:lnTo>
                    <a:pt x="5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864;p59">
              <a:extLst>
                <a:ext uri="{FF2B5EF4-FFF2-40B4-BE49-F238E27FC236}">
                  <a16:creationId xmlns:a16="http://schemas.microsoft.com/office/drawing/2014/main" id="{D4C1D213-E66F-4B84-82BA-9220684842CB}"/>
                </a:ext>
              </a:extLst>
            </p:cNvPr>
            <p:cNvSpPr/>
            <p:nvPr/>
          </p:nvSpPr>
          <p:spPr>
            <a:xfrm>
              <a:off x="3310426" y="2082580"/>
              <a:ext cx="237777" cy="196992"/>
            </a:xfrm>
            <a:custGeom>
              <a:avLst/>
              <a:gdLst/>
              <a:ahLst/>
              <a:cxnLst/>
              <a:rect l="l" t="t" r="r" b="b"/>
              <a:pathLst>
                <a:path w="7101" h="5883" extrusionOk="0">
                  <a:moveTo>
                    <a:pt x="853" y="0"/>
                  </a:moveTo>
                  <a:lnTo>
                    <a:pt x="341" y="256"/>
                  </a:lnTo>
                  <a:cubicBezTo>
                    <a:pt x="86" y="370"/>
                    <a:pt x="1" y="654"/>
                    <a:pt x="86" y="881"/>
                  </a:cubicBezTo>
                  <a:cubicBezTo>
                    <a:pt x="256" y="1392"/>
                    <a:pt x="909" y="2301"/>
                    <a:pt x="2897" y="3863"/>
                  </a:cubicBezTo>
                  <a:cubicBezTo>
                    <a:pt x="4885" y="5396"/>
                    <a:pt x="5908" y="5822"/>
                    <a:pt x="6419" y="5879"/>
                  </a:cubicBezTo>
                  <a:cubicBezTo>
                    <a:pt x="6437" y="5881"/>
                    <a:pt x="6456" y="5882"/>
                    <a:pt x="6475" y="5882"/>
                  </a:cubicBezTo>
                  <a:cubicBezTo>
                    <a:pt x="6711" y="5882"/>
                    <a:pt x="6934" y="5718"/>
                    <a:pt x="6987" y="5481"/>
                  </a:cubicBezTo>
                  <a:lnTo>
                    <a:pt x="7100" y="4913"/>
                  </a:lnTo>
                  <a:cubicBezTo>
                    <a:pt x="6589" y="4828"/>
                    <a:pt x="5538" y="4402"/>
                    <a:pt x="3636" y="2897"/>
                  </a:cubicBezTo>
                  <a:cubicBezTo>
                    <a:pt x="1733" y="1392"/>
                    <a:pt x="1080" y="512"/>
                    <a:pt x="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865;p59">
              <a:extLst>
                <a:ext uri="{FF2B5EF4-FFF2-40B4-BE49-F238E27FC236}">
                  <a16:creationId xmlns:a16="http://schemas.microsoft.com/office/drawing/2014/main" id="{3B662268-D306-4820-90EC-A5A06E54FBBE}"/>
                </a:ext>
              </a:extLst>
            </p:cNvPr>
            <p:cNvSpPr/>
            <p:nvPr/>
          </p:nvSpPr>
          <p:spPr>
            <a:xfrm>
              <a:off x="3596661" y="2011256"/>
              <a:ext cx="273907" cy="268315"/>
            </a:xfrm>
            <a:custGeom>
              <a:avLst/>
              <a:gdLst/>
              <a:ahLst/>
              <a:cxnLst/>
              <a:rect l="l" t="t" r="r" b="b"/>
              <a:pathLst>
                <a:path w="8180" h="8013" extrusionOk="0">
                  <a:moveTo>
                    <a:pt x="3068" y="1"/>
                  </a:moveTo>
                  <a:lnTo>
                    <a:pt x="1" y="2414"/>
                  </a:lnTo>
                  <a:lnTo>
                    <a:pt x="1194" y="7611"/>
                  </a:lnTo>
                  <a:cubicBezTo>
                    <a:pt x="1246" y="7848"/>
                    <a:pt x="1470" y="8012"/>
                    <a:pt x="1706" y="8012"/>
                  </a:cubicBezTo>
                  <a:cubicBezTo>
                    <a:pt x="1724" y="8012"/>
                    <a:pt x="1743" y="8011"/>
                    <a:pt x="1761" y="8009"/>
                  </a:cubicBezTo>
                  <a:cubicBezTo>
                    <a:pt x="2273" y="7952"/>
                    <a:pt x="3295" y="7526"/>
                    <a:pt x="5283" y="5993"/>
                  </a:cubicBezTo>
                  <a:cubicBezTo>
                    <a:pt x="7271" y="4431"/>
                    <a:pt x="7924" y="3522"/>
                    <a:pt x="8094" y="3011"/>
                  </a:cubicBezTo>
                  <a:cubicBezTo>
                    <a:pt x="8180" y="2784"/>
                    <a:pt x="8094" y="2500"/>
                    <a:pt x="7839" y="2386"/>
                  </a:cubicBezTo>
                  <a:lnTo>
                    <a:pt x="30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866;p59">
              <a:extLst>
                <a:ext uri="{FF2B5EF4-FFF2-40B4-BE49-F238E27FC236}">
                  <a16:creationId xmlns:a16="http://schemas.microsoft.com/office/drawing/2014/main" id="{8423FA28-244B-42B5-9E6A-6BA94CF94AD5}"/>
                </a:ext>
              </a:extLst>
            </p:cNvPr>
            <p:cNvSpPr/>
            <p:nvPr/>
          </p:nvSpPr>
          <p:spPr>
            <a:xfrm>
              <a:off x="3630917" y="2080672"/>
              <a:ext cx="239652" cy="198901"/>
            </a:xfrm>
            <a:custGeom>
              <a:avLst/>
              <a:gdLst/>
              <a:ahLst/>
              <a:cxnLst/>
              <a:rect l="l" t="t" r="r" b="b"/>
              <a:pathLst>
                <a:path w="7157" h="5940" extrusionOk="0">
                  <a:moveTo>
                    <a:pt x="6163" y="1"/>
                  </a:moveTo>
                  <a:cubicBezTo>
                    <a:pt x="5907" y="512"/>
                    <a:pt x="5226" y="1392"/>
                    <a:pt x="3408" y="2784"/>
                  </a:cubicBezTo>
                  <a:cubicBezTo>
                    <a:pt x="1590" y="4232"/>
                    <a:pt x="568" y="4686"/>
                    <a:pt x="0" y="4800"/>
                  </a:cubicBezTo>
                  <a:lnTo>
                    <a:pt x="171" y="5538"/>
                  </a:lnTo>
                  <a:cubicBezTo>
                    <a:pt x="223" y="5775"/>
                    <a:pt x="447" y="5939"/>
                    <a:pt x="683" y="5939"/>
                  </a:cubicBezTo>
                  <a:cubicBezTo>
                    <a:pt x="701" y="5939"/>
                    <a:pt x="720" y="5938"/>
                    <a:pt x="738" y="5936"/>
                  </a:cubicBezTo>
                  <a:cubicBezTo>
                    <a:pt x="1250" y="5879"/>
                    <a:pt x="2272" y="5453"/>
                    <a:pt x="4260" y="3920"/>
                  </a:cubicBezTo>
                  <a:cubicBezTo>
                    <a:pt x="6248" y="2358"/>
                    <a:pt x="6901" y="1449"/>
                    <a:pt x="7071" y="938"/>
                  </a:cubicBezTo>
                  <a:cubicBezTo>
                    <a:pt x="7157" y="711"/>
                    <a:pt x="7071" y="427"/>
                    <a:pt x="6816" y="313"/>
                  </a:cubicBezTo>
                  <a:lnTo>
                    <a:pt x="6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867;p59">
              <a:extLst>
                <a:ext uri="{FF2B5EF4-FFF2-40B4-BE49-F238E27FC236}">
                  <a16:creationId xmlns:a16="http://schemas.microsoft.com/office/drawing/2014/main" id="{BB1500E0-B017-4321-A7CD-BE5EB8D2F067}"/>
                </a:ext>
              </a:extLst>
            </p:cNvPr>
            <p:cNvSpPr/>
            <p:nvPr/>
          </p:nvSpPr>
          <p:spPr>
            <a:xfrm>
              <a:off x="3435964" y="1820120"/>
              <a:ext cx="309067" cy="308129"/>
            </a:xfrm>
            <a:custGeom>
              <a:avLst/>
              <a:gdLst/>
              <a:ahLst/>
              <a:cxnLst/>
              <a:rect l="l" t="t" r="r" b="b"/>
              <a:pathLst>
                <a:path w="9230" h="9202" extrusionOk="0">
                  <a:moveTo>
                    <a:pt x="4601" y="0"/>
                  </a:moveTo>
                  <a:cubicBezTo>
                    <a:pt x="2073" y="0"/>
                    <a:pt x="0" y="2045"/>
                    <a:pt x="0" y="4601"/>
                  </a:cubicBezTo>
                  <a:cubicBezTo>
                    <a:pt x="0" y="7157"/>
                    <a:pt x="2073" y="9202"/>
                    <a:pt x="4601" y="9202"/>
                  </a:cubicBezTo>
                  <a:cubicBezTo>
                    <a:pt x="7157" y="9202"/>
                    <a:pt x="9230" y="7157"/>
                    <a:pt x="9230" y="4601"/>
                  </a:cubicBezTo>
                  <a:cubicBezTo>
                    <a:pt x="9230" y="2045"/>
                    <a:pt x="7157" y="0"/>
                    <a:pt x="4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868;p59">
              <a:extLst>
                <a:ext uri="{FF2B5EF4-FFF2-40B4-BE49-F238E27FC236}">
                  <a16:creationId xmlns:a16="http://schemas.microsoft.com/office/drawing/2014/main" id="{95277739-54E7-4616-A81C-B7CD61E4D59F}"/>
                </a:ext>
              </a:extLst>
            </p:cNvPr>
            <p:cNvSpPr/>
            <p:nvPr/>
          </p:nvSpPr>
          <p:spPr>
            <a:xfrm>
              <a:off x="3465431" y="1848650"/>
              <a:ext cx="250133" cy="250133"/>
            </a:xfrm>
            <a:custGeom>
              <a:avLst/>
              <a:gdLst/>
              <a:ahLst/>
              <a:cxnLst/>
              <a:rect l="l" t="t" r="r" b="b"/>
              <a:pathLst>
                <a:path w="7470" h="7470" extrusionOk="0">
                  <a:moveTo>
                    <a:pt x="3721" y="0"/>
                  </a:moveTo>
                  <a:cubicBezTo>
                    <a:pt x="1676" y="0"/>
                    <a:pt x="1" y="1676"/>
                    <a:pt x="1" y="3749"/>
                  </a:cubicBezTo>
                  <a:cubicBezTo>
                    <a:pt x="1" y="5822"/>
                    <a:pt x="1676" y="7469"/>
                    <a:pt x="3721" y="7469"/>
                  </a:cubicBezTo>
                  <a:cubicBezTo>
                    <a:pt x="5794" y="7469"/>
                    <a:pt x="7470" y="5822"/>
                    <a:pt x="7470" y="3749"/>
                  </a:cubicBezTo>
                  <a:cubicBezTo>
                    <a:pt x="7470" y="1676"/>
                    <a:pt x="5794" y="0"/>
                    <a:pt x="3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869;p59">
              <a:extLst>
                <a:ext uri="{FF2B5EF4-FFF2-40B4-BE49-F238E27FC236}">
                  <a16:creationId xmlns:a16="http://schemas.microsoft.com/office/drawing/2014/main" id="{84D4D870-3864-4E06-B35C-7E1EF7A114CA}"/>
                </a:ext>
              </a:extLst>
            </p:cNvPr>
            <p:cNvSpPr/>
            <p:nvPr/>
          </p:nvSpPr>
          <p:spPr>
            <a:xfrm>
              <a:off x="3494932" y="1878117"/>
              <a:ext cx="191166" cy="191166"/>
            </a:xfrm>
            <a:custGeom>
              <a:avLst/>
              <a:gdLst/>
              <a:ahLst/>
              <a:cxnLst/>
              <a:rect l="l" t="t" r="r" b="b"/>
              <a:pathLst>
                <a:path w="5709" h="5709" extrusionOk="0">
                  <a:moveTo>
                    <a:pt x="2840" y="1"/>
                  </a:moveTo>
                  <a:cubicBezTo>
                    <a:pt x="1278" y="1"/>
                    <a:pt x="0" y="1279"/>
                    <a:pt x="0" y="2869"/>
                  </a:cubicBezTo>
                  <a:cubicBezTo>
                    <a:pt x="0" y="4431"/>
                    <a:pt x="1278" y="5709"/>
                    <a:pt x="2840" y="5709"/>
                  </a:cubicBezTo>
                  <a:cubicBezTo>
                    <a:pt x="4430" y="5709"/>
                    <a:pt x="5708" y="4431"/>
                    <a:pt x="5708" y="2869"/>
                  </a:cubicBezTo>
                  <a:cubicBezTo>
                    <a:pt x="5708" y="1279"/>
                    <a:pt x="4430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870;p59">
              <a:extLst>
                <a:ext uri="{FF2B5EF4-FFF2-40B4-BE49-F238E27FC236}">
                  <a16:creationId xmlns:a16="http://schemas.microsoft.com/office/drawing/2014/main" id="{3FA271F6-4F1B-4D52-9706-30D996EA6AC1}"/>
                </a:ext>
              </a:extLst>
            </p:cNvPr>
            <p:cNvSpPr/>
            <p:nvPr/>
          </p:nvSpPr>
          <p:spPr>
            <a:xfrm>
              <a:off x="3516798" y="1899983"/>
              <a:ext cx="147434" cy="148406"/>
            </a:xfrm>
            <a:custGeom>
              <a:avLst/>
              <a:gdLst/>
              <a:ahLst/>
              <a:cxnLst/>
              <a:rect l="l" t="t" r="r" b="b"/>
              <a:pathLst>
                <a:path w="4403" h="4432" extrusionOk="0">
                  <a:moveTo>
                    <a:pt x="2187" y="1"/>
                  </a:moveTo>
                  <a:cubicBezTo>
                    <a:pt x="966" y="1"/>
                    <a:pt x="0" y="995"/>
                    <a:pt x="0" y="2216"/>
                  </a:cubicBezTo>
                  <a:cubicBezTo>
                    <a:pt x="0" y="3437"/>
                    <a:pt x="966" y="4431"/>
                    <a:pt x="2187" y="4431"/>
                  </a:cubicBezTo>
                  <a:cubicBezTo>
                    <a:pt x="3408" y="4431"/>
                    <a:pt x="4402" y="3437"/>
                    <a:pt x="4402" y="2216"/>
                  </a:cubicBezTo>
                  <a:cubicBezTo>
                    <a:pt x="4402" y="995"/>
                    <a:pt x="3408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871;p59">
              <a:extLst>
                <a:ext uri="{FF2B5EF4-FFF2-40B4-BE49-F238E27FC236}">
                  <a16:creationId xmlns:a16="http://schemas.microsoft.com/office/drawing/2014/main" id="{EA85387D-13E4-4A0D-A511-179D6B818ECC}"/>
                </a:ext>
              </a:extLst>
            </p:cNvPr>
            <p:cNvSpPr/>
            <p:nvPr/>
          </p:nvSpPr>
          <p:spPr>
            <a:xfrm>
              <a:off x="3516798" y="1943749"/>
              <a:ext cx="147434" cy="104641"/>
            </a:xfrm>
            <a:custGeom>
              <a:avLst/>
              <a:gdLst/>
              <a:ahLst/>
              <a:cxnLst/>
              <a:rect l="l" t="t" r="r" b="b"/>
              <a:pathLst>
                <a:path w="4403" h="3125" extrusionOk="0">
                  <a:moveTo>
                    <a:pt x="171" y="0"/>
                  </a:moveTo>
                  <a:cubicBezTo>
                    <a:pt x="57" y="284"/>
                    <a:pt x="0" y="597"/>
                    <a:pt x="0" y="909"/>
                  </a:cubicBezTo>
                  <a:cubicBezTo>
                    <a:pt x="0" y="2130"/>
                    <a:pt x="966" y="3124"/>
                    <a:pt x="2187" y="3124"/>
                  </a:cubicBezTo>
                  <a:cubicBezTo>
                    <a:pt x="3408" y="3124"/>
                    <a:pt x="4402" y="2130"/>
                    <a:pt x="4402" y="909"/>
                  </a:cubicBezTo>
                  <a:cubicBezTo>
                    <a:pt x="4402" y="597"/>
                    <a:pt x="4345" y="284"/>
                    <a:pt x="4203" y="0"/>
                  </a:cubicBezTo>
                  <a:cubicBezTo>
                    <a:pt x="3863" y="767"/>
                    <a:pt x="3096" y="1307"/>
                    <a:pt x="2187" y="1307"/>
                  </a:cubicBezTo>
                  <a:cubicBezTo>
                    <a:pt x="1307" y="1307"/>
                    <a:pt x="511" y="767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872;p59">
              <a:extLst>
                <a:ext uri="{FF2B5EF4-FFF2-40B4-BE49-F238E27FC236}">
                  <a16:creationId xmlns:a16="http://schemas.microsoft.com/office/drawing/2014/main" id="{0D0870B2-03C0-4D4D-801B-C03FE57E31E9}"/>
                </a:ext>
              </a:extLst>
            </p:cNvPr>
            <p:cNvSpPr/>
            <p:nvPr/>
          </p:nvSpPr>
          <p:spPr>
            <a:xfrm>
              <a:off x="3530092" y="1773508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43" y="1"/>
                    <a:pt x="1" y="143"/>
                    <a:pt x="1" y="285"/>
                  </a:cubicBezTo>
                  <a:cubicBezTo>
                    <a:pt x="1" y="427"/>
                    <a:pt x="143" y="569"/>
                    <a:pt x="285" y="569"/>
                  </a:cubicBezTo>
                  <a:cubicBezTo>
                    <a:pt x="455" y="569"/>
                    <a:pt x="569" y="427"/>
                    <a:pt x="569" y="285"/>
                  </a:cubicBezTo>
                  <a:cubicBezTo>
                    <a:pt x="569" y="114"/>
                    <a:pt x="45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873;p59">
              <a:extLst>
                <a:ext uri="{FF2B5EF4-FFF2-40B4-BE49-F238E27FC236}">
                  <a16:creationId xmlns:a16="http://schemas.microsoft.com/office/drawing/2014/main" id="{7408033D-039D-4536-9933-711C29215FB1}"/>
                </a:ext>
              </a:extLst>
            </p:cNvPr>
            <p:cNvSpPr/>
            <p:nvPr/>
          </p:nvSpPr>
          <p:spPr>
            <a:xfrm>
              <a:off x="3580488" y="1773508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43" y="1"/>
                    <a:pt x="1" y="143"/>
                    <a:pt x="1" y="285"/>
                  </a:cubicBezTo>
                  <a:cubicBezTo>
                    <a:pt x="1" y="427"/>
                    <a:pt x="143" y="569"/>
                    <a:pt x="285" y="569"/>
                  </a:cubicBezTo>
                  <a:cubicBezTo>
                    <a:pt x="455" y="569"/>
                    <a:pt x="569" y="427"/>
                    <a:pt x="569" y="285"/>
                  </a:cubicBezTo>
                  <a:cubicBezTo>
                    <a:pt x="569" y="143"/>
                    <a:pt x="45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874;p59">
              <a:extLst>
                <a:ext uri="{FF2B5EF4-FFF2-40B4-BE49-F238E27FC236}">
                  <a16:creationId xmlns:a16="http://schemas.microsoft.com/office/drawing/2014/main" id="{64146F93-342B-40CA-8CAB-B2C4C007DFF7}"/>
                </a:ext>
              </a:extLst>
            </p:cNvPr>
            <p:cNvSpPr/>
            <p:nvPr/>
          </p:nvSpPr>
          <p:spPr>
            <a:xfrm>
              <a:off x="3558622" y="1741194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43" y="0"/>
                    <a:pt x="1" y="114"/>
                    <a:pt x="1" y="256"/>
                  </a:cubicBezTo>
                  <a:cubicBezTo>
                    <a:pt x="1" y="426"/>
                    <a:pt x="143" y="540"/>
                    <a:pt x="285" y="540"/>
                  </a:cubicBezTo>
                  <a:cubicBezTo>
                    <a:pt x="455" y="540"/>
                    <a:pt x="569" y="426"/>
                    <a:pt x="569" y="256"/>
                  </a:cubicBezTo>
                  <a:cubicBezTo>
                    <a:pt x="569" y="114"/>
                    <a:pt x="45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875;p59">
              <a:extLst>
                <a:ext uri="{FF2B5EF4-FFF2-40B4-BE49-F238E27FC236}">
                  <a16:creationId xmlns:a16="http://schemas.microsoft.com/office/drawing/2014/main" id="{D1920ED0-36CF-45E4-BA0B-C2674ADAA79B}"/>
                </a:ext>
              </a:extLst>
            </p:cNvPr>
            <p:cNvSpPr/>
            <p:nvPr/>
          </p:nvSpPr>
          <p:spPr>
            <a:xfrm>
              <a:off x="3642302" y="1733593"/>
              <a:ext cx="18115" cy="18082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256" y="0"/>
                  </a:moveTo>
                  <a:cubicBezTo>
                    <a:pt x="115" y="0"/>
                    <a:pt x="1" y="114"/>
                    <a:pt x="1" y="284"/>
                  </a:cubicBezTo>
                  <a:cubicBezTo>
                    <a:pt x="1" y="426"/>
                    <a:pt x="115" y="540"/>
                    <a:pt x="256" y="540"/>
                  </a:cubicBezTo>
                  <a:lnTo>
                    <a:pt x="285" y="540"/>
                  </a:lnTo>
                  <a:cubicBezTo>
                    <a:pt x="427" y="540"/>
                    <a:pt x="540" y="426"/>
                    <a:pt x="540" y="256"/>
                  </a:cubicBezTo>
                  <a:cubicBezTo>
                    <a:pt x="540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876;p59">
              <a:extLst>
                <a:ext uri="{FF2B5EF4-FFF2-40B4-BE49-F238E27FC236}">
                  <a16:creationId xmlns:a16="http://schemas.microsoft.com/office/drawing/2014/main" id="{A40DE11C-FB3D-4644-A04B-AA1C5DF06948}"/>
                </a:ext>
              </a:extLst>
            </p:cNvPr>
            <p:cNvSpPr/>
            <p:nvPr/>
          </p:nvSpPr>
          <p:spPr>
            <a:xfrm>
              <a:off x="3507288" y="1741194"/>
              <a:ext cx="18082" cy="19053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256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55"/>
                    <a:pt x="114" y="568"/>
                    <a:pt x="256" y="568"/>
                  </a:cubicBezTo>
                  <a:lnTo>
                    <a:pt x="284" y="568"/>
                  </a:lnTo>
                  <a:cubicBezTo>
                    <a:pt x="426" y="568"/>
                    <a:pt x="540" y="426"/>
                    <a:pt x="540" y="284"/>
                  </a:cubicBezTo>
                  <a:cubicBezTo>
                    <a:pt x="540" y="142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877;p59">
              <a:extLst>
                <a:ext uri="{FF2B5EF4-FFF2-40B4-BE49-F238E27FC236}">
                  <a16:creationId xmlns:a16="http://schemas.microsoft.com/office/drawing/2014/main" id="{5084A003-2736-4981-A27A-F86E27AE254C}"/>
                </a:ext>
              </a:extLst>
            </p:cNvPr>
            <p:cNvSpPr/>
            <p:nvPr/>
          </p:nvSpPr>
          <p:spPr>
            <a:xfrm>
              <a:off x="3415973" y="1846741"/>
              <a:ext cx="19053" cy="18115"/>
            </a:xfrm>
            <a:custGeom>
              <a:avLst/>
              <a:gdLst/>
              <a:ahLst/>
              <a:cxnLst/>
              <a:rect l="l" t="t" r="r" b="b"/>
              <a:pathLst>
                <a:path w="569" h="541" extrusionOk="0">
                  <a:moveTo>
                    <a:pt x="257" y="1"/>
                  </a:moveTo>
                  <a:cubicBezTo>
                    <a:pt x="115" y="1"/>
                    <a:pt x="1" y="114"/>
                    <a:pt x="1" y="285"/>
                  </a:cubicBezTo>
                  <a:cubicBezTo>
                    <a:pt x="1" y="427"/>
                    <a:pt x="115" y="540"/>
                    <a:pt x="285" y="540"/>
                  </a:cubicBezTo>
                  <a:cubicBezTo>
                    <a:pt x="427" y="540"/>
                    <a:pt x="569" y="427"/>
                    <a:pt x="569" y="285"/>
                  </a:cubicBezTo>
                  <a:cubicBezTo>
                    <a:pt x="541" y="114"/>
                    <a:pt x="427" y="1"/>
                    <a:pt x="28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878;p59">
              <a:extLst>
                <a:ext uri="{FF2B5EF4-FFF2-40B4-BE49-F238E27FC236}">
                  <a16:creationId xmlns:a16="http://schemas.microsoft.com/office/drawing/2014/main" id="{CDE95B8A-D8C0-45C2-B830-3438E93A18FB}"/>
                </a:ext>
              </a:extLst>
            </p:cNvPr>
            <p:cNvSpPr/>
            <p:nvPr/>
          </p:nvSpPr>
          <p:spPr>
            <a:xfrm>
              <a:off x="3391260" y="1873362"/>
              <a:ext cx="19053" cy="18115"/>
            </a:xfrm>
            <a:custGeom>
              <a:avLst/>
              <a:gdLst/>
              <a:ahLst/>
              <a:cxnLst/>
              <a:rect l="l" t="t" r="r" b="b"/>
              <a:pathLst>
                <a:path w="569" h="541" extrusionOk="0">
                  <a:moveTo>
                    <a:pt x="285" y="1"/>
                  </a:moveTo>
                  <a:cubicBezTo>
                    <a:pt x="143" y="1"/>
                    <a:pt x="1" y="114"/>
                    <a:pt x="1" y="256"/>
                  </a:cubicBezTo>
                  <a:cubicBezTo>
                    <a:pt x="1" y="427"/>
                    <a:pt x="143" y="540"/>
                    <a:pt x="285" y="540"/>
                  </a:cubicBezTo>
                  <a:cubicBezTo>
                    <a:pt x="455" y="540"/>
                    <a:pt x="569" y="427"/>
                    <a:pt x="569" y="256"/>
                  </a:cubicBezTo>
                  <a:cubicBezTo>
                    <a:pt x="569" y="114"/>
                    <a:pt x="45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879;p59">
              <a:extLst>
                <a:ext uri="{FF2B5EF4-FFF2-40B4-BE49-F238E27FC236}">
                  <a16:creationId xmlns:a16="http://schemas.microsoft.com/office/drawing/2014/main" id="{362853FC-2E7A-4FD4-BF71-D6C062DA493A}"/>
                </a:ext>
              </a:extLst>
            </p:cNvPr>
            <p:cNvSpPr/>
            <p:nvPr/>
          </p:nvSpPr>
          <p:spPr>
            <a:xfrm>
              <a:off x="3391260" y="1955167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43" y="0"/>
                    <a:pt x="1" y="114"/>
                    <a:pt x="1" y="284"/>
                  </a:cubicBezTo>
                  <a:cubicBezTo>
                    <a:pt x="1" y="426"/>
                    <a:pt x="143" y="540"/>
                    <a:pt x="285" y="540"/>
                  </a:cubicBezTo>
                  <a:cubicBezTo>
                    <a:pt x="455" y="540"/>
                    <a:pt x="569" y="426"/>
                    <a:pt x="569" y="256"/>
                  </a:cubicBezTo>
                  <a:cubicBezTo>
                    <a:pt x="569" y="114"/>
                    <a:pt x="45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880;p59">
              <a:extLst>
                <a:ext uri="{FF2B5EF4-FFF2-40B4-BE49-F238E27FC236}">
                  <a16:creationId xmlns:a16="http://schemas.microsoft.com/office/drawing/2014/main" id="{19CC8D14-3AC1-44A5-96B5-14C5500CB890}"/>
                </a:ext>
              </a:extLst>
            </p:cNvPr>
            <p:cNvSpPr/>
            <p:nvPr/>
          </p:nvSpPr>
          <p:spPr>
            <a:xfrm>
              <a:off x="3355129" y="1934239"/>
              <a:ext cx="18082" cy="19053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256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26"/>
                    <a:pt x="114" y="568"/>
                    <a:pt x="256" y="568"/>
                  </a:cubicBezTo>
                  <a:cubicBezTo>
                    <a:pt x="426" y="568"/>
                    <a:pt x="540" y="426"/>
                    <a:pt x="540" y="284"/>
                  </a:cubicBezTo>
                  <a:cubicBezTo>
                    <a:pt x="540" y="142"/>
                    <a:pt x="426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881;p59">
              <a:extLst>
                <a:ext uri="{FF2B5EF4-FFF2-40B4-BE49-F238E27FC236}">
                  <a16:creationId xmlns:a16="http://schemas.microsoft.com/office/drawing/2014/main" id="{AA3BEA2C-C33F-4964-B186-83E06DBE840D}"/>
                </a:ext>
              </a:extLst>
            </p:cNvPr>
            <p:cNvSpPr/>
            <p:nvPr/>
          </p:nvSpPr>
          <p:spPr>
            <a:xfrm>
              <a:off x="3642302" y="1781143"/>
              <a:ext cx="18115" cy="18082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256" y="0"/>
                  </a:moveTo>
                  <a:cubicBezTo>
                    <a:pt x="115" y="0"/>
                    <a:pt x="1" y="114"/>
                    <a:pt x="1" y="256"/>
                  </a:cubicBezTo>
                  <a:cubicBezTo>
                    <a:pt x="1" y="426"/>
                    <a:pt x="115" y="540"/>
                    <a:pt x="256" y="540"/>
                  </a:cubicBezTo>
                  <a:lnTo>
                    <a:pt x="285" y="540"/>
                  </a:lnTo>
                  <a:cubicBezTo>
                    <a:pt x="427" y="540"/>
                    <a:pt x="540" y="426"/>
                    <a:pt x="540" y="256"/>
                  </a:cubicBezTo>
                  <a:cubicBezTo>
                    <a:pt x="540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882;p59">
              <a:extLst>
                <a:ext uri="{FF2B5EF4-FFF2-40B4-BE49-F238E27FC236}">
                  <a16:creationId xmlns:a16="http://schemas.microsoft.com/office/drawing/2014/main" id="{555865BD-1922-4892-A068-E312D45397B3}"/>
                </a:ext>
              </a:extLst>
            </p:cNvPr>
            <p:cNvSpPr/>
            <p:nvPr/>
          </p:nvSpPr>
          <p:spPr>
            <a:xfrm>
              <a:off x="3747883" y="1846741"/>
              <a:ext cx="19053" cy="18115"/>
            </a:xfrm>
            <a:custGeom>
              <a:avLst/>
              <a:gdLst/>
              <a:ahLst/>
              <a:cxnLst/>
              <a:rect l="l" t="t" r="r" b="b"/>
              <a:pathLst>
                <a:path w="569" h="541" extrusionOk="0">
                  <a:moveTo>
                    <a:pt x="284" y="1"/>
                  </a:moveTo>
                  <a:cubicBezTo>
                    <a:pt x="114" y="1"/>
                    <a:pt x="0" y="114"/>
                    <a:pt x="0" y="285"/>
                  </a:cubicBezTo>
                  <a:cubicBezTo>
                    <a:pt x="0" y="427"/>
                    <a:pt x="114" y="540"/>
                    <a:pt x="284" y="540"/>
                  </a:cubicBezTo>
                  <a:cubicBezTo>
                    <a:pt x="426" y="540"/>
                    <a:pt x="568" y="427"/>
                    <a:pt x="568" y="285"/>
                  </a:cubicBezTo>
                  <a:cubicBezTo>
                    <a:pt x="568" y="114"/>
                    <a:pt x="42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883;p59">
              <a:extLst>
                <a:ext uri="{FF2B5EF4-FFF2-40B4-BE49-F238E27FC236}">
                  <a16:creationId xmlns:a16="http://schemas.microsoft.com/office/drawing/2014/main" id="{AA7ECA1F-FA8A-4C01-95A7-BB8C829FCF0D}"/>
                </a:ext>
              </a:extLst>
            </p:cNvPr>
            <p:cNvSpPr/>
            <p:nvPr/>
          </p:nvSpPr>
          <p:spPr>
            <a:xfrm>
              <a:off x="3775441" y="1964677"/>
              <a:ext cx="19053" cy="19019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56" y="0"/>
                  </a:moveTo>
                  <a:cubicBezTo>
                    <a:pt x="114" y="0"/>
                    <a:pt x="1" y="142"/>
                    <a:pt x="1" y="284"/>
                  </a:cubicBezTo>
                  <a:cubicBezTo>
                    <a:pt x="1" y="426"/>
                    <a:pt x="114" y="568"/>
                    <a:pt x="285" y="568"/>
                  </a:cubicBezTo>
                  <a:cubicBezTo>
                    <a:pt x="427" y="568"/>
                    <a:pt x="569" y="426"/>
                    <a:pt x="540" y="284"/>
                  </a:cubicBezTo>
                  <a:cubicBezTo>
                    <a:pt x="540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884;p59">
              <a:extLst>
                <a:ext uri="{FF2B5EF4-FFF2-40B4-BE49-F238E27FC236}">
                  <a16:creationId xmlns:a16="http://schemas.microsoft.com/office/drawing/2014/main" id="{42B41A06-8A30-4E2F-BB2F-012FDF8B5A02}"/>
                </a:ext>
              </a:extLst>
            </p:cNvPr>
            <p:cNvSpPr/>
            <p:nvPr/>
          </p:nvSpPr>
          <p:spPr>
            <a:xfrm>
              <a:off x="3808726" y="1920912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14" y="29"/>
                    <a:pt x="1" y="143"/>
                    <a:pt x="1" y="285"/>
                  </a:cubicBezTo>
                  <a:cubicBezTo>
                    <a:pt x="1" y="455"/>
                    <a:pt x="114" y="569"/>
                    <a:pt x="285" y="569"/>
                  </a:cubicBezTo>
                  <a:cubicBezTo>
                    <a:pt x="427" y="569"/>
                    <a:pt x="569" y="455"/>
                    <a:pt x="569" y="285"/>
                  </a:cubicBezTo>
                  <a:cubicBezTo>
                    <a:pt x="569" y="143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885;p59">
              <a:extLst>
                <a:ext uri="{FF2B5EF4-FFF2-40B4-BE49-F238E27FC236}">
                  <a16:creationId xmlns:a16="http://schemas.microsoft.com/office/drawing/2014/main" id="{90DF7207-4DA5-4B5E-9EE3-68DDF2C86FC2}"/>
                </a:ext>
              </a:extLst>
            </p:cNvPr>
            <p:cNvSpPr/>
            <p:nvPr/>
          </p:nvSpPr>
          <p:spPr>
            <a:xfrm>
              <a:off x="3780196" y="1862914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14" y="0"/>
                    <a:pt x="1" y="114"/>
                    <a:pt x="1" y="284"/>
                  </a:cubicBezTo>
                  <a:cubicBezTo>
                    <a:pt x="1" y="426"/>
                    <a:pt x="114" y="540"/>
                    <a:pt x="285" y="540"/>
                  </a:cubicBezTo>
                  <a:cubicBezTo>
                    <a:pt x="427" y="540"/>
                    <a:pt x="569" y="426"/>
                    <a:pt x="569" y="284"/>
                  </a:cubicBezTo>
                  <a:cubicBezTo>
                    <a:pt x="569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886;p59">
              <a:extLst>
                <a:ext uri="{FF2B5EF4-FFF2-40B4-BE49-F238E27FC236}">
                  <a16:creationId xmlns:a16="http://schemas.microsoft.com/office/drawing/2014/main" id="{93B6C994-2B8F-401D-9C0E-6C5193A674A1}"/>
                </a:ext>
              </a:extLst>
            </p:cNvPr>
            <p:cNvSpPr/>
            <p:nvPr/>
          </p:nvSpPr>
          <p:spPr>
            <a:xfrm>
              <a:off x="3759268" y="1902863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57" y="0"/>
                  </a:moveTo>
                  <a:cubicBezTo>
                    <a:pt x="115" y="0"/>
                    <a:pt x="1" y="114"/>
                    <a:pt x="1" y="284"/>
                  </a:cubicBezTo>
                  <a:cubicBezTo>
                    <a:pt x="1" y="426"/>
                    <a:pt x="115" y="540"/>
                    <a:pt x="285" y="540"/>
                  </a:cubicBezTo>
                  <a:cubicBezTo>
                    <a:pt x="427" y="540"/>
                    <a:pt x="569" y="426"/>
                    <a:pt x="541" y="284"/>
                  </a:cubicBezTo>
                  <a:cubicBezTo>
                    <a:pt x="541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887;p59">
              <a:extLst>
                <a:ext uri="{FF2B5EF4-FFF2-40B4-BE49-F238E27FC236}">
                  <a16:creationId xmlns:a16="http://schemas.microsoft.com/office/drawing/2014/main" id="{90874599-48DB-4C63-B037-FBF15287CBFE}"/>
                </a:ext>
              </a:extLst>
            </p:cNvPr>
            <p:cNvSpPr/>
            <p:nvPr/>
          </p:nvSpPr>
          <p:spPr>
            <a:xfrm>
              <a:off x="3735526" y="2081643"/>
              <a:ext cx="18082" cy="19053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284" y="0"/>
                  </a:moveTo>
                  <a:cubicBezTo>
                    <a:pt x="114" y="0"/>
                    <a:pt x="0" y="114"/>
                    <a:pt x="0" y="284"/>
                  </a:cubicBezTo>
                  <a:cubicBezTo>
                    <a:pt x="0" y="426"/>
                    <a:pt x="114" y="568"/>
                    <a:pt x="284" y="568"/>
                  </a:cubicBezTo>
                  <a:cubicBezTo>
                    <a:pt x="426" y="568"/>
                    <a:pt x="540" y="426"/>
                    <a:pt x="540" y="284"/>
                  </a:cubicBezTo>
                  <a:cubicBezTo>
                    <a:pt x="540" y="114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888;p59">
              <a:extLst>
                <a:ext uri="{FF2B5EF4-FFF2-40B4-BE49-F238E27FC236}">
                  <a16:creationId xmlns:a16="http://schemas.microsoft.com/office/drawing/2014/main" id="{05B0E313-4C49-4070-AF65-01E06EB8A624}"/>
                </a:ext>
              </a:extLst>
            </p:cNvPr>
            <p:cNvSpPr/>
            <p:nvPr/>
          </p:nvSpPr>
          <p:spPr>
            <a:xfrm>
              <a:off x="3780196" y="2097783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14" y="1"/>
                    <a:pt x="1" y="114"/>
                    <a:pt x="1" y="285"/>
                  </a:cubicBezTo>
                  <a:cubicBezTo>
                    <a:pt x="1" y="427"/>
                    <a:pt x="114" y="569"/>
                    <a:pt x="285" y="569"/>
                  </a:cubicBezTo>
                  <a:cubicBezTo>
                    <a:pt x="427" y="569"/>
                    <a:pt x="569" y="427"/>
                    <a:pt x="569" y="285"/>
                  </a:cubicBezTo>
                  <a:cubicBezTo>
                    <a:pt x="569" y="114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889;p59">
              <a:extLst>
                <a:ext uri="{FF2B5EF4-FFF2-40B4-BE49-F238E27FC236}">
                  <a16:creationId xmlns:a16="http://schemas.microsoft.com/office/drawing/2014/main" id="{7AD76B8E-8218-4940-8636-EEFCA3ACEB65}"/>
                </a:ext>
              </a:extLst>
            </p:cNvPr>
            <p:cNvSpPr/>
            <p:nvPr/>
          </p:nvSpPr>
          <p:spPr>
            <a:xfrm>
              <a:off x="3723137" y="2113956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43" y="1"/>
                    <a:pt x="1" y="143"/>
                    <a:pt x="29" y="285"/>
                  </a:cubicBezTo>
                  <a:cubicBezTo>
                    <a:pt x="29" y="427"/>
                    <a:pt x="143" y="569"/>
                    <a:pt x="285" y="569"/>
                  </a:cubicBezTo>
                  <a:lnTo>
                    <a:pt x="313" y="569"/>
                  </a:lnTo>
                  <a:cubicBezTo>
                    <a:pt x="455" y="569"/>
                    <a:pt x="569" y="427"/>
                    <a:pt x="569" y="285"/>
                  </a:cubicBezTo>
                  <a:cubicBezTo>
                    <a:pt x="569" y="114"/>
                    <a:pt x="45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890;p59">
              <a:extLst>
                <a:ext uri="{FF2B5EF4-FFF2-40B4-BE49-F238E27FC236}">
                  <a16:creationId xmlns:a16="http://schemas.microsoft.com/office/drawing/2014/main" id="{09CF8515-0210-4AD9-BB49-866CDDC328F7}"/>
                </a:ext>
              </a:extLst>
            </p:cNvPr>
            <p:cNvSpPr/>
            <p:nvPr/>
          </p:nvSpPr>
          <p:spPr>
            <a:xfrm>
              <a:off x="3642302" y="2149150"/>
              <a:ext cx="18115" cy="18082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256" y="0"/>
                  </a:moveTo>
                  <a:cubicBezTo>
                    <a:pt x="115" y="0"/>
                    <a:pt x="1" y="114"/>
                    <a:pt x="1" y="256"/>
                  </a:cubicBezTo>
                  <a:cubicBezTo>
                    <a:pt x="1" y="426"/>
                    <a:pt x="115" y="540"/>
                    <a:pt x="256" y="540"/>
                  </a:cubicBezTo>
                  <a:lnTo>
                    <a:pt x="285" y="540"/>
                  </a:lnTo>
                  <a:cubicBezTo>
                    <a:pt x="427" y="540"/>
                    <a:pt x="540" y="426"/>
                    <a:pt x="540" y="256"/>
                  </a:cubicBezTo>
                  <a:cubicBezTo>
                    <a:pt x="540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891;p59">
              <a:extLst>
                <a:ext uri="{FF2B5EF4-FFF2-40B4-BE49-F238E27FC236}">
                  <a16:creationId xmlns:a16="http://schemas.microsoft.com/office/drawing/2014/main" id="{746E8C22-B0FA-4E14-8AFA-FAFF42E29EC5}"/>
                </a:ext>
              </a:extLst>
            </p:cNvPr>
            <p:cNvSpPr/>
            <p:nvPr/>
          </p:nvSpPr>
          <p:spPr>
            <a:xfrm>
              <a:off x="3676558" y="2165323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4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55"/>
                    <a:pt x="114" y="568"/>
                    <a:pt x="284" y="568"/>
                  </a:cubicBezTo>
                  <a:cubicBezTo>
                    <a:pt x="426" y="568"/>
                    <a:pt x="568" y="455"/>
                    <a:pt x="568" y="284"/>
                  </a:cubicBezTo>
                  <a:cubicBezTo>
                    <a:pt x="568" y="142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892;p59">
              <a:extLst>
                <a:ext uri="{FF2B5EF4-FFF2-40B4-BE49-F238E27FC236}">
                  <a16:creationId xmlns:a16="http://schemas.microsoft.com/office/drawing/2014/main" id="{966EAC4B-261B-4C96-B7C2-01EF2A700807}"/>
                </a:ext>
              </a:extLst>
            </p:cNvPr>
            <p:cNvSpPr/>
            <p:nvPr/>
          </p:nvSpPr>
          <p:spPr>
            <a:xfrm>
              <a:off x="3507288" y="2143457"/>
              <a:ext cx="19053" cy="19019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56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54"/>
                    <a:pt x="114" y="568"/>
                    <a:pt x="284" y="568"/>
                  </a:cubicBezTo>
                  <a:cubicBezTo>
                    <a:pt x="426" y="568"/>
                    <a:pt x="568" y="454"/>
                    <a:pt x="540" y="284"/>
                  </a:cubicBezTo>
                  <a:cubicBezTo>
                    <a:pt x="540" y="142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893;p59">
              <a:extLst>
                <a:ext uri="{FF2B5EF4-FFF2-40B4-BE49-F238E27FC236}">
                  <a16:creationId xmlns:a16="http://schemas.microsoft.com/office/drawing/2014/main" id="{997BEC16-AC59-4B88-8B66-7D63B65DAA84}"/>
                </a:ext>
              </a:extLst>
            </p:cNvPr>
            <p:cNvSpPr/>
            <p:nvPr/>
          </p:nvSpPr>
          <p:spPr>
            <a:xfrm>
              <a:off x="3426454" y="2081643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4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26"/>
                    <a:pt x="142" y="568"/>
                    <a:pt x="284" y="568"/>
                  </a:cubicBezTo>
                  <a:cubicBezTo>
                    <a:pt x="455" y="568"/>
                    <a:pt x="568" y="426"/>
                    <a:pt x="568" y="284"/>
                  </a:cubicBezTo>
                  <a:cubicBezTo>
                    <a:pt x="568" y="114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894;p59">
              <a:extLst>
                <a:ext uri="{FF2B5EF4-FFF2-40B4-BE49-F238E27FC236}">
                  <a16:creationId xmlns:a16="http://schemas.microsoft.com/office/drawing/2014/main" id="{9B336FDD-189F-4759-87D4-BBEA75AEF70E}"/>
                </a:ext>
              </a:extLst>
            </p:cNvPr>
            <p:cNvSpPr/>
            <p:nvPr/>
          </p:nvSpPr>
          <p:spPr>
            <a:xfrm>
              <a:off x="3444503" y="2118711"/>
              <a:ext cx="18115" cy="19053"/>
            </a:xfrm>
            <a:custGeom>
              <a:avLst/>
              <a:gdLst/>
              <a:ahLst/>
              <a:cxnLst/>
              <a:rect l="l" t="t" r="r" b="b"/>
              <a:pathLst>
                <a:path w="541" h="569" extrusionOk="0">
                  <a:moveTo>
                    <a:pt x="257" y="1"/>
                  </a:moveTo>
                  <a:cubicBezTo>
                    <a:pt x="115" y="1"/>
                    <a:pt x="1" y="143"/>
                    <a:pt x="1" y="285"/>
                  </a:cubicBezTo>
                  <a:cubicBezTo>
                    <a:pt x="1" y="455"/>
                    <a:pt x="115" y="569"/>
                    <a:pt x="257" y="569"/>
                  </a:cubicBezTo>
                  <a:lnTo>
                    <a:pt x="285" y="569"/>
                  </a:lnTo>
                  <a:cubicBezTo>
                    <a:pt x="427" y="569"/>
                    <a:pt x="541" y="455"/>
                    <a:pt x="541" y="285"/>
                  </a:cubicBezTo>
                  <a:cubicBezTo>
                    <a:pt x="541" y="143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895;p59">
              <a:extLst>
                <a:ext uri="{FF2B5EF4-FFF2-40B4-BE49-F238E27FC236}">
                  <a16:creationId xmlns:a16="http://schemas.microsoft.com/office/drawing/2014/main" id="{127DF874-4FEC-437E-B059-518BA8ACB722}"/>
                </a:ext>
              </a:extLst>
            </p:cNvPr>
            <p:cNvSpPr/>
            <p:nvPr/>
          </p:nvSpPr>
          <p:spPr>
            <a:xfrm>
              <a:off x="3506317" y="1878117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43" y="1"/>
                    <a:pt x="1" y="114"/>
                    <a:pt x="1" y="285"/>
                  </a:cubicBezTo>
                  <a:cubicBezTo>
                    <a:pt x="1" y="427"/>
                    <a:pt x="143" y="569"/>
                    <a:pt x="285" y="569"/>
                  </a:cubicBezTo>
                  <a:cubicBezTo>
                    <a:pt x="455" y="569"/>
                    <a:pt x="569" y="427"/>
                    <a:pt x="569" y="285"/>
                  </a:cubicBezTo>
                  <a:cubicBezTo>
                    <a:pt x="569" y="114"/>
                    <a:pt x="45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896;p59">
              <a:extLst>
                <a:ext uri="{FF2B5EF4-FFF2-40B4-BE49-F238E27FC236}">
                  <a16:creationId xmlns:a16="http://schemas.microsoft.com/office/drawing/2014/main" id="{E3D4D557-56EB-4842-B105-DCEA6AE1FC65}"/>
                </a:ext>
              </a:extLst>
            </p:cNvPr>
            <p:cNvSpPr/>
            <p:nvPr/>
          </p:nvSpPr>
          <p:spPr>
            <a:xfrm>
              <a:off x="3551020" y="1862914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14" y="0"/>
                    <a:pt x="1" y="114"/>
                    <a:pt x="1" y="284"/>
                  </a:cubicBezTo>
                  <a:cubicBezTo>
                    <a:pt x="1" y="426"/>
                    <a:pt x="114" y="540"/>
                    <a:pt x="285" y="540"/>
                  </a:cubicBezTo>
                  <a:cubicBezTo>
                    <a:pt x="427" y="540"/>
                    <a:pt x="569" y="426"/>
                    <a:pt x="569" y="284"/>
                  </a:cubicBezTo>
                  <a:cubicBezTo>
                    <a:pt x="569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897;p59">
              <a:extLst>
                <a:ext uri="{FF2B5EF4-FFF2-40B4-BE49-F238E27FC236}">
                  <a16:creationId xmlns:a16="http://schemas.microsoft.com/office/drawing/2014/main" id="{DD8F6C11-49BB-4864-B197-7223B9CEB149}"/>
                </a:ext>
              </a:extLst>
            </p:cNvPr>
            <p:cNvSpPr/>
            <p:nvPr/>
          </p:nvSpPr>
          <p:spPr>
            <a:xfrm>
              <a:off x="3485422" y="2024583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4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26"/>
                    <a:pt x="114" y="568"/>
                    <a:pt x="284" y="568"/>
                  </a:cubicBezTo>
                  <a:cubicBezTo>
                    <a:pt x="426" y="568"/>
                    <a:pt x="568" y="426"/>
                    <a:pt x="568" y="284"/>
                  </a:cubicBezTo>
                  <a:cubicBezTo>
                    <a:pt x="568" y="142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898;p59">
              <a:extLst>
                <a:ext uri="{FF2B5EF4-FFF2-40B4-BE49-F238E27FC236}">
                  <a16:creationId xmlns:a16="http://schemas.microsoft.com/office/drawing/2014/main" id="{2EED320B-C365-437E-B6F5-2B4BFE182EA8}"/>
                </a:ext>
              </a:extLst>
            </p:cNvPr>
            <p:cNvSpPr/>
            <p:nvPr/>
          </p:nvSpPr>
          <p:spPr>
            <a:xfrm>
              <a:off x="3506317" y="2046449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43" y="0"/>
                    <a:pt x="1" y="114"/>
                    <a:pt x="1" y="284"/>
                  </a:cubicBezTo>
                  <a:cubicBezTo>
                    <a:pt x="1" y="426"/>
                    <a:pt x="143" y="540"/>
                    <a:pt x="285" y="540"/>
                  </a:cubicBezTo>
                  <a:cubicBezTo>
                    <a:pt x="455" y="540"/>
                    <a:pt x="569" y="426"/>
                    <a:pt x="569" y="284"/>
                  </a:cubicBezTo>
                  <a:cubicBezTo>
                    <a:pt x="569" y="114"/>
                    <a:pt x="45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899;p59">
              <a:extLst>
                <a:ext uri="{FF2B5EF4-FFF2-40B4-BE49-F238E27FC236}">
                  <a16:creationId xmlns:a16="http://schemas.microsoft.com/office/drawing/2014/main" id="{ECAE1365-D328-494A-AEDF-60F8E8DC979F}"/>
                </a:ext>
              </a:extLst>
            </p:cNvPr>
            <p:cNvSpPr/>
            <p:nvPr/>
          </p:nvSpPr>
          <p:spPr>
            <a:xfrm>
              <a:off x="3610926" y="2081643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0"/>
                  </a:moveTo>
                  <a:cubicBezTo>
                    <a:pt x="143" y="0"/>
                    <a:pt x="1" y="114"/>
                    <a:pt x="1" y="284"/>
                  </a:cubicBezTo>
                  <a:cubicBezTo>
                    <a:pt x="1" y="426"/>
                    <a:pt x="143" y="568"/>
                    <a:pt x="285" y="568"/>
                  </a:cubicBezTo>
                  <a:cubicBezTo>
                    <a:pt x="455" y="568"/>
                    <a:pt x="569" y="426"/>
                    <a:pt x="569" y="284"/>
                  </a:cubicBezTo>
                  <a:cubicBezTo>
                    <a:pt x="569" y="114"/>
                    <a:pt x="45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900;p59">
              <a:extLst>
                <a:ext uri="{FF2B5EF4-FFF2-40B4-BE49-F238E27FC236}">
                  <a16:creationId xmlns:a16="http://schemas.microsoft.com/office/drawing/2014/main" id="{1B4537F5-05F5-494F-B256-3030729CEA84}"/>
                </a:ext>
              </a:extLst>
            </p:cNvPr>
            <p:cNvSpPr/>
            <p:nvPr/>
          </p:nvSpPr>
          <p:spPr>
            <a:xfrm>
              <a:off x="3681313" y="1913310"/>
              <a:ext cx="19053" cy="18115"/>
            </a:xfrm>
            <a:custGeom>
              <a:avLst/>
              <a:gdLst/>
              <a:ahLst/>
              <a:cxnLst/>
              <a:rect l="l" t="t" r="r" b="b"/>
              <a:pathLst>
                <a:path w="569" h="541" extrusionOk="0">
                  <a:moveTo>
                    <a:pt x="284" y="0"/>
                  </a:moveTo>
                  <a:cubicBezTo>
                    <a:pt x="142" y="0"/>
                    <a:pt x="0" y="114"/>
                    <a:pt x="0" y="284"/>
                  </a:cubicBezTo>
                  <a:cubicBezTo>
                    <a:pt x="0" y="426"/>
                    <a:pt x="142" y="540"/>
                    <a:pt x="284" y="540"/>
                  </a:cubicBezTo>
                  <a:cubicBezTo>
                    <a:pt x="455" y="540"/>
                    <a:pt x="568" y="426"/>
                    <a:pt x="568" y="284"/>
                  </a:cubicBezTo>
                  <a:cubicBezTo>
                    <a:pt x="568" y="114"/>
                    <a:pt x="45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901;p59">
              <a:extLst>
                <a:ext uri="{FF2B5EF4-FFF2-40B4-BE49-F238E27FC236}">
                  <a16:creationId xmlns:a16="http://schemas.microsoft.com/office/drawing/2014/main" id="{3730D7A8-B91E-4B7E-A13F-B686414CEF86}"/>
                </a:ext>
              </a:extLst>
            </p:cNvPr>
            <p:cNvSpPr/>
            <p:nvPr/>
          </p:nvSpPr>
          <p:spPr>
            <a:xfrm>
              <a:off x="3644211" y="2051204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43" y="0"/>
                    <a:pt x="1" y="114"/>
                    <a:pt x="1" y="284"/>
                  </a:cubicBezTo>
                  <a:cubicBezTo>
                    <a:pt x="1" y="426"/>
                    <a:pt x="143" y="540"/>
                    <a:pt x="285" y="540"/>
                  </a:cubicBezTo>
                  <a:cubicBezTo>
                    <a:pt x="455" y="540"/>
                    <a:pt x="569" y="426"/>
                    <a:pt x="569" y="256"/>
                  </a:cubicBezTo>
                  <a:cubicBezTo>
                    <a:pt x="569" y="114"/>
                    <a:pt x="45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902;p59">
              <a:extLst>
                <a:ext uri="{FF2B5EF4-FFF2-40B4-BE49-F238E27FC236}">
                  <a16:creationId xmlns:a16="http://schemas.microsoft.com/office/drawing/2014/main" id="{32AADF53-0061-488D-9EFF-9A79C64E579E}"/>
                </a:ext>
              </a:extLst>
            </p:cNvPr>
            <p:cNvSpPr/>
            <p:nvPr/>
          </p:nvSpPr>
          <p:spPr>
            <a:xfrm>
              <a:off x="3467340" y="2170078"/>
              <a:ext cx="18115" cy="19053"/>
            </a:xfrm>
            <a:custGeom>
              <a:avLst/>
              <a:gdLst/>
              <a:ahLst/>
              <a:cxnLst/>
              <a:rect l="l" t="t" r="r" b="b"/>
              <a:pathLst>
                <a:path w="541" h="569" extrusionOk="0">
                  <a:moveTo>
                    <a:pt x="256" y="0"/>
                  </a:moveTo>
                  <a:cubicBezTo>
                    <a:pt x="114" y="0"/>
                    <a:pt x="1" y="142"/>
                    <a:pt x="1" y="284"/>
                  </a:cubicBezTo>
                  <a:cubicBezTo>
                    <a:pt x="1" y="455"/>
                    <a:pt x="114" y="568"/>
                    <a:pt x="256" y="568"/>
                  </a:cubicBezTo>
                  <a:lnTo>
                    <a:pt x="284" y="568"/>
                  </a:lnTo>
                  <a:cubicBezTo>
                    <a:pt x="426" y="568"/>
                    <a:pt x="540" y="455"/>
                    <a:pt x="540" y="284"/>
                  </a:cubicBezTo>
                  <a:cubicBezTo>
                    <a:pt x="540" y="142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903;p59">
              <a:extLst>
                <a:ext uri="{FF2B5EF4-FFF2-40B4-BE49-F238E27FC236}">
                  <a16:creationId xmlns:a16="http://schemas.microsoft.com/office/drawing/2014/main" id="{2D0FEF50-ED85-4F1D-BA44-5EE9EF8C478C}"/>
                </a:ext>
              </a:extLst>
            </p:cNvPr>
            <p:cNvSpPr/>
            <p:nvPr/>
          </p:nvSpPr>
          <p:spPr>
            <a:xfrm>
              <a:off x="3415973" y="2107293"/>
              <a:ext cx="18115" cy="19053"/>
            </a:xfrm>
            <a:custGeom>
              <a:avLst/>
              <a:gdLst/>
              <a:ahLst/>
              <a:cxnLst/>
              <a:rect l="l" t="t" r="r" b="b"/>
              <a:pathLst>
                <a:path w="541" h="569" extrusionOk="0">
                  <a:moveTo>
                    <a:pt x="257" y="1"/>
                  </a:moveTo>
                  <a:cubicBezTo>
                    <a:pt x="115" y="29"/>
                    <a:pt x="1" y="143"/>
                    <a:pt x="1" y="285"/>
                  </a:cubicBezTo>
                  <a:cubicBezTo>
                    <a:pt x="1" y="455"/>
                    <a:pt x="115" y="569"/>
                    <a:pt x="257" y="569"/>
                  </a:cubicBezTo>
                  <a:lnTo>
                    <a:pt x="285" y="569"/>
                  </a:lnTo>
                  <a:cubicBezTo>
                    <a:pt x="427" y="569"/>
                    <a:pt x="541" y="455"/>
                    <a:pt x="541" y="285"/>
                  </a:cubicBezTo>
                  <a:cubicBezTo>
                    <a:pt x="541" y="143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904;p59">
              <a:extLst>
                <a:ext uri="{FF2B5EF4-FFF2-40B4-BE49-F238E27FC236}">
                  <a16:creationId xmlns:a16="http://schemas.microsoft.com/office/drawing/2014/main" id="{68E84B22-4824-4389-A4E5-D4690E79F7D4}"/>
                </a:ext>
              </a:extLst>
            </p:cNvPr>
            <p:cNvSpPr/>
            <p:nvPr/>
          </p:nvSpPr>
          <p:spPr>
            <a:xfrm>
              <a:off x="3384597" y="1810610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14" y="0"/>
                    <a:pt x="1" y="114"/>
                    <a:pt x="1" y="284"/>
                  </a:cubicBezTo>
                  <a:cubicBezTo>
                    <a:pt x="1" y="426"/>
                    <a:pt x="114" y="540"/>
                    <a:pt x="285" y="540"/>
                  </a:cubicBezTo>
                  <a:cubicBezTo>
                    <a:pt x="427" y="540"/>
                    <a:pt x="569" y="426"/>
                    <a:pt x="569" y="284"/>
                  </a:cubicBezTo>
                  <a:cubicBezTo>
                    <a:pt x="569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2856;p59">
            <a:extLst>
              <a:ext uri="{FF2B5EF4-FFF2-40B4-BE49-F238E27FC236}">
                <a16:creationId xmlns:a16="http://schemas.microsoft.com/office/drawing/2014/main" id="{60844A6A-51FA-4AE9-8D77-7340893A36A5}"/>
              </a:ext>
            </a:extLst>
          </p:cNvPr>
          <p:cNvGrpSpPr/>
          <p:nvPr/>
        </p:nvGrpSpPr>
        <p:grpSpPr>
          <a:xfrm>
            <a:off x="7276503" y="1796506"/>
            <a:ext cx="453545" cy="491432"/>
            <a:chOff x="3279050" y="1668899"/>
            <a:chExt cx="622898" cy="610674"/>
          </a:xfrm>
        </p:grpSpPr>
        <p:sp>
          <p:nvSpPr>
            <p:cNvPr id="412" name="Google Shape;2857;p59">
              <a:extLst>
                <a:ext uri="{FF2B5EF4-FFF2-40B4-BE49-F238E27FC236}">
                  <a16:creationId xmlns:a16="http://schemas.microsoft.com/office/drawing/2014/main" id="{1BCED621-9710-475C-AB4D-9ED5F0B26330}"/>
                </a:ext>
              </a:extLst>
            </p:cNvPr>
            <p:cNvSpPr/>
            <p:nvPr/>
          </p:nvSpPr>
          <p:spPr>
            <a:xfrm>
              <a:off x="3445474" y="1668899"/>
              <a:ext cx="290047" cy="203555"/>
            </a:xfrm>
            <a:custGeom>
              <a:avLst/>
              <a:gdLst/>
              <a:ahLst/>
              <a:cxnLst/>
              <a:rect l="l" t="t" r="r" b="b"/>
              <a:pathLst>
                <a:path w="8662" h="6079" extrusionOk="0">
                  <a:moveTo>
                    <a:pt x="4345" y="1"/>
                  </a:moveTo>
                  <a:cubicBezTo>
                    <a:pt x="1818" y="1"/>
                    <a:pt x="739" y="313"/>
                    <a:pt x="284" y="597"/>
                  </a:cubicBezTo>
                  <a:cubicBezTo>
                    <a:pt x="86" y="711"/>
                    <a:pt x="0" y="995"/>
                    <a:pt x="114" y="1222"/>
                  </a:cubicBezTo>
                  <a:lnTo>
                    <a:pt x="2386" y="6078"/>
                  </a:lnTo>
                  <a:lnTo>
                    <a:pt x="6276" y="6078"/>
                  </a:lnTo>
                  <a:lnTo>
                    <a:pt x="8548" y="1222"/>
                  </a:lnTo>
                  <a:cubicBezTo>
                    <a:pt x="8662" y="995"/>
                    <a:pt x="8577" y="711"/>
                    <a:pt x="8378" y="597"/>
                  </a:cubicBezTo>
                  <a:cubicBezTo>
                    <a:pt x="7924" y="313"/>
                    <a:pt x="6844" y="1"/>
                    <a:pt x="4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858;p59">
              <a:extLst>
                <a:ext uri="{FF2B5EF4-FFF2-40B4-BE49-F238E27FC236}">
                  <a16:creationId xmlns:a16="http://schemas.microsoft.com/office/drawing/2014/main" id="{C160D308-A58F-4C21-B00C-F1AF30160E02}"/>
                </a:ext>
              </a:extLst>
            </p:cNvPr>
            <p:cNvSpPr/>
            <p:nvPr/>
          </p:nvSpPr>
          <p:spPr>
            <a:xfrm>
              <a:off x="3445474" y="1668899"/>
              <a:ext cx="290047" cy="56154"/>
            </a:xfrm>
            <a:custGeom>
              <a:avLst/>
              <a:gdLst/>
              <a:ahLst/>
              <a:cxnLst/>
              <a:rect l="l" t="t" r="r" b="b"/>
              <a:pathLst>
                <a:path w="8662" h="1677" extrusionOk="0">
                  <a:moveTo>
                    <a:pt x="4345" y="1"/>
                  </a:moveTo>
                  <a:cubicBezTo>
                    <a:pt x="1818" y="1"/>
                    <a:pt x="739" y="313"/>
                    <a:pt x="284" y="597"/>
                  </a:cubicBezTo>
                  <a:cubicBezTo>
                    <a:pt x="86" y="711"/>
                    <a:pt x="0" y="995"/>
                    <a:pt x="114" y="1222"/>
                  </a:cubicBezTo>
                  <a:lnTo>
                    <a:pt x="313" y="1676"/>
                  </a:lnTo>
                  <a:cubicBezTo>
                    <a:pt x="767" y="1393"/>
                    <a:pt x="1818" y="1080"/>
                    <a:pt x="4345" y="1080"/>
                  </a:cubicBezTo>
                  <a:cubicBezTo>
                    <a:pt x="6844" y="1080"/>
                    <a:pt x="7895" y="1393"/>
                    <a:pt x="8350" y="1676"/>
                  </a:cubicBezTo>
                  <a:lnTo>
                    <a:pt x="8548" y="1222"/>
                  </a:lnTo>
                  <a:cubicBezTo>
                    <a:pt x="8662" y="995"/>
                    <a:pt x="8577" y="711"/>
                    <a:pt x="8378" y="597"/>
                  </a:cubicBezTo>
                  <a:cubicBezTo>
                    <a:pt x="7924" y="313"/>
                    <a:pt x="6844" y="1"/>
                    <a:pt x="4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859;p59">
              <a:extLst>
                <a:ext uri="{FF2B5EF4-FFF2-40B4-BE49-F238E27FC236}">
                  <a16:creationId xmlns:a16="http://schemas.microsoft.com/office/drawing/2014/main" id="{EA57160F-7DEF-4BB5-A163-5E7EF346CE0A}"/>
                </a:ext>
              </a:extLst>
            </p:cNvPr>
            <p:cNvSpPr/>
            <p:nvPr/>
          </p:nvSpPr>
          <p:spPr>
            <a:xfrm>
              <a:off x="3279050" y="1750671"/>
              <a:ext cx="241561" cy="273070"/>
            </a:xfrm>
            <a:custGeom>
              <a:avLst/>
              <a:gdLst/>
              <a:ahLst/>
              <a:cxnLst/>
              <a:rect l="l" t="t" r="r" b="b"/>
              <a:pathLst>
                <a:path w="7214" h="8155" extrusionOk="0">
                  <a:moveTo>
                    <a:pt x="3007" y="0"/>
                  </a:moveTo>
                  <a:cubicBezTo>
                    <a:pt x="2899" y="0"/>
                    <a:pt x="2790" y="37"/>
                    <a:pt x="2698" y="115"/>
                  </a:cubicBezTo>
                  <a:cubicBezTo>
                    <a:pt x="2301" y="456"/>
                    <a:pt x="1648" y="1364"/>
                    <a:pt x="852" y="3750"/>
                  </a:cubicBezTo>
                  <a:cubicBezTo>
                    <a:pt x="29" y="6135"/>
                    <a:pt x="1" y="7271"/>
                    <a:pt x="114" y="7783"/>
                  </a:cubicBezTo>
                  <a:cubicBezTo>
                    <a:pt x="167" y="7993"/>
                    <a:pt x="390" y="8155"/>
                    <a:pt x="626" y="8155"/>
                  </a:cubicBezTo>
                  <a:cubicBezTo>
                    <a:pt x="645" y="8155"/>
                    <a:pt x="663" y="8154"/>
                    <a:pt x="682" y="8152"/>
                  </a:cubicBezTo>
                  <a:lnTo>
                    <a:pt x="5964" y="7527"/>
                  </a:lnTo>
                  <a:lnTo>
                    <a:pt x="7214" y="3835"/>
                  </a:lnTo>
                  <a:lnTo>
                    <a:pt x="3352" y="143"/>
                  </a:lnTo>
                  <a:cubicBezTo>
                    <a:pt x="3259" y="51"/>
                    <a:pt x="3134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860;p59">
              <a:extLst>
                <a:ext uri="{FF2B5EF4-FFF2-40B4-BE49-F238E27FC236}">
                  <a16:creationId xmlns:a16="http://schemas.microsoft.com/office/drawing/2014/main" id="{71DE0B59-2226-40C0-8EED-01CA6470BF68}"/>
                </a:ext>
              </a:extLst>
            </p:cNvPr>
            <p:cNvSpPr/>
            <p:nvPr/>
          </p:nvSpPr>
          <p:spPr>
            <a:xfrm>
              <a:off x="3279050" y="1750671"/>
              <a:ext cx="124598" cy="273070"/>
            </a:xfrm>
            <a:custGeom>
              <a:avLst/>
              <a:gdLst/>
              <a:ahLst/>
              <a:cxnLst/>
              <a:rect l="l" t="t" r="r" b="b"/>
              <a:pathLst>
                <a:path w="3721" h="8155" extrusionOk="0">
                  <a:moveTo>
                    <a:pt x="3007" y="0"/>
                  </a:moveTo>
                  <a:cubicBezTo>
                    <a:pt x="2899" y="0"/>
                    <a:pt x="2790" y="37"/>
                    <a:pt x="2698" y="115"/>
                  </a:cubicBezTo>
                  <a:cubicBezTo>
                    <a:pt x="2301" y="456"/>
                    <a:pt x="1648" y="1364"/>
                    <a:pt x="852" y="3750"/>
                  </a:cubicBezTo>
                  <a:cubicBezTo>
                    <a:pt x="29" y="6135"/>
                    <a:pt x="1" y="7271"/>
                    <a:pt x="114" y="7783"/>
                  </a:cubicBezTo>
                  <a:cubicBezTo>
                    <a:pt x="167" y="7993"/>
                    <a:pt x="390" y="8155"/>
                    <a:pt x="626" y="8155"/>
                  </a:cubicBezTo>
                  <a:cubicBezTo>
                    <a:pt x="645" y="8155"/>
                    <a:pt x="663" y="8154"/>
                    <a:pt x="682" y="8152"/>
                  </a:cubicBezTo>
                  <a:lnTo>
                    <a:pt x="1165" y="8095"/>
                  </a:lnTo>
                  <a:cubicBezTo>
                    <a:pt x="1051" y="7584"/>
                    <a:pt x="1108" y="6448"/>
                    <a:pt x="1875" y="4147"/>
                  </a:cubicBezTo>
                  <a:cubicBezTo>
                    <a:pt x="2698" y="1734"/>
                    <a:pt x="3323" y="853"/>
                    <a:pt x="3721" y="512"/>
                  </a:cubicBezTo>
                  <a:lnTo>
                    <a:pt x="3352" y="143"/>
                  </a:lnTo>
                  <a:cubicBezTo>
                    <a:pt x="3259" y="51"/>
                    <a:pt x="3134" y="0"/>
                    <a:pt x="3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861;p59">
              <a:extLst>
                <a:ext uri="{FF2B5EF4-FFF2-40B4-BE49-F238E27FC236}">
                  <a16:creationId xmlns:a16="http://schemas.microsoft.com/office/drawing/2014/main" id="{65DF35DE-29CF-4D27-8B49-408E7696CB00}"/>
                </a:ext>
              </a:extLst>
            </p:cNvPr>
            <p:cNvSpPr/>
            <p:nvPr/>
          </p:nvSpPr>
          <p:spPr>
            <a:xfrm>
              <a:off x="3660385" y="1750671"/>
              <a:ext cx="241561" cy="273070"/>
            </a:xfrm>
            <a:custGeom>
              <a:avLst/>
              <a:gdLst/>
              <a:ahLst/>
              <a:cxnLst/>
              <a:rect l="l" t="t" r="r" b="b"/>
              <a:pathLst>
                <a:path w="7214" h="8155" extrusionOk="0">
                  <a:moveTo>
                    <a:pt x="4208" y="0"/>
                  </a:moveTo>
                  <a:cubicBezTo>
                    <a:pt x="4081" y="0"/>
                    <a:pt x="3955" y="51"/>
                    <a:pt x="3863" y="143"/>
                  </a:cubicBezTo>
                  <a:lnTo>
                    <a:pt x="0" y="3835"/>
                  </a:lnTo>
                  <a:lnTo>
                    <a:pt x="1250" y="7527"/>
                  </a:lnTo>
                  <a:lnTo>
                    <a:pt x="6532" y="8152"/>
                  </a:lnTo>
                  <a:cubicBezTo>
                    <a:pt x="6551" y="8154"/>
                    <a:pt x="6570" y="8155"/>
                    <a:pt x="6588" y="8155"/>
                  </a:cubicBezTo>
                  <a:cubicBezTo>
                    <a:pt x="6824" y="8155"/>
                    <a:pt x="7048" y="7993"/>
                    <a:pt x="7100" y="7783"/>
                  </a:cubicBezTo>
                  <a:cubicBezTo>
                    <a:pt x="7214" y="7271"/>
                    <a:pt x="7185" y="6135"/>
                    <a:pt x="6362" y="3750"/>
                  </a:cubicBezTo>
                  <a:cubicBezTo>
                    <a:pt x="5567" y="1364"/>
                    <a:pt x="4914" y="456"/>
                    <a:pt x="4516" y="115"/>
                  </a:cubicBezTo>
                  <a:cubicBezTo>
                    <a:pt x="4425" y="37"/>
                    <a:pt x="4316" y="0"/>
                    <a:pt x="4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862;p59">
              <a:extLst>
                <a:ext uri="{FF2B5EF4-FFF2-40B4-BE49-F238E27FC236}">
                  <a16:creationId xmlns:a16="http://schemas.microsoft.com/office/drawing/2014/main" id="{586615E8-5586-4A03-BB53-504DA6172163}"/>
                </a:ext>
              </a:extLst>
            </p:cNvPr>
            <p:cNvSpPr/>
            <p:nvPr/>
          </p:nvSpPr>
          <p:spPr>
            <a:xfrm>
              <a:off x="3774504" y="1750671"/>
              <a:ext cx="127444" cy="273070"/>
            </a:xfrm>
            <a:custGeom>
              <a:avLst/>
              <a:gdLst/>
              <a:ahLst/>
              <a:cxnLst/>
              <a:rect l="l" t="t" r="r" b="b"/>
              <a:pathLst>
                <a:path w="3806" h="8155" extrusionOk="0">
                  <a:moveTo>
                    <a:pt x="800" y="0"/>
                  </a:moveTo>
                  <a:cubicBezTo>
                    <a:pt x="673" y="0"/>
                    <a:pt x="547" y="51"/>
                    <a:pt x="455" y="143"/>
                  </a:cubicBezTo>
                  <a:lnTo>
                    <a:pt x="0" y="569"/>
                  </a:lnTo>
                  <a:cubicBezTo>
                    <a:pt x="398" y="938"/>
                    <a:pt x="1023" y="1876"/>
                    <a:pt x="1789" y="4147"/>
                  </a:cubicBezTo>
                  <a:cubicBezTo>
                    <a:pt x="2556" y="6448"/>
                    <a:pt x="2613" y="7555"/>
                    <a:pt x="2528" y="8095"/>
                  </a:cubicBezTo>
                  <a:lnTo>
                    <a:pt x="3124" y="8152"/>
                  </a:lnTo>
                  <a:cubicBezTo>
                    <a:pt x="3143" y="8154"/>
                    <a:pt x="3162" y="8155"/>
                    <a:pt x="3180" y="8155"/>
                  </a:cubicBezTo>
                  <a:cubicBezTo>
                    <a:pt x="3416" y="8155"/>
                    <a:pt x="3640" y="7993"/>
                    <a:pt x="3692" y="7783"/>
                  </a:cubicBezTo>
                  <a:cubicBezTo>
                    <a:pt x="3806" y="7271"/>
                    <a:pt x="3777" y="6135"/>
                    <a:pt x="2954" y="3750"/>
                  </a:cubicBezTo>
                  <a:cubicBezTo>
                    <a:pt x="2159" y="1364"/>
                    <a:pt x="1506" y="456"/>
                    <a:pt x="1108" y="115"/>
                  </a:cubicBezTo>
                  <a:cubicBezTo>
                    <a:pt x="1017" y="37"/>
                    <a:pt x="908" y="0"/>
                    <a:pt x="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863;p59">
              <a:extLst>
                <a:ext uri="{FF2B5EF4-FFF2-40B4-BE49-F238E27FC236}">
                  <a16:creationId xmlns:a16="http://schemas.microsoft.com/office/drawing/2014/main" id="{D4AECE00-6E1D-496D-90B6-7D2269BA2D44}"/>
                </a:ext>
              </a:extLst>
            </p:cNvPr>
            <p:cNvSpPr/>
            <p:nvPr/>
          </p:nvSpPr>
          <p:spPr>
            <a:xfrm>
              <a:off x="3310426" y="2011256"/>
              <a:ext cx="273907" cy="268315"/>
            </a:xfrm>
            <a:custGeom>
              <a:avLst/>
              <a:gdLst/>
              <a:ahLst/>
              <a:cxnLst/>
              <a:rect l="l" t="t" r="r" b="b"/>
              <a:pathLst>
                <a:path w="8180" h="8013" extrusionOk="0">
                  <a:moveTo>
                    <a:pt x="5112" y="1"/>
                  </a:moveTo>
                  <a:lnTo>
                    <a:pt x="341" y="2386"/>
                  </a:lnTo>
                  <a:cubicBezTo>
                    <a:pt x="86" y="2500"/>
                    <a:pt x="1" y="2784"/>
                    <a:pt x="86" y="3011"/>
                  </a:cubicBezTo>
                  <a:cubicBezTo>
                    <a:pt x="256" y="3522"/>
                    <a:pt x="909" y="4431"/>
                    <a:pt x="2897" y="5993"/>
                  </a:cubicBezTo>
                  <a:cubicBezTo>
                    <a:pt x="4885" y="7526"/>
                    <a:pt x="5908" y="7952"/>
                    <a:pt x="6419" y="8009"/>
                  </a:cubicBezTo>
                  <a:cubicBezTo>
                    <a:pt x="6437" y="8011"/>
                    <a:pt x="6456" y="8012"/>
                    <a:pt x="6475" y="8012"/>
                  </a:cubicBezTo>
                  <a:cubicBezTo>
                    <a:pt x="6711" y="8012"/>
                    <a:pt x="6934" y="7848"/>
                    <a:pt x="6987" y="7611"/>
                  </a:cubicBezTo>
                  <a:lnTo>
                    <a:pt x="8180" y="2414"/>
                  </a:lnTo>
                  <a:lnTo>
                    <a:pt x="5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864;p59">
              <a:extLst>
                <a:ext uri="{FF2B5EF4-FFF2-40B4-BE49-F238E27FC236}">
                  <a16:creationId xmlns:a16="http://schemas.microsoft.com/office/drawing/2014/main" id="{A187E188-F014-45C3-916B-1EF37F831E56}"/>
                </a:ext>
              </a:extLst>
            </p:cNvPr>
            <p:cNvSpPr/>
            <p:nvPr/>
          </p:nvSpPr>
          <p:spPr>
            <a:xfrm>
              <a:off x="3310426" y="2082580"/>
              <a:ext cx="237777" cy="196992"/>
            </a:xfrm>
            <a:custGeom>
              <a:avLst/>
              <a:gdLst/>
              <a:ahLst/>
              <a:cxnLst/>
              <a:rect l="l" t="t" r="r" b="b"/>
              <a:pathLst>
                <a:path w="7101" h="5883" extrusionOk="0">
                  <a:moveTo>
                    <a:pt x="853" y="0"/>
                  </a:moveTo>
                  <a:lnTo>
                    <a:pt x="341" y="256"/>
                  </a:lnTo>
                  <a:cubicBezTo>
                    <a:pt x="86" y="370"/>
                    <a:pt x="1" y="654"/>
                    <a:pt x="86" y="881"/>
                  </a:cubicBezTo>
                  <a:cubicBezTo>
                    <a:pt x="256" y="1392"/>
                    <a:pt x="909" y="2301"/>
                    <a:pt x="2897" y="3863"/>
                  </a:cubicBezTo>
                  <a:cubicBezTo>
                    <a:pt x="4885" y="5396"/>
                    <a:pt x="5908" y="5822"/>
                    <a:pt x="6419" y="5879"/>
                  </a:cubicBezTo>
                  <a:cubicBezTo>
                    <a:pt x="6437" y="5881"/>
                    <a:pt x="6456" y="5882"/>
                    <a:pt x="6475" y="5882"/>
                  </a:cubicBezTo>
                  <a:cubicBezTo>
                    <a:pt x="6711" y="5882"/>
                    <a:pt x="6934" y="5718"/>
                    <a:pt x="6987" y="5481"/>
                  </a:cubicBezTo>
                  <a:lnTo>
                    <a:pt x="7100" y="4913"/>
                  </a:lnTo>
                  <a:cubicBezTo>
                    <a:pt x="6589" y="4828"/>
                    <a:pt x="5538" y="4402"/>
                    <a:pt x="3636" y="2897"/>
                  </a:cubicBezTo>
                  <a:cubicBezTo>
                    <a:pt x="1733" y="1392"/>
                    <a:pt x="1080" y="512"/>
                    <a:pt x="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865;p59">
              <a:extLst>
                <a:ext uri="{FF2B5EF4-FFF2-40B4-BE49-F238E27FC236}">
                  <a16:creationId xmlns:a16="http://schemas.microsoft.com/office/drawing/2014/main" id="{8E507B46-4BFB-470A-AD28-6DC5B74B3145}"/>
                </a:ext>
              </a:extLst>
            </p:cNvPr>
            <p:cNvSpPr/>
            <p:nvPr/>
          </p:nvSpPr>
          <p:spPr>
            <a:xfrm>
              <a:off x="3596661" y="2011256"/>
              <a:ext cx="273907" cy="268315"/>
            </a:xfrm>
            <a:custGeom>
              <a:avLst/>
              <a:gdLst/>
              <a:ahLst/>
              <a:cxnLst/>
              <a:rect l="l" t="t" r="r" b="b"/>
              <a:pathLst>
                <a:path w="8180" h="8013" extrusionOk="0">
                  <a:moveTo>
                    <a:pt x="3068" y="1"/>
                  </a:moveTo>
                  <a:lnTo>
                    <a:pt x="1" y="2414"/>
                  </a:lnTo>
                  <a:lnTo>
                    <a:pt x="1194" y="7611"/>
                  </a:lnTo>
                  <a:cubicBezTo>
                    <a:pt x="1246" y="7848"/>
                    <a:pt x="1470" y="8012"/>
                    <a:pt x="1706" y="8012"/>
                  </a:cubicBezTo>
                  <a:cubicBezTo>
                    <a:pt x="1724" y="8012"/>
                    <a:pt x="1743" y="8011"/>
                    <a:pt x="1761" y="8009"/>
                  </a:cubicBezTo>
                  <a:cubicBezTo>
                    <a:pt x="2273" y="7952"/>
                    <a:pt x="3295" y="7526"/>
                    <a:pt x="5283" y="5993"/>
                  </a:cubicBezTo>
                  <a:cubicBezTo>
                    <a:pt x="7271" y="4431"/>
                    <a:pt x="7924" y="3522"/>
                    <a:pt x="8094" y="3011"/>
                  </a:cubicBezTo>
                  <a:cubicBezTo>
                    <a:pt x="8180" y="2784"/>
                    <a:pt x="8094" y="2500"/>
                    <a:pt x="7839" y="2386"/>
                  </a:cubicBezTo>
                  <a:lnTo>
                    <a:pt x="30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866;p59">
              <a:extLst>
                <a:ext uri="{FF2B5EF4-FFF2-40B4-BE49-F238E27FC236}">
                  <a16:creationId xmlns:a16="http://schemas.microsoft.com/office/drawing/2014/main" id="{7270FD0E-79E1-4BE6-BC38-ACCE12C7E46B}"/>
                </a:ext>
              </a:extLst>
            </p:cNvPr>
            <p:cNvSpPr/>
            <p:nvPr/>
          </p:nvSpPr>
          <p:spPr>
            <a:xfrm>
              <a:off x="3630917" y="2080672"/>
              <a:ext cx="239652" cy="198901"/>
            </a:xfrm>
            <a:custGeom>
              <a:avLst/>
              <a:gdLst/>
              <a:ahLst/>
              <a:cxnLst/>
              <a:rect l="l" t="t" r="r" b="b"/>
              <a:pathLst>
                <a:path w="7157" h="5940" extrusionOk="0">
                  <a:moveTo>
                    <a:pt x="6163" y="1"/>
                  </a:moveTo>
                  <a:cubicBezTo>
                    <a:pt x="5907" y="512"/>
                    <a:pt x="5226" y="1392"/>
                    <a:pt x="3408" y="2784"/>
                  </a:cubicBezTo>
                  <a:cubicBezTo>
                    <a:pt x="1590" y="4232"/>
                    <a:pt x="568" y="4686"/>
                    <a:pt x="0" y="4800"/>
                  </a:cubicBezTo>
                  <a:lnTo>
                    <a:pt x="171" y="5538"/>
                  </a:lnTo>
                  <a:cubicBezTo>
                    <a:pt x="223" y="5775"/>
                    <a:pt x="447" y="5939"/>
                    <a:pt x="683" y="5939"/>
                  </a:cubicBezTo>
                  <a:cubicBezTo>
                    <a:pt x="701" y="5939"/>
                    <a:pt x="720" y="5938"/>
                    <a:pt x="738" y="5936"/>
                  </a:cubicBezTo>
                  <a:cubicBezTo>
                    <a:pt x="1250" y="5879"/>
                    <a:pt x="2272" y="5453"/>
                    <a:pt x="4260" y="3920"/>
                  </a:cubicBezTo>
                  <a:cubicBezTo>
                    <a:pt x="6248" y="2358"/>
                    <a:pt x="6901" y="1449"/>
                    <a:pt x="7071" y="938"/>
                  </a:cubicBezTo>
                  <a:cubicBezTo>
                    <a:pt x="7157" y="711"/>
                    <a:pt x="7071" y="427"/>
                    <a:pt x="6816" y="313"/>
                  </a:cubicBezTo>
                  <a:lnTo>
                    <a:pt x="6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867;p59">
              <a:extLst>
                <a:ext uri="{FF2B5EF4-FFF2-40B4-BE49-F238E27FC236}">
                  <a16:creationId xmlns:a16="http://schemas.microsoft.com/office/drawing/2014/main" id="{7FF31489-D98B-4AD5-8AFA-D244F15265CC}"/>
                </a:ext>
              </a:extLst>
            </p:cNvPr>
            <p:cNvSpPr/>
            <p:nvPr/>
          </p:nvSpPr>
          <p:spPr>
            <a:xfrm>
              <a:off x="3435964" y="1820120"/>
              <a:ext cx="309067" cy="308129"/>
            </a:xfrm>
            <a:custGeom>
              <a:avLst/>
              <a:gdLst/>
              <a:ahLst/>
              <a:cxnLst/>
              <a:rect l="l" t="t" r="r" b="b"/>
              <a:pathLst>
                <a:path w="9230" h="9202" extrusionOk="0">
                  <a:moveTo>
                    <a:pt x="4601" y="0"/>
                  </a:moveTo>
                  <a:cubicBezTo>
                    <a:pt x="2073" y="0"/>
                    <a:pt x="0" y="2045"/>
                    <a:pt x="0" y="4601"/>
                  </a:cubicBezTo>
                  <a:cubicBezTo>
                    <a:pt x="0" y="7157"/>
                    <a:pt x="2073" y="9202"/>
                    <a:pt x="4601" y="9202"/>
                  </a:cubicBezTo>
                  <a:cubicBezTo>
                    <a:pt x="7157" y="9202"/>
                    <a:pt x="9230" y="7157"/>
                    <a:pt x="9230" y="4601"/>
                  </a:cubicBezTo>
                  <a:cubicBezTo>
                    <a:pt x="9230" y="2045"/>
                    <a:pt x="7157" y="0"/>
                    <a:pt x="4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868;p59">
              <a:extLst>
                <a:ext uri="{FF2B5EF4-FFF2-40B4-BE49-F238E27FC236}">
                  <a16:creationId xmlns:a16="http://schemas.microsoft.com/office/drawing/2014/main" id="{A2F95ABC-BE52-4F37-9DAC-09C49A3FD6A9}"/>
                </a:ext>
              </a:extLst>
            </p:cNvPr>
            <p:cNvSpPr/>
            <p:nvPr/>
          </p:nvSpPr>
          <p:spPr>
            <a:xfrm>
              <a:off x="3465431" y="1848650"/>
              <a:ext cx="250133" cy="250133"/>
            </a:xfrm>
            <a:custGeom>
              <a:avLst/>
              <a:gdLst/>
              <a:ahLst/>
              <a:cxnLst/>
              <a:rect l="l" t="t" r="r" b="b"/>
              <a:pathLst>
                <a:path w="7470" h="7470" extrusionOk="0">
                  <a:moveTo>
                    <a:pt x="3721" y="0"/>
                  </a:moveTo>
                  <a:cubicBezTo>
                    <a:pt x="1676" y="0"/>
                    <a:pt x="1" y="1676"/>
                    <a:pt x="1" y="3749"/>
                  </a:cubicBezTo>
                  <a:cubicBezTo>
                    <a:pt x="1" y="5822"/>
                    <a:pt x="1676" y="7469"/>
                    <a:pt x="3721" y="7469"/>
                  </a:cubicBezTo>
                  <a:cubicBezTo>
                    <a:pt x="5794" y="7469"/>
                    <a:pt x="7470" y="5822"/>
                    <a:pt x="7470" y="3749"/>
                  </a:cubicBezTo>
                  <a:cubicBezTo>
                    <a:pt x="7470" y="1676"/>
                    <a:pt x="5794" y="0"/>
                    <a:pt x="3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2869;p59">
              <a:extLst>
                <a:ext uri="{FF2B5EF4-FFF2-40B4-BE49-F238E27FC236}">
                  <a16:creationId xmlns:a16="http://schemas.microsoft.com/office/drawing/2014/main" id="{B8B6B792-DE0F-4654-AD43-6AE5FE6920EC}"/>
                </a:ext>
              </a:extLst>
            </p:cNvPr>
            <p:cNvSpPr/>
            <p:nvPr/>
          </p:nvSpPr>
          <p:spPr>
            <a:xfrm>
              <a:off x="3494932" y="1878117"/>
              <a:ext cx="191166" cy="191166"/>
            </a:xfrm>
            <a:custGeom>
              <a:avLst/>
              <a:gdLst/>
              <a:ahLst/>
              <a:cxnLst/>
              <a:rect l="l" t="t" r="r" b="b"/>
              <a:pathLst>
                <a:path w="5709" h="5709" extrusionOk="0">
                  <a:moveTo>
                    <a:pt x="2840" y="1"/>
                  </a:moveTo>
                  <a:cubicBezTo>
                    <a:pt x="1278" y="1"/>
                    <a:pt x="0" y="1279"/>
                    <a:pt x="0" y="2869"/>
                  </a:cubicBezTo>
                  <a:cubicBezTo>
                    <a:pt x="0" y="4431"/>
                    <a:pt x="1278" y="5709"/>
                    <a:pt x="2840" y="5709"/>
                  </a:cubicBezTo>
                  <a:cubicBezTo>
                    <a:pt x="4430" y="5709"/>
                    <a:pt x="5708" y="4431"/>
                    <a:pt x="5708" y="2869"/>
                  </a:cubicBezTo>
                  <a:cubicBezTo>
                    <a:pt x="5708" y="1279"/>
                    <a:pt x="4430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2870;p59">
              <a:extLst>
                <a:ext uri="{FF2B5EF4-FFF2-40B4-BE49-F238E27FC236}">
                  <a16:creationId xmlns:a16="http://schemas.microsoft.com/office/drawing/2014/main" id="{FE3A2A51-FAA3-4259-AAE5-6FB10567997F}"/>
                </a:ext>
              </a:extLst>
            </p:cNvPr>
            <p:cNvSpPr/>
            <p:nvPr/>
          </p:nvSpPr>
          <p:spPr>
            <a:xfrm>
              <a:off x="3516798" y="1899983"/>
              <a:ext cx="147434" cy="148406"/>
            </a:xfrm>
            <a:custGeom>
              <a:avLst/>
              <a:gdLst/>
              <a:ahLst/>
              <a:cxnLst/>
              <a:rect l="l" t="t" r="r" b="b"/>
              <a:pathLst>
                <a:path w="4403" h="4432" extrusionOk="0">
                  <a:moveTo>
                    <a:pt x="2187" y="1"/>
                  </a:moveTo>
                  <a:cubicBezTo>
                    <a:pt x="966" y="1"/>
                    <a:pt x="0" y="995"/>
                    <a:pt x="0" y="2216"/>
                  </a:cubicBezTo>
                  <a:cubicBezTo>
                    <a:pt x="0" y="3437"/>
                    <a:pt x="966" y="4431"/>
                    <a:pt x="2187" y="4431"/>
                  </a:cubicBezTo>
                  <a:cubicBezTo>
                    <a:pt x="3408" y="4431"/>
                    <a:pt x="4402" y="3437"/>
                    <a:pt x="4402" y="2216"/>
                  </a:cubicBezTo>
                  <a:cubicBezTo>
                    <a:pt x="4402" y="995"/>
                    <a:pt x="3408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871;p59">
              <a:extLst>
                <a:ext uri="{FF2B5EF4-FFF2-40B4-BE49-F238E27FC236}">
                  <a16:creationId xmlns:a16="http://schemas.microsoft.com/office/drawing/2014/main" id="{7C8E454B-42BB-43F0-99C0-EE1B7B57B946}"/>
                </a:ext>
              </a:extLst>
            </p:cNvPr>
            <p:cNvSpPr/>
            <p:nvPr/>
          </p:nvSpPr>
          <p:spPr>
            <a:xfrm>
              <a:off x="3516798" y="1943749"/>
              <a:ext cx="147434" cy="104641"/>
            </a:xfrm>
            <a:custGeom>
              <a:avLst/>
              <a:gdLst/>
              <a:ahLst/>
              <a:cxnLst/>
              <a:rect l="l" t="t" r="r" b="b"/>
              <a:pathLst>
                <a:path w="4403" h="3125" extrusionOk="0">
                  <a:moveTo>
                    <a:pt x="171" y="0"/>
                  </a:moveTo>
                  <a:cubicBezTo>
                    <a:pt x="57" y="284"/>
                    <a:pt x="0" y="597"/>
                    <a:pt x="0" y="909"/>
                  </a:cubicBezTo>
                  <a:cubicBezTo>
                    <a:pt x="0" y="2130"/>
                    <a:pt x="966" y="3124"/>
                    <a:pt x="2187" y="3124"/>
                  </a:cubicBezTo>
                  <a:cubicBezTo>
                    <a:pt x="3408" y="3124"/>
                    <a:pt x="4402" y="2130"/>
                    <a:pt x="4402" y="909"/>
                  </a:cubicBezTo>
                  <a:cubicBezTo>
                    <a:pt x="4402" y="597"/>
                    <a:pt x="4345" y="284"/>
                    <a:pt x="4203" y="0"/>
                  </a:cubicBezTo>
                  <a:cubicBezTo>
                    <a:pt x="3863" y="767"/>
                    <a:pt x="3096" y="1307"/>
                    <a:pt x="2187" y="1307"/>
                  </a:cubicBezTo>
                  <a:cubicBezTo>
                    <a:pt x="1307" y="1307"/>
                    <a:pt x="511" y="767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872;p59">
              <a:extLst>
                <a:ext uri="{FF2B5EF4-FFF2-40B4-BE49-F238E27FC236}">
                  <a16:creationId xmlns:a16="http://schemas.microsoft.com/office/drawing/2014/main" id="{A11117FA-3C59-4D11-8EE4-4AD99C2663A7}"/>
                </a:ext>
              </a:extLst>
            </p:cNvPr>
            <p:cNvSpPr/>
            <p:nvPr/>
          </p:nvSpPr>
          <p:spPr>
            <a:xfrm>
              <a:off x="3530092" y="1773508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43" y="1"/>
                    <a:pt x="1" y="143"/>
                    <a:pt x="1" y="285"/>
                  </a:cubicBezTo>
                  <a:cubicBezTo>
                    <a:pt x="1" y="427"/>
                    <a:pt x="143" y="569"/>
                    <a:pt x="285" y="569"/>
                  </a:cubicBezTo>
                  <a:cubicBezTo>
                    <a:pt x="455" y="569"/>
                    <a:pt x="569" y="427"/>
                    <a:pt x="569" y="285"/>
                  </a:cubicBezTo>
                  <a:cubicBezTo>
                    <a:pt x="569" y="114"/>
                    <a:pt x="45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873;p59">
              <a:extLst>
                <a:ext uri="{FF2B5EF4-FFF2-40B4-BE49-F238E27FC236}">
                  <a16:creationId xmlns:a16="http://schemas.microsoft.com/office/drawing/2014/main" id="{E2DAE011-AB0B-4638-8054-A433520F2324}"/>
                </a:ext>
              </a:extLst>
            </p:cNvPr>
            <p:cNvSpPr/>
            <p:nvPr/>
          </p:nvSpPr>
          <p:spPr>
            <a:xfrm>
              <a:off x="3580488" y="1773508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43" y="1"/>
                    <a:pt x="1" y="143"/>
                    <a:pt x="1" y="285"/>
                  </a:cubicBezTo>
                  <a:cubicBezTo>
                    <a:pt x="1" y="427"/>
                    <a:pt x="143" y="569"/>
                    <a:pt x="285" y="569"/>
                  </a:cubicBezTo>
                  <a:cubicBezTo>
                    <a:pt x="455" y="569"/>
                    <a:pt x="569" y="427"/>
                    <a:pt x="569" y="285"/>
                  </a:cubicBezTo>
                  <a:cubicBezTo>
                    <a:pt x="569" y="143"/>
                    <a:pt x="45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2874;p59">
              <a:extLst>
                <a:ext uri="{FF2B5EF4-FFF2-40B4-BE49-F238E27FC236}">
                  <a16:creationId xmlns:a16="http://schemas.microsoft.com/office/drawing/2014/main" id="{9DDD987D-B975-43AE-8672-C3B7F1DB88A8}"/>
                </a:ext>
              </a:extLst>
            </p:cNvPr>
            <p:cNvSpPr/>
            <p:nvPr/>
          </p:nvSpPr>
          <p:spPr>
            <a:xfrm>
              <a:off x="3558622" y="1741194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43" y="0"/>
                    <a:pt x="1" y="114"/>
                    <a:pt x="1" y="256"/>
                  </a:cubicBezTo>
                  <a:cubicBezTo>
                    <a:pt x="1" y="426"/>
                    <a:pt x="143" y="540"/>
                    <a:pt x="285" y="540"/>
                  </a:cubicBezTo>
                  <a:cubicBezTo>
                    <a:pt x="455" y="540"/>
                    <a:pt x="569" y="426"/>
                    <a:pt x="569" y="256"/>
                  </a:cubicBezTo>
                  <a:cubicBezTo>
                    <a:pt x="569" y="114"/>
                    <a:pt x="45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2875;p59">
              <a:extLst>
                <a:ext uri="{FF2B5EF4-FFF2-40B4-BE49-F238E27FC236}">
                  <a16:creationId xmlns:a16="http://schemas.microsoft.com/office/drawing/2014/main" id="{835DC782-802A-47CE-8A44-8D421B6B10C8}"/>
                </a:ext>
              </a:extLst>
            </p:cNvPr>
            <p:cNvSpPr/>
            <p:nvPr/>
          </p:nvSpPr>
          <p:spPr>
            <a:xfrm>
              <a:off x="3642302" y="1733593"/>
              <a:ext cx="18115" cy="18082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256" y="0"/>
                  </a:moveTo>
                  <a:cubicBezTo>
                    <a:pt x="115" y="0"/>
                    <a:pt x="1" y="114"/>
                    <a:pt x="1" y="284"/>
                  </a:cubicBezTo>
                  <a:cubicBezTo>
                    <a:pt x="1" y="426"/>
                    <a:pt x="115" y="540"/>
                    <a:pt x="256" y="540"/>
                  </a:cubicBezTo>
                  <a:lnTo>
                    <a:pt x="285" y="540"/>
                  </a:lnTo>
                  <a:cubicBezTo>
                    <a:pt x="427" y="540"/>
                    <a:pt x="540" y="426"/>
                    <a:pt x="540" y="256"/>
                  </a:cubicBezTo>
                  <a:cubicBezTo>
                    <a:pt x="540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2876;p59">
              <a:extLst>
                <a:ext uri="{FF2B5EF4-FFF2-40B4-BE49-F238E27FC236}">
                  <a16:creationId xmlns:a16="http://schemas.microsoft.com/office/drawing/2014/main" id="{0BA104B2-3595-4CBA-B627-54D19B6A0547}"/>
                </a:ext>
              </a:extLst>
            </p:cNvPr>
            <p:cNvSpPr/>
            <p:nvPr/>
          </p:nvSpPr>
          <p:spPr>
            <a:xfrm>
              <a:off x="3507288" y="1741194"/>
              <a:ext cx="18082" cy="19053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256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55"/>
                    <a:pt x="114" y="568"/>
                    <a:pt x="256" y="568"/>
                  </a:cubicBezTo>
                  <a:lnTo>
                    <a:pt x="284" y="568"/>
                  </a:lnTo>
                  <a:cubicBezTo>
                    <a:pt x="426" y="568"/>
                    <a:pt x="540" y="426"/>
                    <a:pt x="540" y="284"/>
                  </a:cubicBezTo>
                  <a:cubicBezTo>
                    <a:pt x="540" y="142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2877;p59">
              <a:extLst>
                <a:ext uri="{FF2B5EF4-FFF2-40B4-BE49-F238E27FC236}">
                  <a16:creationId xmlns:a16="http://schemas.microsoft.com/office/drawing/2014/main" id="{0AED60D6-0BD2-4DC2-9C2D-A0CEF6B043D3}"/>
                </a:ext>
              </a:extLst>
            </p:cNvPr>
            <p:cNvSpPr/>
            <p:nvPr/>
          </p:nvSpPr>
          <p:spPr>
            <a:xfrm>
              <a:off x="3415973" y="1846741"/>
              <a:ext cx="19053" cy="18115"/>
            </a:xfrm>
            <a:custGeom>
              <a:avLst/>
              <a:gdLst/>
              <a:ahLst/>
              <a:cxnLst/>
              <a:rect l="l" t="t" r="r" b="b"/>
              <a:pathLst>
                <a:path w="569" h="541" extrusionOk="0">
                  <a:moveTo>
                    <a:pt x="257" y="1"/>
                  </a:moveTo>
                  <a:cubicBezTo>
                    <a:pt x="115" y="1"/>
                    <a:pt x="1" y="114"/>
                    <a:pt x="1" y="285"/>
                  </a:cubicBezTo>
                  <a:cubicBezTo>
                    <a:pt x="1" y="427"/>
                    <a:pt x="115" y="540"/>
                    <a:pt x="285" y="540"/>
                  </a:cubicBezTo>
                  <a:cubicBezTo>
                    <a:pt x="427" y="540"/>
                    <a:pt x="569" y="427"/>
                    <a:pt x="569" y="285"/>
                  </a:cubicBezTo>
                  <a:cubicBezTo>
                    <a:pt x="541" y="114"/>
                    <a:pt x="427" y="1"/>
                    <a:pt x="28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2878;p59">
              <a:extLst>
                <a:ext uri="{FF2B5EF4-FFF2-40B4-BE49-F238E27FC236}">
                  <a16:creationId xmlns:a16="http://schemas.microsoft.com/office/drawing/2014/main" id="{F2D03586-6A32-4965-A05E-6750DDEA8AF7}"/>
                </a:ext>
              </a:extLst>
            </p:cNvPr>
            <p:cNvSpPr/>
            <p:nvPr/>
          </p:nvSpPr>
          <p:spPr>
            <a:xfrm>
              <a:off x="3391260" y="1873362"/>
              <a:ext cx="19053" cy="18115"/>
            </a:xfrm>
            <a:custGeom>
              <a:avLst/>
              <a:gdLst/>
              <a:ahLst/>
              <a:cxnLst/>
              <a:rect l="l" t="t" r="r" b="b"/>
              <a:pathLst>
                <a:path w="569" h="541" extrusionOk="0">
                  <a:moveTo>
                    <a:pt x="285" y="1"/>
                  </a:moveTo>
                  <a:cubicBezTo>
                    <a:pt x="143" y="1"/>
                    <a:pt x="1" y="114"/>
                    <a:pt x="1" y="256"/>
                  </a:cubicBezTo>
                  <a:cubicBezTo>
                    <a:pt x="1" y="427"/>
                    <a:pt x="143" y="540"/>
                    <a:pt x="285" y="540"/>
                  </a:cubicBezTo>
                  <a:cubicBezTo>
                    <a:pt x="455" y="540"/>
                    <a:pt x="569" y="427"/>
                    <a:pt x="569" y="256"/>
                  </a:cubicBezTo>
                  <a:cubicBezTo>
                    <a:pt x="569" y="114"/>
                    <a:pt x="45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2879;p59">
              <a:extLst>
                <a:ext uri="{FF2B5EF4-FFF2-40B4-BE49-F238E27FC236}">
                  <a16:creationId xmlns:a16="http://schemas.microsoft.com/office/drawing/2014/main" id="{BEE00CFB-C4F2-4D62-81B1-8B787D0ED45A}"/>
                </a:ext>
              </a:extLst>
            </p:cNvPr>
            <p:cNvSpPr/>
            <p:nvPr/>
          </p:nvSpPr>
          <p:spPr>
            <a:xfrm>
              <a:off x="3391260" y="1955167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43" y="0"/>
                    <a:pt x="1" y="114"/>
                    <a:pt x="1" y="284"/>
                  </a:cubicBezTo>
                  <a:cubicBezTo>
                    <a:pt x="1" y="426"/>
                    <a:pt x="143" y="540"/>
                    <a:pt x="285" y="540"/>
                  </a:cubicBezTo>
                  <a:cubicBezTo>
                    <a:pt x="455" y="540"/>
                    <a:pt x="569" y="426"/>
                    <a:pt x="569" y="256"/>
                  </a:cubicBezTo>
                  <a:cubicBezTo>
                    <a:pt x="569" y="114"/>
                    <a:pt x="45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2880;p59">
              <a:extLst>
                <a:ext uri="{FF2B5EF4-FFF2-40B4-BE49-F238E27FC236}">
                  <a16:creationId xmlns:a16="http://schemas.microsoft.com/office/drawing/2014/main" id="{568E18D5-E0FD-4280-A5B2-8D81795A8306}"/>
                </a:ext>
              </a:extLst>
            </p:cNvPr>
            <p:cNvSpPr/>
            <p:nvPr/>
          </p:nvSpPr>
          <p:spPr>
            <a:xfrm>
              <a:off x="3355129" y="1934239"/>
              <a:ext cx="18082" cy="19053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256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26"/>
                    <a:pt x="114" y="568"/>
                    <a:pt x="256" y="568"/>
                  </a:cubicBezTo>
                  <a:cubicBezTo>
                    <a:pt x="426" y="568"/>
                    <a:pt x="540" y="426"/>
                    <a:pt x="540" y="284"/>
                  </a:cubicBezTo>
                  <a:cubicBezTo>
                    <a:pt x="540" y="142"/>
                    <a:pt x="426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2881;p59">
              <a:extLst>
                <a:ext uri="{FF2B5EF4-FFF2-40B4-BE49-F238E27FC236}">
                  <a16:creationId xmlns:a16="http://schemas.microsoft.com/office/drawing/2014/main" id="{5CB133E5-EB71-4433-B695-ABCEDB9662F1}"/>
                </a:ext>
              </a:extLst>
            </p:cNvPr>
            <p:cNvSpPr/>
            <p:nvPr/>
          </p:nvSpPr>
          <p:spPr>
            <a:xfrm>
              <a:off x="3642302" y="1781143"/>
              <a:ext cx="18115" cy="18082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256" y="0"/>
                  </a:moveTo>
                  <a:cubicBezTo>
                    <a:pt x="115" y="0"/>
                    <a:pt x="1" y="114"/>
                    <a:pt x="1" y="256"/>
                  </a:cubicBezTo>
                  <a:cubicBezTo>
                    <a:pt x="1" y="426"/>
                    <a:pt x="115" y="540"/>
                    <a:pt x="256" y="540"/>
                  </a:cubicBezTo>
                  <a:lnTo>
                    <a:pt x="285" y="540"/>
                  </a:lnTo>
                  <a:cubicBezTo>
                    <a:pt x="427" y="540"/>
                    <a:pt x="540" y="426"/>
                    <a:pt x="540" y="256"/>
                  </a:cubicBezTo>
                  <a:cubicBezTo>
                    <a:pt x="540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2882;p59">
              <a:extLst>
                <a:ext uri="{FF2B5EF4-FFF2-40B4-BE49-F238E27FC236}">
                  <a16:creationId xmlns:a16="http://schemas.microsoft.com/office/drawing/2014/main" id="{3DBA69BC-3BE6-40AD-AE72-5C1FEAA4436D}"/>
                </a:ext>
              </a:extLst>
            </p:cNvPr>
            <p:cNvSpPr/>
            <p:nvPr/>
          </p:nvSpPr>
          <p:spPr>
            <a:xfrm>
              <a:off x="3747883" y="1846741"/>
              <a:ext cx="19053" cy="18115"/>
            </a:xfrm>
            <a:custGeom>
              <a:avLst/>
              <a:gdLst/>
              <a:ahLst/>
              <a:cxnLst/>
              <a:rect l="l" t="t" r="r" b="b"/>
              <a:pathLst>
                <a:path w="569" h="541" extrusionOk="0">
                  <a:moveTo>
                    <a:pt x="284" y="1"/>
                  </a:moveTo>
                  <a:cubicBezTo>
                    <a:pt x="114" y="1"/>
                    <a:pt x="0" y="114"/>
                    <a:pt x="0" y="285"/>
                  </a:cubicBezTo>
                  <a:cubicBezTo>
                    <a:pt x="0" y="427"/>
                    <a:pt x="114" y="540"/>
                    <a:pt x="284" y="540"/>
                  </a:cubicBezTo>
                  <a:cubicBezTo>
                    <a:pt x="426" y="540"/>
                    <a:pt x="568" y="427"/>
                    <a:pt x="568" y="285"/>
                  </a:cubicBezTo>
                  <a:cubicBezTo>
                    <a:pt x="568" y="114"/>
                    <a:pt x="42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2883;p59">
              <a:extLst>
                <a:ext uri="{FF2B5EF4-FFF2-40B4-BE49-F238E27FC236}">
                  <a16:creationId xmlns:a16="http://schemas.microsoft.com/office/drawing/2014/main" id="{FC265CB3-A773-4CE6-B75F-CAFE63C2F474}"/>
                </a:ext>
              </a:extLst>
            </p:cNvPr>
            <p:cNvSpPr/>
            <p:nvPr/>
          </p:nvSpPr>
          <p:spPr>
            <a:xfrm>
              <a:off x="3775441" y="1964677"/>
              <a:ext cx="19053" cy="19019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56" y="0"/>
                  </a:moveTo>
                  <a:cubicBezTo>
                    <a:pt x="114" y="0"/>
                    <a:pt x="1" y="142"/>
                    <a:pt x="1" y="284"/>
                  </a:cubicBezTo>
                  <a:cubicBezTo>
                    <a:pt x="1" y="426"/>
                    <a:pt x="114" y="568"/>
                    <a:pt x="285" y="568"/>
                  </a:cubicBezTo>
                  <a:cubicBezTo>
                    <a:pt x="427" y="568"/>
                    <a:pt x="569" y="426"/>
                    <a:pt x="540" y="284"/>
                  </a:cubicBezTo>
                  <a:cubicBezTo>
                    <a:pt x="540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2884;p59">
              <a:extLst>
                <a:ext uri="{FF2B5EF4-FFF2-40B4-BE49-F238E27FC236}">
                  <a16:creationId xmlns:a16="http://schemas.microsoft.com/office/drawing/2014/main" id="{7786CD2D-8150-4417-ABD9-E02A48480845}"/>
                </a:ext>
              </a:extLst>
            </p:cNvPr>
            <p:cNvSpPr/>
            <p:nvPr/>
          </p:nvSpPr>
          <p:spPr>
            <a:xfrm>
              <a:off x="3808726" y="1920912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14" y="29"/>
                    <a:pt x="1" y="143"/>
                    <a:pt x="1" y="285"/>
                  </a:cubicBezTo>
                  <a:cubicBezTo>
                    <a:pt x="1" y="455"/>
                    <a:pt x="114" y="569"/>
                    <a:pt x="285" y="569"/>
                  </a:cubicBezTo>
                  <a:cubicBezTo>
                    <a:pt x="427" y="569"/>
                    <a:pt x="569" y="455"/>
                    <a:pt x="569" y="285"/>
                  </a:cubicBezTo>
                  <a:cubicBezTo>
                    <a:pt x="569" y="143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2885;p59">
              <a:extLst>
                <a:ext uri="{FF2B5EF4-FFF2-40B4-BE49-F238E27FC236}">
                  <a16:creationId xmlns:a16="http://schemas.microsoft.com/office/drawing/2014/main" id="{563858A5-3CB1-47B2-9D09-12D14638E3AF}"/>
                </a:ext>
              </a:extLst>
            </p:cNvPr>
            <p:cNvSpPr/>
            <p:nvPr/>
          </p:nvSpPr>
          <p:spPr>
            <a:xfrm>
              <a:off x="3780196" y="1862914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14" y="0"/>
                    <a:pt x="1" y="114"/>
                    <a:pt x="1" y="284"/>
                  </a:cubicBezTo>
                  <a:cubicBezTo>
                    <a:pt x="1" y="426"/>
                    <a:pt x="114" y="540"/>
                    <a:pt x="285" y="540"/>
                  </a:cubicBezTo>
                  <a:cubicBezTo>
                    <a:pt x="427" y="540"/>
                    <a:pt x="569" y="426"/>
                    <a:pt x="569" y="284"/>
                  </a:cubicBezTo>
                  <a:cubicBezTo>
                    <a:pt x="569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2886;p59">
              <a:extLst>
                <a:ext uri="{FF2B5EF4-FFF2-40B4-BE49-F238E27FC236}">
                  <a16:creationId xmlns:a16="http://schemas.microsoft.com/office/drawing/2014/main" id="{76960B43-E96C-4BB4-A535-344BB1202EFC}"/>
                </a:ext>
              </a:extLst>
            </p:cNvPr>
            <p:cNvSpPr/>
            <p:nvPr/>
          </p:nvSpPr>
          <p:spPr>
            <a:xfrm>
              <a:off x="3759268" y="1902863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57" y="0"/>
                  </a:moveTo>
                  <a:cubicBezTo>
                    <a:pt x="115" y="0"/>
                    <a:pt x="1" y="114"/>
                    <a:pt x="1" y="284"/>
                  </a:cubicBezTo>
                  <a:cubicBezTo>
                    <a:pt x="1" y="426"/>
                    <a:pt x="115" y="540"/>
                    <a:pt x="285" y="540"/>
                  </a:cubicBezTo>
                  <a:cubicBezTo>
                    <a:pt x="427" y="540"/>
                    <a:pt x="569" y="426"/>
                    <a:pt x="541" y="284"/>
                  </a:cubicBezTo>
                  <a:cubicBezTo>
                    <a:pt x="541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2887;p59">
              <a:extLst>
                <a:ext uri="{FF2B5EF4-FFF2-40B4-BE49-F238E27FC236}">
                  <a16:creationId xmlns:a16="http://schemas.microsoft.com/office/drawing/2014/main" id="{64B74E61-8BFB-4FC0-89CE-A2668155818E}"/>
                </a:ext>
              </a:extLst>
            </p:cNvPr>
            <p:cNvSpPr/>
            <p:nvPr/>
          </p:nvSpPr>
          <p:spPr>
            <a:xfrm>
              <a:off x="3735526" y="2081643"/>
              <a:ext cx="18082" cy="19053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284" y="0"/>
                  </a:moveTo>
                  <a:cubicBezTo>
                    <a:pt x="114" y="0"/>
                    <a:pt x="0" y="114"/>
                    <a:pt x="0" y="284"/>
                  </a:cubicBezTo>
                  <a:cubicBezTo>
                    <a:pt x="0" y="426"/>
                    <a:pt x="114" y="568"/>
                    <a:pt x="284" y="568"/>
                  </a:cubicBezTo>
                  <a:cubicBezTo>
                    <a:pt x="426" y="568"/>
                    <a:pt x="540" y="426"/>
                    <a:pt x="540" y="284"/>
                  </a:cubicBezTo>
                  <a:cubicBezTo>
                    <a:pt x="540" y="114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2888;p59">
              <a:extLst>
                <a:ext uri="{FF2B5EF4-FFF2-40B4-BE49-F238E27FC236}">
                  <a16:creationId xmlns:a16="http://schemas.microsoft.com/office/drawing/2014/main" id="{1601AF5A-4BC0-4992-8CF7-0E23A03F0405}"/>
                </a:ext>
              </a:extLst>
            </p:cNvPr>
            <p:cNvSpPr/>
            <p:nvPr/>
          </p:nvSpPr>
          <p:spPr>
            <a:xfrm>
              <a:off x="3780196" y="2097783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14" y="1"/>
                    <a:pt x="1" y="114"/>
                    <a:pt x="1" y="285"/>
                  </a:cubicBezTo>
                  <a:cubicBezTo>
                    <a:pt x="1" y="427"/>
                    <a:pt x="114" y="569"/>
                    <a:pt x="285" y="569"/>
                  </a:cubicBezTo>
                  <a:cubicBezTo>
                    <a:pt x="427" y="569"/>
                    <a:pt x="569" y="427"/>
                    <a:pt x="569" y="285"/>
                  </a:cubicBezTo>
                  <a:cubicBezTo>
                    <a:pt x="569" y="114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2889;p59">
              <a:extLst>
                <a:ext uri="{FF2B5EF4-FFF2-40B4-BE49-F238E27FC236}">
                  <a16:creationId xmlns:a16="http://schemas.microsoft.com/office/drawing/2014/main" id="{3C3BFE00-14DC-42E1-9347-44F0117BC9A6}"/>
                </a:ext>
              </a:extLst>
            </p:cNvPr>
            <p:cNvSpPr/>
            <p:nvPr/>
          </p:nvSpPr>
          <p:spPr>
            <a:xfrm>
              <a:off x="3723137" y="2113956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43" y="1"/>
                    <a:pt x="1" y="143"/>
                    <a:pt x="29" y="285"/>
                  </a:cubicBezTo>
                  <a:cubicBezTo>
                    <a:pt x="29" y="427"/>
                    <a:pt x="143" y="569"/>
                    <a:pt x="285" y="569"/>
                  </a:cubicBezTo>
                  <a:lnTo>
                    <a:pt x="313" y="569"/>
                  </a:lnTo>
                  <a:cubicBezTo>
                    <a:pt x="455" y="569"/>
                    <a:pt x="569" y="427"/>
                    <a:pt x="569" y="285"/>
                  </a:cubicBezTo>
                  <a:cubicBezTo>
                    <a:pt x="569" y="114"/>
                    <a:pt x="45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2890;p59">
              <a:extLst>
                <a:ext uri="{FF2B5EF4-FFF2-40B4-BE49-F238E27FC236}">
                  <a16:creationId xmlns:a16="http://schemas.microsoft.com/office/drawing/2014/main" id="{85C77D63-8BBB-4ECD-A975-6E7055AA7359}"/>
                </a:ext>
              </a:extLst>
            </p:cNvPr>
            <p:cNvSpPr/>
            <p:nvPr/>
          </p:nvSpPr>
          <p:spPr>
            <a:xfrm>
              <a:off x="3642302" y="2149150"/>
              <a:ext cx="18115" cy="18082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256" y="0"/>
                  </a:moveTo>
                  <a:cubicBezTo>
                    <a:pt x="115" y="0"/>
                    <a:pt x="1" y="114"/>
                    <a:pt x="1" y="256"/>
                  </a:cubicBezTo>
                  <a:cubicBezTo>
                    <a:pt x="1" y="426"/>
                    <a:pt x="115" y="540"/>
                    <a:pt x="256" y="540"/>
                  </a:cubicBezTo>
                  <a:lnTo>
                    <a:pt x="285" y="540"/>
                  </a:lnTo>
                  <a:cubicBezTo>
                    <a:pt x="427" y="540"/>
                    <a:pt x="540" y="426"/>
                    <a:pt x="540" y="256"/>
                  </a:cubicBezTo>
                  <a:cubicBezTo>
                    <a:pt x="540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2891;p59">
              <a:extLst>
                <a:ext uri="{FF2B5EF4-FFF2-40B4-BE49-F238E27FC236}">
                  <a16:creationId xmlns:a16="http://schemas.microsoft.com/office/drawing/2014/main" id="{4FADE53D-102D-4652-87CE-5FEAF1859C7A}"/>
                </a:ext>
              </a:extLst>
            </p:cNvPr>
            <p:cNvSpPr/>
            <p:nvPr/>
          </p:nvSpPr>
          <p:spPr>
            <a:xfrm>
              <a:off x="3676558" y="2165323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4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55"/>
                    <a:pt x="114" y="568"/>
                    <a:pt x="284" y="568"/>
                  </a:cubicBezTo>
                  <a:cubicBezTo>
                    <a:pt x="426" y="568"/>
                    <a:pt x="568" y="455"/>
                    <a:pt x="568" y="284"/>
                  </a:cubicBezTo>
                  <a:cubicBezTo>
                    <a:pt x="568" y="142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2892;p59">
              <a:extLst>
                <a:ext uri="{FF2B5EF4-FFF2-40B4-BE49-F238E27FC236}">
                  <a16:creationId xmlns:a16="http://schemas.microsoft.com/office/drawing/2014/main" id="{2B466844-5E08-4E4F-9B3C-DC3F1A84D96A}"/>
                </a:ext>
              </a:extLst>
            </p:cNvPr>
            <p:cNvSpPr/>
            <p:nvPr/>
          </p:nvSpPr>
          <p:spPr>
            <a:xfrm>
              <a:off x="3507288" y="2143457"/>
              <a:ext cx="19053" cy="19019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56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54"/>
                    <a:pt x="114" y="568"/>
                    <a:pt x="284" y="568"/>
                  </a:cubicBezTo>
                  <a:cubicBezTo>
                    <a:pt x="426" y="568"/>
                    <a:pt x="568" y="454"/>
                    <a:pt x="540" y="284"/>
                  </a:cubicBezTo>
                  <a:cubicBezTo>
                    <a:pt x="540" y="142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2893;p59">
              <a:extLst>
                <a:ext uri="{FF2B5EF4-FFF2-40B4-BE49-F238E27FC236}">
                  <a16:creationId xmlns:a16="http://schemas.microsoft.com/office/drawing/2014/main" id="{CCB1E456-DD20-40F6-A1A7-C6F4C7C968CA}"/>
                </a:ext>
              </a:extLst>
            </p:cNvPr>
            <p:cNvSpPr/>
            <p:nvPr/>
          </p:nvSpPr>
          <p:spPr>
            <a:xfrm>
              <a:off x="3426454" y="2081643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4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26"/>
                    <a:pt x="142" y="568"/>
                    <a:pt x="284" y="568"/>
                  </a:cubicBezTo>
                  <a:cubicBezTo>
                    <a:pt x="455" y="568"/>
                    <a:pt x="568" y="426"/>
                    <a:pt x="568" y="284"/>
                  </a:cubicBezTo>
                  <a:cubicBezTo>
                    <a:pt x="568" y="114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2894;p59">
              <a:extLst>
                <a:ext uri="{FF2B5EF4-FFF2-40B4-BE49-F238E27FC236}">
                  <a16:creationId xmlns:a16="http://schemas.microsoft.com/office/drawing/2014/main" id="{13AE2BA5-C4BC-4D97-AE2B-83230F82C9B4}"/>
                </a:ext>
              </a:extLst>
            </p:cNvPr>
            <p:cNvSpPr/>
            <p:nvPr/>
          </p:nvSpPr>
          <p:spPr>
            <a:xfrm>
              <a:off x="3444503" y="2118711"/>
              <a:ext cx="18115" cy="19053"/>
            </a:xfrm>
            <a:custGeom>
              <a:avLst/>
              <a:gdLst/>
              <a:ahLst/>
              <a:cxnLst/>
              <a:rect l="l" t="t" r="r" b="b"/>
              <a:pathLst>
                <a:path w="541" h="569" extrusionOk="0">
                  <a:moveTo>
                    <a:pt x="257" y="1"/>
                  </a:moveTo>
                  <a:cubicBezTo>
                    <a:pt x="115" y="1"/>
                    <a:pt x="1" y="143"/>
                    <a:pt x="1" y="285"/>
                  </a:cubicBezTo>
                  <a:cubicBezTo>
                    <a:pt x="1" y="455"/>
                    <a:pt x="115" y="569"/>
                    <a:pt x="257" y="569"/>
                  </a:cubicBezTo>
                  <a:lnTo>
                    <a:pt x="285" y="569"/>
                  </a:lnTo>
                  <a:cubicBezTo>
                    <a:pt x="427" y="569"/>
                    <a:pt x="541" y="455"/>
                    <a:pt x="541" y="285"/>
                  </a:cubicBezTo>
                  <a:cubicBezTo>
                    <a:pt x="541" y="143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2895;p59">
              <a:extLst>
                <a:ext uri="{FF2B5EF4-FFF2-40B4-BE49-F238E27FC236}">
                  <a16:creationId xmlns:a16="http://schemas.microsoft.com/office/drawing/2014/main" id="{422E24E5-D943-4291-8899-6FFDBCFA39BD}"/>
                </a:ext>
              </a:extLst>
            </p:cNvPr>
            <p:cNvSpPr/>
            <p:nvPr/>
          </p:nvSpPr>
          <p:spPr>
            <a:xfrm>
              <a:off x="3506317" y="1878117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1"/>
                  </a:moveTo>
                  <a:cubicBezTo>
                    <a:pt x="143" y="1"/>
                    <a:pt x="1" y="114"/>
                    <a:pt x="1" y="285"/>
                  </a:cubicBezTo>
                  <a:cubicBezTo>
                    <a:pt x="1" y="427"/>
                    <a:pt x="143" y="569"/>
                    <a:pt x="285" y="569"/>
                  </a:cubicBezTo>
                  <a:cubicBezTo>
                    <a:pt x="455" y="569"/>
                    <a:pt x="569" y="427"/>
                    <a:pt x="569" y="285"/>
                  </a:cubicBezTo>
                  <a:cubicBezTo>
                    <a:pt x="569" y="114"/>
                    <a:pt x="45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2896;p59">
              <a:extLst>
                <a:ext uri="{FF2B5EF4-FFF2-40B4-BE49-F238E27FC236}">
                  <a16:creationId xmlns:a16="http://schemas.microsoft.com/office/drawing/2014/main" id="{A5E4C77A-9619-433A-BF1F-D7C010EA1632}"/>
                </a:ext>
              </a:extLst>
            </p:cNvPr>
            <p:cNvSpPr/>
            <p:nvPr/>
          </p:nvSpPr>
          <p:spPr>
            <a:xfrm>
              <a:off x="3551020" y="1862914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14" y="0"/>
                    <a:pt x="1" y="114"/>
                    <a:pt x="1" y="284"/>
                  </a:cubicBezTo>
                  <a:cubicBezTo>
                    <a:pt x="1" y="426"/>
                    <a:pt x="114" y="540"/>
                    <a:pt x="285" y="540"/>
                  </a:cubicBezTo>
                  <a:cubicBezTo>
                    <a:pt x="427" y="540"/>
                    <a:pt x="569" y="426"/>
                    <a:pt x="569" y="284"/>
                  </a:cubicBezTo>
                  <a:cubicBezTo>
                    <a:pt x="569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2897;p59">
              <a:extLst>
                <a:ext uri="{FF2B5EF4-FFF2-40B4-BE49-F238E27FC236}">
                  <a16:creationId xmlns:a16="http://schemas.microsoft.com/office/drawing/2014/main" id="{675F2D80-8897-4251-A987-FAE4142AE41D}"/>
                </a:ext>
              </a:extLst>
            </p:cNvPr>
            <p:cNvSpPr/>
            <p:nvPr/>
          </p:nvSpPr>
          <p:spPr>
            <a:xfrm>
              <a:off x="3485422" y="2024583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4" y="0"/>
                  </a:moveTo>
                  <a:cubicBezTo>
                    <a:pt x="114" y="0"/>
                    <a:pt x="0" y="142"/>
                    <a:pt x="0" y="284"/>
                  </a:cubicBezTo>
                  <a:cubicBezTo>
                    <a:pt x="0" y="426"/>
                    <a:pt x="114" y="568"/>
                    <a:pt x="284" y="568"/>
                  </a:cubicBezTo>
                  <a:cubicBezTo>
                    <a:pt x="426" y="568"/>
                    <a:pt x="568" y="426"/>
                    <a:pt x="568" y="284"/>
                  </a:cubicBezTo>
                  <a:cubicBezTo>
                    <a:pt x="568" y="142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2898;p59">
              <a:extLst>
                <a:ext uri="{FF2B5EF4-FFF2-40B4-BE49-F238E27FC236}">
                  <a16:creationId xmlns:a16="http://schemas.microsoft.com/office/drawing/2014/main" id="{3B37EFCD-8259-4D92-9BC7-AA8EC497CE13}"/>
                </a:ext>
              </a:extLst>
            </p:cNvPr>
            <p:cNvSpPr/>
            <p:nvPr/>
          </p:nvSpPr>
          <p:spPr>
            <a:xfrm>
              <a:off x="3506317" y="2046449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43" y="0"/>
                    <a:pt x="1" y="114"/>
                    <a:pt x="1" y="284"/>
                  </a:cubicBezTo>
                  <a:cubicBezTo>
                    <a:pt x="1" y="426"/>
                    <a:pt x="143" y="540"/>
                    <a:pt x="285" y="540"/>
                  </a:cubicBezTo>
                  <a:cubicBezTo>
                    <a:pt x="455" y="540"/>
                    <a:pt x="569" y="426"/>
                    <a:pt x="569" y="284"/>
                  </a:cubicBezTo>
                  <a:cubicBezTo>
                    <a:pt x="569" y="114"/>
                    <a:pt x="45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2899;p59">
              <a:extLst>
                <a:ext uri="{FF2B5EF4-FFF2-40B4-BE49-F238E27FC236}">
                  <a16:creationId xmlns:a16="http://schemas.microsoft.com/office/drawing/2014/main" id="{B88D5893-41F1-4C75-B292-9C1B9681D1E0}"/>
                </a:ext>
              </a:extLst>
            </p:cNvPr>
            <p:cNvSpPr/>
            <p:nvPr/>
          </p:nvSpPr>
          <p:spPr>
            <a:xfrm>
              <a:off x="3610926" y="2081643"/>
              <a:ext cx="19053" cy="19053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5" y="0"/>
                  </a:moveTo>
                  <a:cubicBezTo>
                    <a:pt x="143" y="0"/>
                    <a:pt x="1" y="114"/>
                    <a:pt x="1" y="284"/>
                  </a:cubicBezTo>
                  <a:cubicBezTo>
                    <a:pt x="1" y="426"/>
                    <a:pt x="143" y="568"/>
                    <a:pt x="285" y="568"/>
                  </a:cubicBezTo>
                  <a:cubicBezTo>
                    <a:pt x="455" y="568"/>
                    <a:pt x="569" y="426"/>
                    <a:pt x="569" y="284"/>
                  </a:cubicBezTo>
                  <a:cubicBezTo>
                    <a:pt x="569" y="114"/>
                    <a:pt x="45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2900;p59">
              <a:extLst>
                <a:ext uri="{FF2B5EF4-FFF2-40B4-BE49-F238E27FC236}">
                  <a16:creationId xmlns:a16="http://schemas.microsoft.com/office/drawing/2014/main" id="{25D68A35-EA28-4074-A806-9E02B572BB30}"/>
                </a:ext>
              </a:extLst>
            </p:cNvPr>
            <p:cNvSpPr/>
            <p:nvPr/>
          </p:nvSpPr>
          <p:spPr>
            <a:xfrm>
              <a:off x="3681313" y="1913310"/>
              <a:ext cx="19053" cy="18115"/>
            </a:xfrm>
            <a:custGeom>
              <a:avLst/>
              <a:gdLst/>
              <a:ahLst/>
              <a:cxnLst/>
              <a:rect l="l" t="t" r="r" b="b"/>
              <a:pathLst>
                <a:path w="569" h="541" extrusionOk="0">
                  <a:moveTo>
                    <a:pt x="284" y="0"/>
                  </a:moveTo>
                  <a:cubicBezTo>
                    <a:pt x="142" y="0"/>
                    <a:pt x="0" y="114"/>
                    <a:pt x="0" y="284"/>
                  </a:cubicBezTo>
                  <a:cubicBezTo>
                    <a:pt x="0" y="426"/>
                    <a:pt x="142" y="540"/>
                    <a:pt x="284" y="540"/>
                  </a:cubicBezTo>
                  <a:cubicBezTo>
                    <a:pt x="455" y="540"/>
                    <a:pt x="568" y="426"/>
                    <a:pt x="568" y="284"/>
                  </a:cubicBezTo>
                  <a:cubicBezTo>
                    <a:pt x="568" y="114"/>
                    <a:pt x="45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2901;p59">
              <a:extLst>
                <a:ext uri="{FF2B5EF4-FFF2-40B4-BE49-F238E27FC236}">
                  <a16:creationId xmlns:a16="http://schemas.microsoft.com/office/drawing/2014/main" id="{CFE1EA0F-9584-4BE9-9343-22212695DF68}"/>
                </a:ext>
              </a:extLst>
            </p:cNvPr>
            <p:cNvSpPr/>
            <p:nvPr/>
          </p:nvSpPr>
          <p:spPr>
            <a:xfrm>
              <a:off x="3644211" y="2051204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43" y="0"/>
                    <a:pt x="1" y="114"/>
                    <a:pt x="1" y="284"/>
                  </a:cubicBezTo>
                  <a:cubicBezTo>
                    <a:pt x="1" y="426"/>
                    <a:pt x="143" y="540"/>
                    <a:pt x="285" y="540"/>
                  </a:cubicBezTo>
                  <a:cubicBezTo>
                    <a:pt x="455" y="540"/>
                    <a:pt x="569" y="426"/>
                    <a:pt x="569" y="256"/>
                  </a:cubicBezTo>
                  <a:cubicBezTo>
                    <a:pt x="569" y="114"/>
                    <a:pt x="45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2902;p59">
              <a:extLst>
                <a:ext uri="{FF2B5EF4-FFF2-40B4-BE49-F238E27FC236}">
                  <a16:creationId xmlns:a16="http://schemas.microsoft.com/office/drawing/2014/main" id="{E2F9C641-DA2A-4D54-88C2-B5F33FF8025D}"/>
                </a:ext>
              </a:extLst>
            </p:cNvPr>
            <p:cNvSpPr/>
            <p:nvPr/>
          </p:nvSpPr>
          <p:spPr>
            <a:xfrm>
              <a:off x="3467340" y="2170078"/>
              <a:ext cx="18115" cy="19053"/>
            </a:xfrm>
            <a:custGeom>
              <a:avLst/>
              <a:gdLst/>
              <a:ahLst/>
              <a:cxnLst/>
              <a:rect l="l" t="t" r="r" b="b"/>
              <a:pathLst>
                <a:path w="541" h="569" extrusionOk="0">
                  <a:moveTo>
                    <a:pt x="256" y="0"/>
                  </a:moveTo>
                  <a:cubicBezTo>
                    <a:pt x="114" y="0"/>
                    <a:pt x="1" y="142"/>
                    <a:pt x="1" y="284"/>
                  </a:cubicBezTo>
                  <a:cubicBezTo>
                    <a:pt x="1" y="455"/>
                    <a:pt x="114" y="568"/>
                    <a:pt x="256" y="568"/>
                  </a:cubicBezTo>
                  <a:lnTo>
                    <a:pt x="284" y="568"/>
                  </a:lnTo>
                  <a:cubicBezTo>
                    <a:pt x="426" y="568"/>
                    <a:pt x="540" y="455"/>
                    <a:pt x="540" y="284"/>
                  </a:cubicBezTo>
                  <a:cubicBezTo>
                    <a:pt x="540" y="142"/>
                    <a:pt x="4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2903;p59">
              <a:extLst>
                <a:ext uri="{FF2B5EF4-FFF2-40B4-BE49-F238E27FC236}">
                  <a16:creationId xmlns:a16="http://schemas.microsoft.com/office/drawing/2014/main" id="{8C694711-5A0F-4800-8911-CDF78926FF9C}"/>
                </a:ext>
              </a:extLst>
            </p:cNvPr>
            <p:cNvSpPr/>
            <p:nvPr/>
          </p:nvSpPr>
          <p:spPr>
            <a:xfrm>
              <a:off x="3415973" y="2107293"/>
              <a:ext cx="18115" cy="19053"/>
            </a:xfrm>
            <a:custGeom>
              <a:avLst/>
              <a:gdLst/>
              <a:ahLst/>
              <a:cxnLst/>
              <a:rect l="l" t="t" r="r" b="b"/>
              <a:pathLst>
                <a:path w="541" h="569" extrusionOk="0">
                  <a:moveTo>
                    <a:pt x="257" y="1"/>
                  </a:moveTo>
                  <a:cubicBezTo>
                    <a:pt x="115" y="29"/>
                    <a:pt x="1" y="143"/>
                    <a:pt x="1" y="285"/>
                  </a:cubicBezTo>
                  <a:cubicBezTo>
                    <a:pt x="1" y="455"/>
                    <a:pt x="115" y="569"/>
                    <a:pt x="257" y="569"/>
                  </a:cubicBezTo>
                  <a:lnTo>
                    <a:pt x="285" y="569"/>
                  </a:lnTo>
                  <a:cubicBezTo>
                    <a:pt x="427" y="569"/>
                    <a:pt x="541" y="455"/>
                    <a:pt x="541" y="285"/>
                  </a:cubicBezTo>
                  <a:cubicBezTo>
                    <a:pt x="541" y="143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2904;p59">
              <a:extLst>
                <a:ext uri="{FF2B5EF4-FFF2-40B4-BE49-F238E27FC236}">
                  <a16:creationId xmlns:a16="http://schemas.microsoft.com/office/drawing/2014/main" id="{61899559-37D8-4124-AD23-E111A7536DB5}"/>
                </a:ext>
              </a:extLst>
            </p:cNvPr>
            <p:cNvSpPr/>
            <p:nvPr/>
          </p:nvSpPr>
          <p:spPr>
            <a:xfrm>
              <a:off x="3384597" y="1810610"/>
              <a:ext cx="19053" cy="18082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285" y="0"/>
                  </a:moveTo>
                  <a:cubicBezTo>
                    <a:pt x="114" y="0"/>
                    <a:pt x="1" y="114"/>
                    <a:pt x="1" y="284"/>
                  </a:cubicBezTo>
                  <a:cubicBezTo>
                    <a:pt x="1" y="426"/>
                    <a:pt x="114" y="540"/>
                    <a:pt x="285" y="540"/>
                  </a:cubicBezTo>
                  <a:cubicBezTo>
                    <a:pt x="427" y="540"/>
                    <a:pt x="569" y="426"/>
                    <a:pt x="569" y="284"/>
                  </a:cubicBezTo>
                  <a:cubicBezTo>
                    <a:pt x="569" y="114"/>
                    <a:pt x="42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3216;p63">
            <a:extLst>
              <a:ext uri="{FF2B5EF4-FFF2-40B4-BE49-F238E27FC236}">
                <a16:creationId xmlns:a16="http://schemas.microsoft.com/office/drawing/2014/main" id="{6F4BC187-F9E8-4FF6-A3A2-1DCDF89201FA}"/>
              </a:ext>
            </a:extLst>
          </p:cNvPr>
          <p:cNvGrpSpPr/>
          <p:nvPr/>
        </p:nvGrpSpPr>
        <p:grpSpPr>
          <a:xfrm>
            <a:off x="6116158" y="-169299"/>
            <a:ext cx="3041098" cy="1979197"/>
            <a:chOff x="5143611" y="1692850"/>
            <a:chExt cx="4067647" cy="2774158"/>
          </a:xfrm>
        </p:grpSpPr>
        <p:sp>
          <p:nvSpPr>
            <p:cNvPr id="461" name="Google Shape;3217;p63">
              <a:extLst>
                <a:ext uri="{FF2B5EF4-FFF2-40B4-BE49-F238E27FC236}">
                  <a16:creationId xmlns:a16="http://schemas.microsoft.com/office/drawing/2014/main" id="{B0427BBD-2CDD-48CD-B220-D41F8A5CB711}"/>
                </a:ext>
              </a:extLst>
            </p:cNvPr>
            <p:cNvSpPr/>
            <p:nvPr/>
          </p:nvSpPr>
          <p:spPr>
            <a:xfrm rot="10800000" flipH="1">
              <a:off x="6196271" y="3237640"/>
              <a:ext cx="3014987" cy="859785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218;p63">
              <a:extLst>
                <a:ext uri="{FF2B5EF4-FFF2-40B4-BE49-F238E27FC236}">
                  <a16:creationId xmlns:a16="http://schemas.microsoft.com/office/drawing/2014/main" id="{0E84ABB5-3450-4393-B3FF-4CB0A3129B80}"/>
                </a:ext>
              </a:extLst>
            </p:cNvPr>
            <p:cNvSpPr/>
            <p:nvPr/>
          </p:nvSpPr>
          <p:spPr>
            <a:xfrm rot="10800000" flipH="1">
              <a:off x="5961350" y="2332090"/>
              <a:ext cx="1358969" cy="162205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" name="Google Shape;3219;p63">
              <a:extLst>
                <a:ext uri="{FF2B5EF4-FFF2-40B4-BE49-F238E27FC236}">
                  <a16:creationId xmlns:a16="http://schemas.microsoft.com/office/drawing/2014/main" id="{6C3F3F56-162B-47DD-8942-CA622BCADBDB}"/>
                </a:ext>
              </a:extLst>
            </p:cNvPr>
            <p:cNvGrpSpPr/>
            <p:nvPr/>
          </p:nvGrpSpPr>
          <p:grpSpPr>
            <a:xfrm rot="10800000" flipH="1">
              <a:off x="5143611" y="2096403"/>
              <a:ext cx="1715199" cy="1699477"/>
              <a:chOff x="2547657" y="959163"/>
              <a:chExt cx="1078392" cy="1069687"/>
            </a:xfrm>
          </p:grpSpPr>
          <p:sp>
            <p:nvSpPr>
              <p:cNvPr id="496" name="Google Shape;3220;p63">
                <a:extLst>
                  <a:ext uri="{FF2B5EF4-FFF2-40B4-BE49-F238E27FC236}">
                    <a16:creationId xmlns:a16="http://schemas.microsoft.com/office/drawing/2014/main" id="{0162D69E-2CD1-47B3-8F12-ACC7FD5DBBCB}"/>
                  </a:ext>
                </a:extLst>
              </p:cNvPr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3221;p63">
                <a:extLst>
                  <a:ext uri="{FF2B5EF4-FFF2-40B4-BE49-F238E27FC236}">
                    <a16:creationId xmlns:a16="http://schemas.microsoft.com/office/drawing/2014/main" id="{06AFE74D-772C-4108-8F96-EA6FA86CFEFB}"/>
                  </a:ext>
                </a:extLst>
              </p:cNvPr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3222;p63">
                <a:extLst>
                  <a:ext uri="{FF2B5EF4-FFF2-40B4-BE49-F238E27FC236}">
                    <a16:creationId xmlns:a16="http://schemas.microsoft.com/office/drawing/2014/main" id="{8A967111-B95B-42E3-8AF1-5BEE2B05D5B9}"/>
                  </a:ext>
                </a:extLst>
              </p:cNvPr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3223;p63">
                <a:extLst>
                  <a:ext uri="{FF2B5EF4-FFF2-40B4-BE49-F238E27FC236}">
                    <a16:creationId xmlns:a16="http://schemas.microsoft.com/office/drawing/2014/main" id="{8E6AD6FF-1196-4305-BF41-FB9EA6B87CCF}"/>
                  </a:ext>
                </a:extLst>
              </p:cNvPr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3224;p63">
                <a:extLst>
                  <a:ext uri="{FF2B5EF4-FFF2-40B4-BE49-F238E27FC236}">
                    <a16:creationId xmlns:a16="http://schemas.microsoft.com/office/drawing/2014/main" id="{07A79D6C-8EB8-4E00-8C09-6E29756369D6}"/>
                  </a:ext>
                </a:extLst>
              </p:cNvPr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3225;p63">
                <a:extLst>
                  <a:ext uri="{FF2B5EF4-FFF2-40B4-BE49-F238E27FC236}">
                    <a16:creationId xmlns:a16="http://schemas.microsoft.com/office/drawing/2014/main" id="{B7CB12A3-72F0-45D2-868C-65A46334103A}"/>
                  </a:ext>
                </a:extLst>
              </p:cNvPr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3226;p63">
                <a:extLst>
                  <a:ext uri="{FF2B5EF4-FFF2-40B4-BE49-F238E27FC236}">
                    <a16:creationId xmlns:a16="http://schemas.microsoft.com/office/drawing/2014/main" id="{11128968-5BDB-4DB3-B2C0-CD3206665A64}"/>
                  </a:ext>
                </a:extLst>
              </p:cNvPr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3227;p63">
                <a:extLst>
                  <a:ext uri="{FF2B5EF4-FFF2-40B4-BE49-F238E27FC236}">
                    <a16:creationId xmlns:a16="http://schemas.microsoft.com/office/drawing/2014/main" id="{FE35F0A9-2507-4AA6-97C5-79FC6781F530}"/>
                  </a:ext>
                </a:extLst>
              </p:cNvPr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3228;p63">
                <a:extLst>
                  <a:ext uri="{FF2B5EF4-FFF2-40B4-BE49-F238E27FC236}">
                    <a16:creationId xmlns:a16="http://schemas.microsoft.com/office/drawing/2014/main" id="{0202B2C7-2C07-418A-8171-14B9AB050ED9}"/>
                  </a:ext>
                </a:extLst>
              </p:cNvPr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3229;p63">
                <a:extLst>
                  <a:ext uri="{FF2B5EF4-FFF2-40B4-BE49-F238E27FC236}">
                    <a16:creationId xmlns:a16="http://schemas.microsoft.com/office/drawing/2014/main" id="{8E6CF2FD-5787-4857-8F40-D54842CFF74A}"/>
                  </a:ext>
                </a:extLst>
              </p:cNvPr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3230;p63">
                <a:extLst>
                  <a:ext uri="{FF2B5EF4-FFF2-40B4-BE49-F238E27FC236}">
                    <a16:creationId xmlns:a16="http://schemas.microsoft.com/office/drawing/2014/main" id="{DE9941D1-4ACA-4F11-B5E6-DA9290845533}"/>
                  </a:ext>
                </a:extLst>
              </p:cNvPr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3231;p63">
                <a:extLst>
                  <a:ext uri="{FF2B5EF4-FFF2-40B4-BE49-F238E27FC236}">
                    <a16:creationId xmlns:a16="http://schemas.microsoft.com/office/drawing/2014/main" id="{9DFF5321-A59E-4EEB-9B72-FA882C37CF40}"/>
                  </a:ext>
                </a:extLst>
              </p:cNvPr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3232;p63">
                <a:extLst>
                  <a:ext uri="{FF2B5EF4-FFF2-40B4-BE49-F238E27FC236}">
                    <a16:creationId xmlns:a16="http://schemas.microsoft.com/office/drawing/2014/main" id="{0DE4BD8D-07F7-4DC5-AD0B-5D55EF138BDC}"/>
                  </a:ext>
                </a:extLst>
              </p:cNvPr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3233;p63">
                <a:extLst>
                  <a:ext uri="{FF2B5EF4-FFF2-40B4-BE49-F238E27FC236}">
                    <a16:creationId xmlns:a16="http://schemas.microsoft.com/office/drawing/2014/main" id="{7753D58F-3498-4EE2-9217-9B2C899C16B4}"/>
                  </a:ext>
                </a:extLst>
              </p:cNvPr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3234;p63">
                <a:extLst>
                  <a:ext uri="{FF2B5EF4-FFF2-40B4-BE49-F238E27FC236}">
                    <a16:creationId xmlns:a16="http://schemas.microsoft.com/office/drawing/2014/main" id="{BA053142-278D-4076-8C7C-531241E1E1C2}"/>
                  </a:ext>
                </a:extLst>
              </p:cNvPr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3235;p63">
                <a:extLst>
                  <a:ext uri="{FF2B5EF4-FFF2-40B4-BE49-F238E27FC236}">
                    <a16:creationId xmlns:a16="http://schemas.microsoft.com/office/drawing/2014/main" id="{E06887C1-93AF-4872-87CB-4338331CBDC9}"/>
                  </a:ext>
                </a:extLst>
              </p:cNvPr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4" name="Google Shape;3236;p63">
              <a:extLst>
                <a:ext uri="{FF2B5EF4-FFF2-40B4-BE49-F238E27FC236}">
                  <a16:creationId xmlns:a16="http://schemas.microsoft.com/office/drawing/2014/main" id="{F2182775-EBF3-40EA-951E-F4D14AEC3207}"/>
                </a:ext>
              </a:extLst>
            </p:cNvPr>
            <p:cNvSpPr/>
            <p:nvPr/>
          </p:nvSpPr>
          <p:spPr>
            <a:xfrm rot="10800000" flipH="1">
              <a:off x="7943707" y="4073264"/>
              <a:ext cx="295516" cy="37486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237;p63">
              <a:extLst>
                <a:ext uri="{FF2B5EF4-FFF2-40B4-BE49-F238E27FC236}">
                  <a16:creationId xmlns:a16="http://schemas.microsoft.com/office/drawing/2014/main" id="{7F213096-4DDF-49A7-BBD9-4C1C62E4D354}"/>
                </a:ext>
              </a:extLst>
            </p:cNvPr>
            <p:cNvSpPr/>
            <p:nvPr/>
          </p:nvSpPr>
          <p:spPr>
            <a:xfrm rot="10800000" flipH="1">
              <a:off x="7908912" y="3706746"/>
              <a:ext cx="280803" cy="367275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3238;p63">
              <a:extLst>
                <a:ext uri="{FF2B5EF4-FFF2-40B4-BE49-F238E27FC236}">
                  <a16:creationId xmlns:a16="http://schemas.microsoft.com/office/drawing/2014/main" id="{37819431-CE42-4D3A-9BE9-FEE383FB78AF}"/>
                </a:ext>
              </a:extLst>
            </p:cNvPr>
            <p:cNvGrpSpPr/>
            <p:nvPr/>
          </p:nvGrpSpPr>
          <p:grpSpPr>
            <a:xfrm rot="10800000" flipH="1">
              <a:off x="7392909" y="4050699"/>
              <a:ext cx="462439" cy="381482"/>
              <a:chOff x="3961851" y="558662"/>
              <a:chExt cx="290748" cy="240113"/>
            </a:xfrm>
          </p:grpSpPr>
          <p:sp>
            <p:nvSpPr>
              <p:cNvPr id="494" name="Google Shape;3239;p63">
                <a:extLst>
                  <a:ext uri="{FF2B5EF4-FFF2-40B4-BE49-F238E27FC236}">
                    <a16:creationId xmlns:a16="http://schemas.microsoft.com/office/drawing/2014/main" id="{3CFBDEA3-8461-4927-B13E-638F855DE4C3}"/>
                  </a:ext>
                </a:extLst>
              </p:cNvPr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3240;p63">
                <a:extLst>
                  <a:ext uri="{FF2B5EF4-FFF2-40B4-BE49-F238E27FC236}">
                    <a16:creationId xmlns:a16="http://schemas.microsoft.com/office/drawing/2014/main" id="{0D211B65-62F3-44BE-8DA0-F8BD7BCE910E}"/>
                  </a:ext>
                </a:extLst>
              </p:cNvPr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3241;p63">
              <a:extLst>
                <a:ext uri="{FF2B5EF4-FFF2-40B4-BE49-F238E27FC236}">
                  <a16:creationId xmlns:a16="http://schemas.microsoft.com/office/drawing/2014/main" id="{8F1D0BED-C902-46D4-BFD6-D5EB55C5BEEE}"/>
                </a:ext>
              </a:extLst>
            </p:cNvPr>
            <p:cNvGrpSpPr/>
            <p:nvPr/>
          </p:nvGrpSpPr>
          <p:grpSpPr>
            <a:xfrm rot="10800000" flipH="1">
              <a:off x="7526651" y="3633755"/>
              <a:ext cx="292233" cy="424455"/>
              <a:chOff x="4045939" y="794047"/>
              <a:chExt cx="183735" cy="267161"/>
            </a:xfrm>
          </p:grpSpPr>
          <p:sp>
            <p:nvSpPr>
              <p:cNvPr id="492" name="Google Shape;3242;p63">
                <a:extLst>
                  <a:ext uri="{FF2B5EF4-FFF2-40B4-BE49-F238E27FC236}">
                    <a16:creationId xmlns:a16="http://schemas.microsoft.com/office/drawing/2014/main" id="{BA76A5D8-7377-4393-9E41-6851CF626036}"/>
                  </a:ext>
                </a:extLst>
              </p:cNvPr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3243;p63">
                <a:extLst>
                  <a:ext uri="{FF2B5EF4-FFF2-40B4-BE49-F238E27FC236}">
                    <a16:creationId xmlns:a16="http://schemas.microsoft.com/office/drawing/2014/main" id="{F2B9860E-ED43-4836-9B65-8EDEE05B63F0}"/>
                  </a:ext>
                </a:extLst>
              </p:cNvPr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8" name="Google Shape;3244;p63">
              <a:extLst>
                <a:ext uri="{FF2B5EF4-FFF2-40B4-BE49-F238E27FC236}">
                  <a16:creationId xmlns:a16="http://schemas.microsoft.com/office/drawing/2014/main" id="{3EE9CAE1-715F-4936-A08C-4D1E0C48AD84}"/>
                </a:ext>
              </a:extLst>
            </p:cNvPr>
            <p:cNvSpPr/>
            <p:nvPr/>
          </p:nvSpPr>
          <p:spPr>
            <a:xfrm rot="10800000" flipH="1">
              <a:off x="8017761" y="4069431"/>
              <a:ext cx="225925" cy="282230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245;p63">
              <a:extLst>
                <a:ext uri="{FF2B5EF4-FFF2-40B4-BE49-F238E27FC236}">
                  <a16:creationId xmlns:a16="http://schemas.microsoft.com/office/drawing/2014/main" id="{436A19A7-13FC-44FB-998E-C573E58A6DA1}"/>
                </a:ext>
              </a:extLst>
            </p:cNvPr>
            <p:cNvSpPr/>
            <p:nvPr/>
          </p:nvSpPr>
          <p:spPr>
            <a:xfrm rot="10800000" flipH="1">
              <a:off x="7947124" y="3761214"/>
              <a:ext cx="246775" cy="31663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" name="Google Shape;3246;p63">
              <a:extLst>
                <a:ext uri="{FF2B5EF4-FFF2-40B4-BE49-F238E27FC236}">
                  <a16:creationId xmlns:a16="http://schemas.microsoft.com/office/drawing/2014/main" id="{0F7A4603-01B9-40F0-BDBD-7EB9E0D65DCB}"/>
                </a:ext>
              </a:extLst>
            </p:cNvPr>
            <p:cNvGrpSpPr/>
            <p:nvPr/>
          </p:nvGrpSpPr>
          <p:grpSpPr>
            <a:xfrm rot="10800000" flipH="1">
              <a:off x="8387330" y="4038718"/>
              <a:ext cx="311336" cy="428290"/>
              <a:chOff x="4587071" y="536741"/>
              <a:chExt cx="195746" cy="269575"/>
            </a:xfrm>
          </p:grpSpPr>
          <p:sp>
            <p:nvSpPr>
              <p:cNvPr id="490" name="Google Shape;3247;p63">
                <a:extLst>
                  <a:ext uri="{FF2B5EF4-FFF2-40B4-BE49-F238E27FC236}">
                    <a16:creationId xmlns:a16="http://schemas.microsoft.com/office/drawing/2014/main" id="{A05B914C-C4C0-4654-B535-C6C9625124E6}"/>
                  </a:ext>
                </a:extLst>
              </p:cNvPr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3248;p63">
                <a:extLst>
                  <a:ext uri="{FF2B5EF4-FFF2-40B4-BE49-F238E27FC236}">
                    <a16:creationId xmlns:a16="http://schemas.microsoft.com/office/drawing/2014/main" id="{8C26D35C-54E8-4688-9865-FE619CDE1AA0}"/>
                  </a:ext>
                </a:extLst>
              </p:cNvPr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" name="Google Shape;3249;p63">
              <a:extLst>
                <a:ext uri="{FF2B5EF4-FFF2-40B4-BE49-F238E27FC236}">
                  <a16:creationId xmlns:a16="http://schemas.microsoft.com/office/drawing/2014/main" id="{0E356266-E3D6-4294-B28C-71194DCB2475}"/>
                </a:ext>
              </a:extLst>
            </p:cNvPr>
            <p:cNvGrpSpPr/>
            <p:nvPr/>
          </p:nvGrpSpPr>
          <p:grpSpPr>
            <a:xfrm rot="10800000" flipH="1">
              <a:off x="8337334" y="3664471"/>
              <a:ext cx="319216" cy="385172"/>
              <a:chOff x="4555637" y="799440"/>
              <a:chExt cx="200700" cy="242435"/>
            </a:xfrm>
          </p:grpSpPr>
          <p:sp>
            <p:nvSpPr>
              <p:cNvPr id="488" name="Google Shape;3250;p63">
                <a:extLst>
                  <a:ext uri="{FF2B5EF4-FFF2-40B4-BE49-F238E27FC236}">
                    <a16:creationId xmlns:a16="http://schemas.microsoft.com/office/drawing/2014/main" id="{37E12D56-E028-4C2E-9654-FB56A227B38B}"/>
                  </a:ext>
                </a:extLst>
              </p:cNvPr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3251;p63">
                <a:extLst>
                  <a:ext uri="{FF2B5EF4-FFF2-40B4-BE49-F238E27FC236}">
                    <a16:creationId xmlns:a16="http://schemas.microsoft.com/office/drawing/2014/main" id="{351D3EE0-B816-45AB-A803-AC21DC1F0A9C}"/>
                  </a:ext>
                </a:extLst>
              </p:cNvPr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2" name="Google Shape;3252;p63">
              <a:extLst>
                <a:ext uri="{FF2B5EF4-FFF2-40B4-BE49-F238E27FC236}">
                  <a16:creationId xmlns:a16="http://schemas.microsoft.com/office/drawing/2014/main" id="{42CE7DF4-F050-442A-9FC8-678FFE38B502}"/>
                </a:ext>
              </a:extLst>
            </p:cNvPr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253;p63">
              <a:extLst>
                <a:ext uri="{FF2B5EF4-FFF2-40B4-BE49-F238E27FC236}">
                  <a16:creationId xmlns:a16="http://schemas.microsoft.com/office/drawing/2014/main" id="{6B41553A-B857-442F-88C0-7D0A529BB9C5}"/>
                </a:ext>
              </a:extLst>
            </p:cNvPr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254;p63">
              <a:extLst>
                <a:ext uri="{FF2B5EF4-FFF2-40B4-BE49-F238E27FC236}">
                  <a16:creationId xmlns:a16="http://schemas.microsoft.com/office/drawing/2014/main" id="{CB74DB10-E8D5-4D3E-BFAF-BB7C583B8FA3}"/>
                </a:ext>
              </a:extLst>
            </p:cNvPr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255;p63">
              <a:extLst>
                <a:ext uri="{FF2B5EF4-FFF2-40B4-BE49-F238E27FC236}">
                  <a16:creationId xmlns:a16="http://schemas.microsoft.com/office/drawing/2014/main" id="{53F81D36-2529-416F-ACD5-9931E9E5E6A4}"/>
                </a:ext>
              </a:extLst>
            </p:cNvPr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256;p63">
              <a:extLst>
                <a:ext uri="{FF2B5EF4-FFF2-40B4-BE49-F238E27FC236}">
                  <a16:creationId xmlns:a16="http://schemas.microsoft.com/office/drawing/2014/main" id="{6E33E65E-91D4-4A36-9ACF-275A0AAA78F6}"/>
                </a:ext>
              </a:extLst>
            </p:cNvPr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257;p63">
              <a:extLst>
                <a:ext uri="{FF2B5EF4-FFF2-40B4-BE49-F238E27FC236}">
                  <a16:creationId xmlns:a16="http://schemas.microsoft.com/office/drawing/2014/main" id="{D6E13C6B-E03D-479D-8174-BC5C1BEA6FD2}"/>
                </a:ext>
              </a:extLst>
            </p:cNvPr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258;p63">
              <a:extLst>
                <a:ext uri="{FF2B5EF4-FFF2-40B4-BE49-F238E27FC236}">
                  <a16:creationId xmlns:a16="http://schemas.microsoft.com/office/drawing/2014/main" id="{0D9593C8-9983-4D52-8A40-6F470ABCEABB}"/>
                </a:ext>
              </a:extLst>
            </p:cNvPr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259;p63">
              <a:extLst>
                <a:ext uri="{FF2B5EF4-FFF2-40B4-BE49-F238E27FC236}">
                  <a16:creationId xmlns:a16="http://schemas.microsoft.com/office/drawing/2014/main" id="{B00D520A-7CDC-4AC4-AA78-354924A74F8A}"/>
                </a:ext>
              </a:extLst>
            </p:cNvPr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260;p63">
              <a:extLst>
                <a:ext uri="{FF2B5EF4-FFF2-40B4-BE49-F238E27FC236}">
                  <a16:creationId xmlns:a16="http://schemas.microsoft.com/office/drawing/2014/main" id="{BDC663BF-8A3D-42D4-9F2A-000A45D5233C}"/>
                </a:ext>
              </a:extLst>
            </p:cNvPr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261;p63">
              <a:extLst>
                <a:ext uri="{FF2B5EF4-FFF2-40B4-BE49-F238E27FC236}">
                  <a16:creationId xmlns:a16="http://schemas.microsoft.com/office/drawing/2014/main" id="{61439BE2-6E66-4A1E-BCA8-EAFF06B40F42}"/>
                </a:ext>
              </a:extLst>
            </p:cNvPr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262;p63">
              <a:extLst>
                <a:ext uri="{FF2B5EF4-FFF2-40B4-BE49-F238E27FC236}">
                  <a16:creationId xmlns:a16="http://schemas.microsoft.com/office/drawing/2014/main" id="{553A4288-EBFB-4B58-9394-C47E2B609B82}"/>
                </a:ext>
              </a:extLst>
            </p:cNvPr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263;p63">
              <a:extLst>
                <a:ext uri="{FF2B5EF4-FFF2-40B4-BE49-F238E27FC236}">
                  <a16:creationId xmlns:a16="http://schemas.microsoft.com/office/drawing/2014/main" id="{2E8C4322-A892-46BA-8719-D4051176FC1E}"/>
                </a:ext>
              </a:extLst>
            </p:cNvPr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264;p63">
              <a:extLst>
                <a:ext uri="{FF2B5EF4-FFF2-40B4-BE49-F238E27FC236}">
                  <a16:creationId xmlns:a16="http://schemas.microsoft.com/office/drawing/2014/main" id="{B279EAC1-095D-4F50-BE4F-9F7A11C93245}"/>
                </a:ext>
              </a:extLst>
            </p:cNvPr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265;p63">
              <a:extLst>
                <a:ext uri="{FF2B5EF4-FFF2-40B4-BE49-F238E27FC236}">
                  <a16:creationId xmlns:a16="http://schemas.microsoft.com/office/drawing/2014/main" id="{BCA8996A-9C54-48B9-925C-8C11C151FD61}"/>
                </a:ext>
              </a:extLst>
            </p:cNvPr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266;p63">
              <a:extLst>
                <a:ext uri="{FF2B5EF4-FFF2-40B4-BE49-F238E27FC236}">
                  <a16:creationId xmlns:a16="http://schemas.microsoft.com/office/drawing/2014/main" id="{5BA1A130-2478-4124-A652-E3565746D481}"/>
                </a:ext>
              </a:extLst>
            </p:cNvPr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267;p63">
              <a:extLst>
                <a:ext uri="{FF2B5EF4-FFF2-40B4-BE49-F238E27FC236}">
                  <a16:creationId xmlns:a16="http://schemas.microsoft.com/office/drawing/2014/main" id="{1A4EFD87-7C86-41F0-9A5D-13D344406E30}"/>
                </a:ext>
              </a:extLst>
            </p:cNvPr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3092;p62">
            <a:extLst>
              <a:ext uri="{FF2B5EF4-FFF2-40B4-BE49-F238E27FC236}">
                <a16:creationId xmlns:a16="http://schemas.microsoft.com/office/drawing/2014/main" id="{15E1D3A6-E038-41CD-BAC0-492CBA010874}"/>
              </a:ext>
            </a:extLst>
          </p:cNvPr>
          <p:cNvGrpSpPr/>
          <p:nvPr/>
        </p:nvGrpSpPr>
        <p:grpSpPr>
          <a:xfrm>
            <a:off x="-289133" y="3310916"/>
            <a:ext cx="1364995" cy="1964372"/>
            <a:chOff x="6773587" y="2698827"/>
            <a:chExt cx="1922981" cy="2623995"/>
          </a:xfrm>
        </p:grpSpPr>
        <p:sp>
          <p:nvSpPr>
            <p:cNvPr id="513" name="Google Shape;3093;p62">
              <a:extLst>
                <a:ext uri="{FF2B5EF4-FFF2-40B4-BE49-F238E27FC236}">
                  <a16:creationId xmlns:a16="http://schemas.microsoft.com/office/drawing/2014/main" id="{0E267094-089E-4AE6-B8D3-3A6B6D0F8F5D}"/>
                </a:ext>
              </a:extLst>
            </p:cNvPr>
            <p:cNvSpPr/>
            <p:nvPr/>
          </p:nvSpPr>
          <p:spPr>
            <a:xfrm rot="899386">
              <a:off x="7708942" y="2862448"/>
              <a:ext cx="257740" cy="1187988"/>
            </a:xfrm>
            <a:custGeom>
              <a:avLst/>
              <a:gdLst/>
              <a:ahLst/>
              <a:cxnLst/>
              <a:rect l="l" t="t" r="r" b="b"/>
              <a:pathLst>
                <a:path w="10252" h="47254" extrusionOk="0">
                  <a:moveTo>
                    <a:pt x="6991" y="0"/>
                  </a:moveTo>
                  <a:cubicBezTo>
                    <a:pt x="2857" y="7293"/>
                    <a:pt x="2454" y="16636"/>
                    <a:pt x="1009" y="24803"/>
                  </a:cubicBezTo>
                  <a:cubicBezTo>
                    <a:pt x="1" y="30114"/>
                    <a:pt x="404" y="43019"/>
                    <a:pt x="4975" y="47254"/>
                  </a:cubicBezTo>
                  <a:cubicBezTo>
                    <a:pt x="6050" y="44095"/>
                    <a:pt x="4773" y="36398"/>
                    <a:pt x="4941" y="32836"/>
                  </a:cubicBezTo>
                  <a:cubicBezTo>
                    <a:pt x="5277" y="28769"/>
                    <a:pt x="6890" y="25005"/>
                    <a:pt x="7663" y="21006"/>
                  </a:cubicBezTo>
                  <a:cubicBezTo>
                    <a:pt x="8840" y="14654"/>
                    <a:pt x="10251" y="5915"/>
                    <a:pt x="6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094;p62">
              <a:extLst>
                <a:ext uri="{FF2B5EF4-FFF2-40B4-BE49-F238E27FC236}">
                  <a16:creationId xmlns:a16="http://schemas.microsoft.com/office/drawing/2014/main" id="{68BB9EC8-9889-46BD-826A-916BB826FEEB}"/>
                </a:ext>
              </a:extLst>
            </p:cNvPr>
            <p:cNvSpPr/>
            <p:nvPr/>
          </p:nvSpPr>
          <p:spPr>
            <a:xfrm rot="899386">
              <a:off x="7802769" y="3602004"/>
              <a:ext cx="718213" cy="656267"/>
            </a:xfrm>
            <a:custGeom>
              <a:avLst/>
              <a:gdLst/>
              <a:ahLst/>
              <a:cxnLst/>
              <a:rect l="l" t="t" r="r" b="b"/>
              <a:pathLst>
                <a:path w="28568" h="26104" extrusionOk="0">
                  <a:moveTo>
                    <a:pt x="28568" y="1"/>
                  </a:moveTo>
                  <a:lnTo>
                    <a:pt x="28568" y="1"/>
                  </a:lnTo>
                  <a:cubicBezTo>
                    <a:pt x="21779" y="8941"/>
                    <a:pt x="12032" y="18116"/>
                    <a:pt x="0" y="26014"/>
                  </a:cubicBezTo>
                  <a:cubicBezTo>
                    <a:pt x="329" y="26075"/>
                    <a:pt x="685" y="26103"/>
                    <a:pt x="1064" y="26103"/>
                  </a:cubicBezTo>
                  <a:cubicBezTo>
                    <a:pt x="5717" y="26103"/>
                    <a:pt x="13795" y="21764"/>
                    <a:pt x="16872" y="19091"/>
                  </a:cubicBezTo>
                  <a:cubicBezTo>
                    <a:pt x="22922" y="13780"/>
                    <a:pt x="26619" y="7395"/>
                    <a:pt x="28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095;p62">
              <a:extLst>
                <a:ext uri="{FF2B5EF4-FFF2-40B4-BE49-F238E27FC236}">
                  <a16:creationId xmlns:a16="http://schemas.microsoft.com/office/drawing/2014/main" id="{47A66592-637E-44A7-B1F4-9C8D4E1C5B19}"/>
                </a:ext>
              </a:extLst>
            </p:cNvPr>
            <p:cNvSpPr/>
            <p:nvPr/>
          </p:nvSpPr>
          <p:spPr>
            <a:xfrm rot="899386">
              <a:off x="7130627" y="3190614"/>
              <a:ext cx="599952" cy="832301"/>
            </a:xfrm>
            <a:custGeom>
              <a:avLst/>
              <a:gdLst/>
              <a:ahLst/>
              <a:cxnLst/>
              <a:rect l="l" t="t" r="r" b="b"/>
              <a:pathLst>
                <a:path w="23864" h="33106" extrusionOk="0">
                  <a:moveTo>
                    <a:pt x="270" y="1"/>
                  </a:moveTo>
                  <a:lnTo>
                    <a:pt x="270" y="1"/>
                  </a:lnTo>
                  <a:cubicBezTo>
                    <a:pt x="337" y="169"/>
                    <a:pt x="472" y="505"/>
                    <a:pt x="539" y="673"/>
                  </a:cubicBezTo>
                  <a:cubicBezTo>
                    <a:pt x="1" y="3227"/>
                    <a:pt x="3597" y="8033"/>
                    <a:pt x="4706" y="10352"/>
                  </a:cubicBezTo>
                  <a:cubicBezTo>
                    <a:pt x="6252" y="13814"/>
                    <a:pt x="8571" y="17208"/>
                    <a:pt x="10554" y="20300"/>
                  </a:cubicBezTo>
                  <a:cubicBezTo>
                    <a:pt x="12772" y="23527"/>
                    <a:pt x="15125" y="27493"/>
                    <a:pt x="18049" y="30013"/>
                  </a:cubicBezTo>
                  <a:cubicBezTo>
                    <a:pt x="19864" y="31660"/>
                    <a:pt x="21746" y="32063"/>
                    <a:pt x="23527" y="33105"/>
                  </a:cubicBezTo>
                  <a:lnTo>
                    <a:pt x="23863" y="32971"/>
                  </a:lnTo>
                  <a:cubicBezTo>
                    <a:pt x="22519" y="28064"/>
                    <a:pt x="17713" y="20771"/>
                    <a:pt x="14722" y="16099"/>
                  </a:cubicBezTo>
                  <a:cubicBezTo>
                    <a:pt x="10756" y="10453"/>
                    <a:pt x="5278" y="4840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096;p62">
              <a:extLst>
                <a:ext uri="{FF2B5EF4-FFF2-40B4-BE49-F238E27FC236}">
                  <a16:creationId xmlns:a16="http://schemas.microsoft.com/office/drawing/2014/main" id="{4F2D3A96-AD7E-46AF-931C-2CA3DF632FC3}"/>
                </a:ext>
              </a:extLst>
            </p:cNvPr>
            <p:cNvSpPr/>
            <p:nvPr/>
          </p:nvSpPr>
          <p:spPr>
            <a:xfrm rot="899386">
              <a:off x="7692062" y="4115496"/>
              <a:ext cx="768922" cy="266866"/>
            </a:xfrm>
            <a:custGeom>
              <a:avLst/>
              <a:gdLst/>
              <a:ahLst/>
              <a:cxnLst/>
              <a:rect l="l" t="t" r="r" b="b"/>
              <a:pathLst>
                <a:path w="30585" h="10615" extrusionOk="0">
                  <a:moveTo>
                    <a:pt x="30584" y="1"/>
                  </a:moveTo>
                  <a:lnTo>
                    <a:pt x="30584" y="1"/>
                  </a:lnTo>
                  <a:cubicBezTo>
                    <a:pt x="28164" y="774"/>
                    <a:pt x="25912" y="2454"/>
                    <a:pt x="23459" y="3059"/>
                  </a:cubicBezTo>
                  <a:cubicBezTo>
                    <a:pt x="20804" y="3698"/>
                    <a:pt x="18216" y="4538"/>
                    <a:pt x="15561" y="5210"/>
                  </a:cubicBezTo>
                  <a:cubicBezTo>
                    <a:pt x="10587" y="6790"/>
                    <a:pt x="4806" y="6387"/>
                    <a:pt x="0" y="8470"/>
                  </a:cubicBezTo>
                  <a:lnTo>
                    <a:pt x="67" y="8638"/>
                  </a:lnTo>
                  <a:cubicBezTo>
                    <a:pt x="1791" y="10207"/>
                    <a:pt x="4797" y="10615"/>
                    <a:pt x="7756" y="10615"/>
                  </a:cubicBezTo>
                  <a:cubicBezTo>
                    <a:pt x="9932" y="10615"/>
                    <a:pt x="12083" y="10394"/>
                    <a:pt x="13679" y="10252"/>
                  </a:cubicBezTo>
                  <a:cubicBezTo>
                    <a:pt x="16973" y="9714"/>
                    <a:pt x="20569" y="9075"/>
                    <a:pt x="23526" y="7697"/>
                  </a:cubicBezTo>
                  <a:cubicBezTo>
                    <a:pt x="27156" y="6050"/>
                    <a:pt x="28467" y="2992"/>
                    <a:pt x="30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097;p62">
              <a:extLst>
                <a:ext uri="{FF2B5EF4-FFF2-40B4-BE49-F238E27FC236}">
                  <a16:creationId xmlns:a16="http://schemas.microsoft.com/office/drawing/2014/main" id="{539B9C46-5BE7-48D1-8531-5F9CF1B990D5}"/>
                </a:ext>
              </a:extLst>
            </p:cNvPr>
            <p:cNvSpPr/>
            <p:nvPr/>
          </p:nvSpPr>
          <p:spPr>
            <a:xfrm rot="899386">
              <a:off x="6803428" y="3772342"/>
              <a:ext cx="790869" cy="334796"/>
            </a:xfrm>
            <a:custGeom>
              <a:avLst/>
              <a:gdLst/>
              <a:ahLst/>
              <a:cxnLst/>
              <a:rect l="l" t="t" r="r" b="b"/>
              <a:pathLst>
                <a:path w="31458" h="13317" extrusionOk="0">
                  <a:moveTo>
                    <a:pt x="0" y="1"/>
                  </a:moveTo>
                  <a:cubicBezTo>
                    <a:pt x="5732" y="6325"/>
                    <a:pt x="15450" y="13316"/>
                    <a:pt x="24685" y="13316"/>
                  </a:cubicBezTo>
                  <a:cubicBezTo>
                    <a:pt x="26984" y="13316"/>
                    <a:pt x="29254" y="12883"/>
                    <a:pt x="31424" y="11898"/>
                  </a:cubicBezTo>
                  <a:lnTo>
                    <a:pt x="31458" y="11495"/>
                  </a:lnTo>
                  <a:cubicBezTo>
                    <a:pt x="27962" y="10554"/>
                    <a:pt x="24702" y="8134"/>
                    <a:pt x="21375" y="6555"/>
                  </a:cubicBezTo>
                  <a:cubicBezTo>
                    <a:pt x="17913" y="5177"/>
                    <a:pt x="14216" y="4135"/>
                    <a:pt x="10654" y="2992"/>
                  </a:cubicBezTo>
                  <a:cubicBezTo>
                    <a:pt x="6957" y="1917"/>
                    <a:pt x="3361" y="121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098;p62">
              <a:extLst>
                <a:ext uri="{FF2B5EF4-FFF2-40B4-BE49-F238E27FC236}">
                  <a16:creationId xmlns:a16="http://schemas.microsoft.com/office/drawing/2014/main" id="{4F4B02F9-7E8A-44F1-8DA3-21DD12711D78}"/>
                </a:ext>
              </a:extLst>
            </p:cNvPr>
            <p:cNvSpPr/>
            <p:nvPr/>
          </p:nvSpPr>
          <p:spPr>
            <a:xfrm rot="899386">
              <a:off x="7548800" y="4346362"/>
              <a:ext cx="595704" cy="479932"/>
            </a:xfrm>
            <a:custGeom>
              <a:avLst/>
              <a:gdLst/>
              <a:ahLst/>
              <a:cxnLst/>
              <a:rect l="l" t="t" r="r" b="b"/>
              <a:pathLst>
                <a:path w="23695" h="19090" extrusionOk="0">
                  <a:moveTo>
                    <a:pt x="236" y="1"/>
                  </a:moveTo>
                  <a:cubicBezTo>
                    <a:pt x="1" y="2421"/>
                    <a:pt x="3294" y="8369"/>
                    <a:pt x="4504" y="10419"/>
                  </a:cubicBezTo>
                  <a:cubicBezTo>
                    <a:pt x="7332" y="15498"/>
                    <a:pt x="14569" y="19090"/>
                    <a:pt x="20750" y="19090"/>
                  </a:cubicBezTo>
                  <a:cubicBezTo>
                    <a:pt x="21768" y="19090"/>
                    <a:pt x="22758" y="18992"/>
                    <a:pt x="23695" y="18788"/>
                  </a:cubicBezTo>
                  <a:cubicBezTo>
                    <a:pt x="20502" y="15158"/>
                    <a:pt x="14519" y="13243"/>
                    <a:pt x="10856" y="9848"/>
                  </a:cubicBezTo>
                  <a:cubicBezTo>
                    <a:pt x="7562" y="6857"/>
                    <a:pt x="4134" y="4504"/>
                    <a:pt x="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099;p62">
              <a:extLst>
                <a:ext uri="{FF2B5EF4-FFF2-40B4-BE49-F238E27FC236}">
                  <a16:creationId xmlns:a16="http://schemas.microsoft.com/office/drawing/2014/main" id="{F6B8B2E1-B884-44EF-B45B-DFFC7AA19C86}"/>
                </a:ext>
              </a:extLst>
            </p:cNvPr>
            <p:cNvSpPr/>
            <p:nvPr/>
          </p:nvSpPr>
          <p:spPr>
            <a:xfrm rot="899386">
              <a:off x="6956005" y="4152168"/>
              <a:ext cx="566968" cy="372582"/>
            </a:xfrm>
            <a:custGeom>
              <a:avLst/>
              <a:gdLst/>
              <a:ahLst/>
              <a:cxnLst/>
              <a:rect l="l" t="t" r="r" b="b"/>
              <a:pathLst>
                <a:path w="22552" h="14820" extrusionOk="0">
                  <a:moveTo>
                    <a:pt x="22552" y="0"/>
                  </a:moveTo>
                  <a:lnTo>
                    <a:pt x="22283" y="303"/>
                  </a:lnTo>
                  <a:cubicBezTo>
                    <a:pt x="14015" y="1445"/>
                    <a:pt x="7159" y="10620"/>
                    <a:pt x="0" y="14653"/>
                  </a:cubicBezTo>
                  <a:cubicBezTo>
                    <a:pt x="739" y="14766"/>
                    <a:pt x="1465" y="14820"/>
                    <a:pt x="2179" y="14820"/>
                  </a:cubicBezTo>
                  <a:cubicBezTo>
                    <a:pt x="11042" y="14820"/>
                    <a:pt x="17948" y="6532"/>
                    <a:pt x="22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100;p62">
              <a:extLst>
                <a:ext uri="{FF2B5EF4-FFF2-40B4-BE49-F238E27FC236}">
                  <a16:creationId xmlns:a16="http://schemas.microsoft.com/office/drawing/2014/main" id="{5CE5C8B1-BC4A-43F0-82DB-DA5115279039}"/>
                </a:ext>
              </a:extLst>
            </p:cNvPr>
            <p:cNvSpPr/>
            <p:nvPr/>
          </p:nvSpPr>
          <p:spPr>
            <a:xfrm rot="899386">
              <a:off x="7945584" y="3124869"/>
              <a:ext cx="632032" cy="1002954"/>
            </a:xfrm>
            <a:custGeom>
              <a:avLst/>
              <a:gdLst/>
              <a:ahLst/>
              <a:cxnLst/>
              <a:rect l="l" t="t" r="r" b="b"/>
              <a:pathLst>
                <a:path w="25140" h="39894" extrusionOk="0">
                  <a:moveTo>
                    <a:pt x="24837" y="0"/>
                  </a:moveTo>
                  <a:lnTo>
                    <a:pt x="24837" y="0"/>
                  </a:lnTo>
                  <a:cubicBezTo>
                    <a:pt x="18821" y="7864"/>
                    <a:pt x="14116" y="16569"/>
                    <a:pt x="9243" y="23963"/>
                  </a:cubicBezTo>
                  <a:cubicBezTo>
                    <a:pt x="7361" y="27055"/>
                    <a:pt x="2991" y="34684"/>
                    <a:pt x="0" y="39389"/>
                  </a:cubicBezTo>
                  <a:lnTo>
                    <a:pt x="168" y="39894"/>
                  </a:lnTo>
                  <a:cubicBezTo>
                    <a:pt x="3361" y="38616"/>
                    <a:pt x="8873" y="32903"/>
                    <a:pt x="11091" y="30651"/>
                  </a:cubicBezTo>
                  <a:cubicBezTo>
                    <a:pt x="13578" y="28097"/>
                    <a:pt x="15628" y="24938"/>
                    <a:pt x="17712" y="21778"/>
                  </a:cubicBezTo>
                  <a:cubicBezTo>
                    <a:pt x="21275" y="16065"/>
                    <a:pt x="25140" y="8671"/>
                    <a:pt x="24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101;p62">
              <a:extLst>
                <a:ext uri="{FF2B5EF4-FFF2-40B4-BE49-F238E27FC236}">
                  <a16:creationId xmlns:a16="http://schemas.microsoft.com/office/drawing/2014/main" id="{BB58B7A7-F969-48E0-A4A4-284D9B34FBF0}"/>
                </a:ext>
              </a:extLst>
            </p:cNvPr>
            <p:cNvSpPr/>
            <p:nvPr/>
          </p:nvSpPr>
          <p:spPr>
            <a:xfrm rot="899386">
              <a:off x="7898750" y="2745935"/>
              <a:ext cx="545020" cy="1373902"/>
            </a:xfrm>
            <a:custGeom>
              <a:avLst/>
              <a:gdLst/>
              <a:ahLst/>
              <a:cxnLst/>
              <a:rect l="l" t="t" r="r" b="b"/>
              <a:pathLst>
                <a:path w="21679" h="54649" extrusionOk="0">
                  <a:moveTo>
                    <a:pt x="20233" y="1"/>
                  </a:moveTo>
                  <a:cubicBezTo>
                    <a:pt x="18317" y="1547"/>
                    <a:pt x="17175" y="4538"/>
                    <a:pt x="15864" y="6622"/>
                  </a:cubicBezTo>
                  <a:cubicBezTo>
                    <a:pt x="11293" y="15293"/>
                    <a:pt x="9747" y="21174"/>
                    <a:pt x="5008" y="31862"/>
                  </a:cubicBezTo>
                  <a:cubicBezTo>
                    <a:pt x="2084" y="38415"/>
                    <a:pt x="1" y="47725"/>
                    <a:pt x="202" y="54648"/>
                  </a:cubicBezTo>
                  <a:lnTo>
                    <a:pt x="202" y="54648"/>
                  </a:lnTo>
                  <a:cubicBezTo>
                    <a:pt x="5176" y="51523"/>
                    <a:pt x="17309" y="25174"/>
                    <a:pt x="19191" y="16637"/>
                  </a:cubicBezTo>
                  <a:cubicBezTo>
                    <a:pt x="20200" y="11730"/>
                    <a:pt x="21678" y="4706"/>
                    <a:pt x="20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102;p62">
              <a:extLst>
                <a:ext uri="{FF2B5EF4-FFF2-40B4-BE49-F238E27FC236}">
                  <a16:creationId xmlns:a16="http://schemas.microsoft.com/office/drawing/2014/main" id="{6DF10FDA-44F8-4C58-8421-30E2AA883345}"/>
                </a:ext>
              </a:extLst>
            </p:cNvPr>
            <p:cNvSpPr/>
            <p:nvPr/>
          </p:nvSpPr>
          <p:spPr>
            <a:xfrm rot="899386">
              <a:off x="7514058" y="2823244"/>
              <a:ext cx="688950" cy="2452202"/>
            </a:xfrm>
            <a:custGeom>
              <a:avLst/>
              <a:gdLst/>
              <a:ahLst/>
              <a:cxnLst/>
              <a:rect l="l" t="t" r="r" b="b"/>
              <a:pathLst>
                <a:path w="27404" h="97540" extrusionOk="0">
                  <a:moveTo>
                    <a:pt x="26986" y="1"/>
                  </a:moveTo>
                  <a:cubicBezTo>
                    <a:pt x="26839" y="1"/>
                    <a:pt x="26687" y="78"/>
                    <a:pt x="26618" y="256"/>
                  </a:cubicBezTo>
                  <a:cubicBezTo>
                    <a:pt x="23997" y="8490"/>
                    <a:pt x="21174" y="16657"/>
                    <a:pt x="18115" y="24757"/>
                  </a:cubicBezTo>
                  <a:cubicBezTo>
                    <a:pt x="15057" y="32823"/>
                    <a:pt x="11427" y="40687"/>
                    <a:pt x="8402" y="48753"/>
                  </a:cubicBezTo>
                  <a:cubicBezTo>
                    <a:pt x="5378" y="56752"/>
                    <a:pt x="3462" y="64785"/>
                    <a:pt x="2252" y="73221"/>
                  </a:cubicBezTo>
                  <a:cubicBezTo>
                    <a:pt x="1143" y="81219"/>
                    <a:pt x="0" y="89252"/>
                    <a:pt x="1647" y="97284"/>
                  </a:cubicBezTo>
                  <a:cubicBezTo>
                    <a:pt x="1688" y="97462"/>
                    <a:pt x="1824" y="97540"/>
                    <a:pt x="1964" y="97540"/>
                  </a:cubicBezTo>
                  <a:cubicBezTo>
                    <a:pt x="2167" y="97540"/>
                    <a:pt x="2379" y="97375"/>
                    <a:pt x="2319" y="97116"/>
                  </a:cubicBezTo>
                  <a:cubicBezTo>
                    <a:pt x="571" y="88513"/>
                    <a:pt x="2050" y="79909"/>
                    <a:pt x="3227" y="71338"/>
                  </a:cubicBezTo>
                  <a:cubicBezTo>
                    <a:pt x="4336" y="63272"/>
                    <a:pt x="6554" y="55610"/>
                    <a:pt x="9411" y="48014"/>
                  </a:cubicBezTo>
                  <a:cubicBezTo>
                    <a:pt x="12368" y="40250"/>
                    <a:pt x="15830" y="32689"/>
                    <a:pt x="18787" y="24925"/>
                  </a:cubicBezTo>
                  <a:cubicBezTo>
                    <a:pt x="21879" y="16859"/>
                    <a:pt x="24669" y="8658"/>
                    <a:pt x="27324" y="424"/>
                  </a:cubicBezTo>
                  <a:cubicBezTo>
                    <a:pt x="27404" y="165"/>
                    <a:pt x="27200" y="1"/>
                    <a:pt x="26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103;p62">
              <a:extLst>
                <a:ext uri="{FF2B5EF4-FFF2-40B4-BE49-F238E27FC236}">
                  <a16:creationId xmlns:a16="http://schemas.microsoft.com/office/drawing/2014/main" id="{871FB801-3225-4119-8C63-78E93CF332FE}"/>
                </a:ext>
              </a:extLst>
            </p:cNvPr>
            <p:cNvSpPr/>
            <p:nvPr/>
          </p:nvSpPr>
          <p:spPr>
            <a:xfrm rot="899386">
              <a:off x="7675423" y="2966674"/>
              <a:ext cx="197076" cy="1136953"/>
            </a:xfrm>
            <a:custGeom>
              <a:avLst/>
              <a:gdLst/>
              <a:ahLst/>
              <a:cxnLst/>
              <a:rect l="l" t="t" r="r" b="b"/>
              <a:pathLst>
                <a:path w="7839" h="45224" extrusionOk="0">
                  <a:moveTo>
                    <a:pt x="7401" y="1"/>
                  </a:moveTo>
                  <a:cubicBezTo>
                    <a:pt x="7270" y="1"/>
                    <a:pt x="7152" y="74"/>
                    <a:pt x="7126" y="245"/>
                  </a:cubicBezTo>
                  <a:cubicBezTo>
                    <a:pt x="4941" y="15234"/>
                    <a:pt x="1" y="30123"/>
                    <a:pt x="5613" y="44978"/>
                  </a:cubicBezTo>
                  <a:cubicBezTo>
                    <a:pt x="5666" y="45151"/>
                    <a:pt x="5804" y="45224"/>
                    <a:pt x="5942" y="45224"/>
                  </a:cubicBezTo>
                  <a:cubicBezTo>
                    <a:pt x="6153" y="45224"/>
                    <a:pt x="6367" y="45053"/>
                    <a:pt x="6285" y="44810"/>
                  </a:cubicBezTo>
                  <a:cubicBezTo>
                    <a:pt x="740" y="30056"/>
                    <a:pt x="5647" y="15301"/>
                    <a:pt x="7798" y="446"/>
                  </a:cubicBezTo>
                  <a:cubicBezTo>
                    <a:pt x="7839" y="180"/>
                    <a:pt x="7605" y="1"/>
                    <a:pt x="7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104;p62">
              <a:extLst>
                <a:ext uri="{FF2B5EF4-FFF2-40B4-BE49-F238E27FC236}">
                  <a16:creationId xmlns:a16="http://schemas.microsoft.com/office/drawing/2014/main" id="{45C2DCA2-B5E5-409C-B597-CC46EDD8A8DB}"/>
                </a:ext>
              </a:extLst>
            </p:cNvPr>
            <p:cNvSpPr/>
            <p:nvPr/>
          </p:nvSpPr>
          <p:spPr>
            <a:xfrm rot="899386">
              <a:off x="7236262" y="3427677"/>
              <a:ext cx="510000" cy="683469"/>
            </a:xfrm>
            <a:custGeom>
              <a:avLst/>
              <a:gdLst/>
              <a:ahLst/>
              <a:cxnLst/>
              <a:rect l="l" t="t" r="r" b="b"/>
              <a:pathLst>
                <a:path w="20286" h="27186" extrusionOk="0">
                  <a:moveTo>
                    <a:pt x="503" y="1"/>
                  </a:moveTo>
                  <a:cubicBezTo>
                    <a:pt x="247" y="1"/>
                    <a:pt x="0" y="262"/>
                    <a:pt x="190" y="524"/>
                  </a:cubicBezTo>
                  <a:cubicBezTo>
                    <a:pt x="3450" y="5229"/>
                    <a:pt x="6173" y="10237"/>
                    <a:pt x="9332" y="15009"/>
                  </a:cubicBezTo>
                  <a:cubicBezTo>
                    <a:pt x="12289" y="19378"/>
                    <a:pt x="15919" y="23277"/>
                    <a:pt x="19549" y="27075"/>
                  </a:cubicBezTo>
                  <a:cubicBezTo>
                    <a:pt x="19619" y="27153"/>
                    <a:pt x="19700" y="27185"/>
                    <a:pt x="19780" y="27185"/>
                  </a:cubicBezTo>
                  <a:cubicBezTo>
                    <a:pt x="20042" y="27185"/>
                    <a:pt x="20285" y="26828"/>
                    <a:pt x="20053" y="26570"/>
                  </a:cubicBezTo>
                  <a:cubicBezTo>
                    <a:pt x="16222" y="22537"/>
                    <a:pt x="12491" y="18437"/>
                    <a:pt x="9399" y="13799"/>
                  </a:cubicBezTo>
                  <a:cubicBezTo>
                    <a:pt x="6408" y="9329"/>
                    <a:pt x="3854" y="4590"/>
                    <a:pt x="795" y="154"/>
                  </a:cubicBezTo>
                  <a:cubicBezTo>
                    <a:pt x="717" y="46"/>
                    <a:pt x="609" y="1"/>
                    <a:pt x="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105;p62">
              <a:extLst>
                <a:ext uri="{FF2B5EF4-FFF2-40B4-BE49-F238E27FC236}">
                  <a16:creationId xmlns:a16="http://schemas.microsoft.com/office/drawing/2014/main" id="{76D7008C-C84C-4227-A2FA-28FE0DE503F4}"/>
                </a:ext>
              </a:extLst>
            </p:cNvPr>
            <p:cNvSpPr/>
            <p:nvPr/>
          </p:nvSpPr>
          <p:spPr>
            <a:xfrm rot="899386">
              <a:off x="6994774" y="3914441"/>
              <a:ext cx="673513" cy="205850"/>
            </a:xfrm>
            <a:custGeom>
              <a:avLst/>
              <a:gdLst/>
              <a:ahLst/>
              <a:cxnLst/>
              <a:rect l="l" t="t" r="r" b="b"/>
              <a:pathLst>
                <a:path w="26790" h="8188" extrusionOk="0">
                  <a:moveTo>
                    <a:pt x="524" y="0"/>
                  </a:moveTo>
                  <a:cubicBezTo>
                    <a:pt x="209" y="0"/>
                    <a:pt x="1" y="460"/>
                    <a:pt x="340" y="658"/>
                  </a:cubicBezTo>
                  <a:cubicBezTo>
                    <a:pt x="8339" y="5196"/>
                    <a:pt x="17111" y="7784"/>
                    <a:pt x="26320" y="8187"/>
                  </a:cubicBezTo>
                  <a:cubicBezTo>
                    <a:pt x="26331" y="8188"/>
                    <a:pt x="26341" y="8188"/>
                    <a:pt x="26352" y="8188"/>
                  </a:cubicBezTo>
                  <a:cubicBezTo>
                    <a:pt x="26790" y="8188"/>
                    <a:pt x="26779" y="7514"/>
                    <a:pt x="26320" y="7481"/>
                  </a:cubicBezTo>
                  <a:cubicBezTo>
                    <a:pt x="17245" y="7111"/>
                    <a:pt x="8608" y="4523"/>
                    <a:pt x="710" y="54"/>
                  </a:cubicBezTo>
                  <a:cubicBezTo>
                    <a:pt x="646" y="16"/>
                    <a:pt x="583" y="0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106;p62">
              <a:extLst>
                <a:ext uri="{FF2B5EF4-FFF2-40B4-BE49-F238E27FC236}">
                  <a16:creationId xmlns:a16="http://schemas.microsoft.com/office/drawing/2014/main" id="{DA35C4A1-FA9C-4FA5-8EE9-02C9B495F234}"/>
                </a:ext>
              </a:extLst>
            </p:cNvPr>
            <p:cNvSpPr/>
            <p:nvPr/>
          </p:nvSpPr>
          <p:spPr>
            <a:xfrm rot="899386">
              <a:off x="7082970" y="4116864"/>
              <a:ext cx="500622" cy="389703"/>
            </a:xfrm>
            <a:custGeom>
              <a:avLst/>
              <a:gdLst/>
              <a:ahLst/>
              <a:cxnLst/>
              <a:rect l="l" t="t" r="r" b="b"/>
              <a:pathLst>
                <a:path w="19913" h="15501" extrusionOk="0">
                  <a:moveTo>
                    <a:pt x="19446" y="0"/>
                  </a:moveTo>
                  <a:cubicBezTo>
                    <a:pt x="19335" y="0"/>
                    <a:pt x="19222" y="53"/>
                    <a:pt x="19147" y="182"/>
                  </a:cubicBezTo>
                  <a:cubicBezTo>
                    <a:pt x="17399" y="3375"/>
                    <a:pt x="14207" y="5156"/>
                    <a:pt x="11451" y="7374"/>
                  </a:cubicBezTo>
                  <a:cubicBezTo>
                    <a:pt x="7955" y="10231"/>
                    <a:pt x="4561" y="13021"/>
                    <a:pt x="360" y="14802"/>
                  </a:cubicBezTo>
                  <a:cubicBezTo>
                    <a:pt x="1" y="14952"/>
                    <a:pt x="95" y="15501"/>
                    <a:pt x="428" y="15501"/>
                  </a:cubicBezTo>
                  <a:cubicBezTo>
                    <a:pt x="469" y="15501"/>
                    <a:pt x="514" y="15492"/>
                    <a:pt x="562" y="15474"/>
                  </a:cubicBezTo>
                  <a:cubicBezTo>
                    <a:pt x="4259" y="13894"/>
                    <a:pt x="7418" y="11575"/>
                    <a:pt x="10543" y="9055"/>
                  </a:cubicBezTo>
                  <a:cubicBezTo>
                    <a:pt x="13703" y="6467"/>
                    <a:pt x="17769" y="4215"/>
                    <a:pt x="19752" y="518"/>
                  </a:cubicBezTo>
                  <a:cubicBezTo>
                    <a:pt x="19912" y="244"/>
                    <a:pt x="19683" y="0"/>
                    <a:pt x="19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107;p62">
              <a:extLst>
                <a:ext uri="{FF2B5EF4-FFF2-40B4-BE49-F238E27FC236}">
                  <a16:creationId xmlns:a16="http://schemas.microsoft.com/office/drawing/2014/main" id="{FB27017F-2DAB-4D1C-B7B3-E09768A84421}"/>
                </a:ext>
              </a:extLst>
            </p:cNvPr>
            <p:cNvSpPr/>
            <p:nvPr/>
          </p:nvSpPr>
          <p:spPr>
            <a:xfrm rot="899386">
              <a:off x="7536244" y="4240709"/>
              <a:ext cx="454012" cy="508994"/>
            </a:xfrm>
            <a:custGeom>
              <a:avLst/>
              <a:gdLst/>
              <a:ahLst/>
              <a:cxnLst/>
              <a:rect l="l" t="t" r="r" b="b"/>
              <a:pathLst>
                <a:path w="18059" h="20246" extrusionOk="0">
                  <a:moveTo>
                    <a:pt x="464" y="0"/>
                  </a:moveTo>
                  <a:cubicBezTo>
                    <a:pt x="244" y="0"/>
                    <a:pt x="0" y="259"/>
                    <a:pt x="115" y="533"/>
                  </a:cubicBezTo>
                  <a:cubicBezTo>
                    <a:pt x="3644" y="8364"/>
                    <a:pt x="8819" y="17405"/>
                    <a:pt x="17490" y="20228"/>
                  </a:cubicBezTo>
                  <a:cubicBezTo>
                    <a:pt x="17530" y="20240"/>
                    <a:pt x="17567" y="20245"/>
                    <a:pt x="17602" y="20245"/>
                  </a:cubicBezTo>
                  <a:cubicBezTo>
                    <a:pt x="17953" y="20245"/>
                    <a:pt x="18059" y="19678"/>
                    <a:pt x="17692" y="19556"/>
                  </a:cubicBezTo>
                  <a:cubicBezTo>
                    <a:pt x="9189" y="16766"/>
                    <a:pt x="4181" y="7826"/>
                    <a:pt x="720" y="197"/>
                  </a:cubicBezTo>
                  <a:cubicBezTo>
                    <a:pt x="666" y="57"/>
                    <a:pt x="567" y="0"/>
                    <a:pt x="4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108;p62">
              <a:extLst>
                <a:ext uri="{FF2B5EF4-FFF2-40B4-BE49-F238E27FC236}">
                  <a16:creationId xmlns:a16="http://schemas.microsoft.com/office/drawing/2014/main" id="{8723C722-A2A4-4E7A-97C3-197324BE0B98}"/>
                </a:ext>
              </a:extLst>
            </p:cNvPr>
            <p:cNvSpPr/>
            <p:nvPr/>
          </p:nvSpPr>
          <p:spPr>
            <a:xfrm rot="899386">
              <a:off x="7603830" y="4204370"/>
              <a:ext cx="642566" cy="104962"/>
            </a:xfrm>
            <a:custGeom>
              <a:avLst/>
              <a:gdLst/>
              <a:ahLst/>
              <a:cxnLst/>
              <a:rect l="l" t="t" r="r" b="b"/>
              <a:pathLst>
                <a:path w="25559" h="4175" extrusionOk="0">
                  <a:moveTo>
                    <a:pt x="25126" y="1"/>
                  </a:moveTo>
                  <a:cubicBezTo>
                    <a:pt x="25088" y="1"/>
                    <a:pt x="25046" y="9"/>
                    <a:pt x="25002" y="27"/>
                  </a:cubicBezTo>
                  <a:cubicBezTo>
                    <a:pt x="19763" y="2039"/>
                    <a:pt x="13840" y="3480"/>
                    <a:pt x="8050" y="3480"/>
                  </a:cubicBezTo>
                  <a:cubicBezTo>
                    <a:pt x="5519" y="3480"/>
                    <a:pt x="3014" y="3205"/>
                    <a:pt x="602" y="2582"/>
                  </a:cubicBezTo>
                  <a:cubicBezTo>
                    <a:pt x="564" y="2570"/>
                    <a:pt x="528" y="2565"/>
                    <a:pt x="494" y="2565"/>
                  </a:cubicBezTo>
                  <a:cubicBezTo>
                    <a:pt x="135" y="2565"/>
                    <a:pt x="1" y="3162"/>
                    <a:pt x="400" y="3254"/>
                  </a:cubicBezTo>
                  <a:cubicBezTo>
                    <a:pt x="2871" y="3892"/>
                    <a:pt x="5439" y="4174"/>
                    <a:pt x="8032" y="4174"/>
                  </a:cubicBezTo>
                  <a:cubicBezTo>
                    <a:pt x="13904" y="4174"/>
                    <a:pt x="19901" y="2728"/>
                    <a:pt x="25170" y="700"/>
                  </a:cubicBezTo>
                  <a:cubicBezTo>
                    <a:pt x="25559" y="550"/>
                    <a:pt x="25441" y="1"/>
                    <a:pt x="25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109;p62">
              <a:extLst>
                <a:ext uri="{FF2B5EF4-FFF2-40B4-BE49-F238E27FC236}">
                  <a16:creationId xmlns:a16="http://schemas.microsoft.com/office/drawing/2014/main" id="{5E9AA833-E94F-4277-8E5F-191D4B4A504F}"/>
                </a:ext>
              </a:extLst>
            </p:cNvPr>
            <p:cNvSpPr/>
            <p:nvPr/>
          </p:nvSpPr>
          <p:spPr>
            <a:xfrm rot="899386">
              <a:off x="7696507" y="3773494"/>
              <a:ext cx="679044" cy="474099"/>
            </a:xfrm>
            <a:custGeom>
              <a:avLst/>
              <a:gdLst/>
              <a:ahLst/>
              <a:cxnLst/>
              <a:rect l="l" t="t" r="r" b="b"/>
              <a:pathLst>
                <a:path w="27010" h="18858" extrusionOk="0">
                  <a:moveTo>
                    <a:pt x="26525" y="0"/>
                  </a:moveTo>
                  <a:cubicBezTo>
                    <a:pt x="26414" y="0"/>
                    <a:pt x="26300" y="47"/>
                    <a:pt x="26218" y="161"/>
                  </a:cubicBezTo>
                  <a:cubicBezTo>
                    <a:pt x="20336" y="8798"/>
                    <a:pt x="10758" y="15957"/>
                    <a:pt x="440" y="18175"/>
                  </a:cubicBezTo>
                  <a:cubicBezTo>
                    <a:pt x="1" y="18238"/>
                    <a:pt x="147" y="18857"/>
                    <a:pt x="524" y="18857"/>
                  </a:cubicBezTo>
                  <a:cubicBezTo>
                    <a:pt x="551" y="18857"/>
                    <a:pt x="579" y="18854"/>
                    <a:pt x="608" y="18847"/>
                  </a:cubicBezTo>
                  <a:cubicBezTo>
                    <a:pt x="11128" y="16595"/>
                    <a:pt x="20840" y="9302"/>
                    <a:pt x="26823" y="497"/>
                  </a:cubicBezTo>
                  <a:cubicBezTo>
                    <a:pt x="27009" y="241"/>
                    <a:pt x="26776" y="0"/>
                    <a:pt x="26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110;p62">
              <a:extLst>
                <a:ext uri="{FF2B5EF4-FFF2-40B4-BE49-F238E27FC236}">
                  <a16:creationId xmlns:a16="http://schemas.microsoft.com/office/drawing/2014/main" id="{F46BA1E0-CAC5-4ABC-90B3-A9C7859AE52C}"/>
                </a:ext>
              </a:extLst>
            </p:cNvPr>
            <p:cNvSpPr/>
            <p:nvPr/>
          </p:nvSpPr>
          <p:spPr>
            <a:xfrm rot="899386">
              <a:off x="7779783" y="3304775"/>
              <a:ext cx="677737" cy="886202"/>
            </a:xfrm>
            <a:custGeom>
              <a:avLst/>
              <a:gdLst/>
              <a:ahLst/>
              <a:cxnLst/>
              <a:rect l="l" t="t" r="r" b="b"/>
              <a:pathLst>
                <a:path w="26958" h="35250" extrusionOk="0">
                  <a:moveTo>
                    <a:pt x="26478" y="0"/>
                  </a:moveTo>
                  <a:cubicBezTo>
                    <a:pt x="26371" y="0"/>
                    <a:pt x="26263" y="51"/>
                    <a:pt x="26190" y="175"/>
                  </a:cubicBezTo>
                  <a:cubicBezTo>
                    <a:pt x="22292" y="6561"/>
                    <a:pt x="18628" y="13048"/>
                    <a:pt x="14394" y="19198"/>
                  </a:cubicBezTo>
                  <a:cubicBezTo>
                    <a:pt x="10562" y="24710"/>
                    <a:pt x="6294" y="31264"/>
                    <a:pt x="312" y="34591"/>
                  </a:cubicBezTo>
                  <a:cubicBezTo>
                    <a:pt x="0" y="34789"/>
                    <a:pt x="189" y="35249"/>
                    <a:pt x="498" y="35249"/>
                  </a:cubicBezTo>
                  <a:cubicBezTo>
                    <a:pt x="556" y="35249"/>
                    <a:pt x="618" y="35233"/>
                    <a:pt x="681" y="35196"/>
                  </a:cubicBezTo>
                  <a:cubicBezTo>
                    <a:pt x="6328" y="32070"/>
                    <a:pt x="10058" y="26289"/>
                    <a:pt x="13822" y="21181"/>
                  </a:cubicBezTo>
                  <a:cubicBezTo>
                    <a:pt x="18628" y="14627"/>
                    <a:pt x="22561" y="7469"/>
                    <a:pt x="26795" y="512"/>
                  </a:cubicBezTo>
                  <a:cubicBezTo>
                    <a:pt x="26958" y="256"/>
                    <a:pt x="26719" y="0"/>
                    <a:pt x="26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111;p62">
              <a:extLst>
                <a:ext uri="{FF2B5EF4-FFF2-40B4-BE49-F238E27FC236}">
                  <a16:creationId xmlns:a16="http://schemas.microsoft.com/office/drawing/2014/main" id="{99CA631B-2A6C-4D24-A77D-9ECF3AA9A490}"/>
                </a:ext>
              </a:extLst>
            </p:cNvPr>
            <p:cNvSpPr/>
            <p:nvPr/>
          </p:nvSpPr>
          <p:spPr>
            <a:xfrm rot="899386">
              <a:off x="7493378" y="3745510"/>
              <a:ext cx="29289" cy="20314"/>
            </a:xfrm>
            <a:custGeom>
              <a:avLst/>
              <a:gdLst/>
              <a:ahLst/>
              <a:cxnLst/>
              <a:rect l="l" t="t" r="r" b="b"/>
              <a:pathLst>
                <a:path w="1165" h="808" extrusionOk="0">
                  <a:moveTo>
                    <a:pt x="599" y="1"/>
                  </a:moveTo>
                  <a:cubicBezTo>
                    <a:pt x="550" y="1"/>
                    <a:pt x="499" y="11"/>
                    <a:pt x="445" y="34"/>
                  </a:cubicBezTo>
                  <a:cubicBezTo>
                    <a:pt x="1" y="212"/>
                    <a:pt x="183" y="808"/>
                    <a:pt x="578" y="808"/>
                  </a:cubicBezTo>
                  <a:cubicBezTo>
                    <a:pt x="631" y="808"/>
                    <a:pt x="688" y="797"/>
                    <a:pt x="748" y="773"/>
                  </a:cubicBezTo>
                  <a:cubicBezTo>
                    <a:pt x="1165" y="624"/>
                    <a:pt x="975" y="1"/>
                    <a:pt x="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112;p62">
              <a:extLst>
                <a:ext uri="{FF2B5EF4-FFF2-40B4-BE49-F238E27FC236}">
                  <a16:creationId xmlns:a16="http://schemas.microsoft.com/office/drawing/2014/main" id="{20327B79-F743-4E87-A078-2C8B97891C00}"/>
                </a:ext>
              </a:extLst>
            </p:cNvPr>
            <p:cNvSpPr/>
            <p:nvPr/>
          </p:nvSpPr>
          <p:spPr>
            <a:xfrm rot="899386">
              <a:off x="7486581" y="3681865"/>
              <a:ext cx="29515" cy="20917"/>
            </a:xfrm>
            <a:custGeom>
              <a:avLst/>
              <a:gdLst/>
              <a:ahLst/>
              <a:cxnLst/>
              <a:rect l="l" t="t" r="r" b="b"/>
              <a:pathLst>
                <a:path w="1174" h="832" extrusionOk="0">
                  <a:moveTo>
                    <a:pt x="563" y="0"/>
                  </a:moveTo>
                  <a:cubicBezTo>
                    <a:pt x="517" y="0"/>
                    <a:pt x="468" y="8"/>
                    <a:pt x="417" y="25"/>
                  </a:cubicBezTo>
                  <a:cubicBezTo>
                    <a:pt x="0" y="204"/>
                    <a:pt x="190" y="831"/>
                    <a:pt x="567" y="831"/>
                  </a:cubicBezTo>
                  <a:cubicBezTo>
                    <a:pt x="615" y="831"/>
                    <a:pt x="666" y="821"/>
                    <a:pt x="720" y="798"/>
                  </a:cubicBezTo>
                  <a:cubicBezTo>
                    <a:pt x="1173" y="616"/>
                    <a:pt x="974" y="0"/>
                    <a:pt x="5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113;p62">
              <a:extLst>
                <a:ext uri="{FF2B5EF4-FFF2-40B4-BE49-F238E27FC236}">
                  <a16:creationId xmlns:a16="http://schemas.microsoft.com/office/drawing/2014/main" id="{6F5C585F-2292-45F5-BBBF-A7D1E2C271A8}"/>
                </a:ext>
              </a:extLst>
            </p:cNvPr>
            <p:cNvSpPr/>
            <p:nvPr/>
          </p:nvSpPr>
          <p:spPr>
            <a:xfrm rot="899386">
              <a:off x="7375396" y="3630814"/>
              <a:ext cx="29289" cy="20339"/>
            </a:xfrm>
            <a:custGeom>
              <a:avLst/>
              <a:gdLst/>
              <a:ahLst/>
              <a:cxnLst/>
              <a:rect l="l" t="t" r="r" b="b"/>
              <a:pathLst>
                <a:path w="1165" h="809" extrusionOk="0">
                  <a:moveTo>
                    <a:pt x="598" y="1"/>
                  </a:moveTo>
                  <a:cubicBezTo>
                    <a:pt x="550" y="1"/>
                    <a:pt x="498" y="11"/>
                    <a:pt x="445" y="34"/>
                  </a:cubicBezTo>
                  <a:cubicBezTo>
                    <a:pt x="0" y="212"/>
                    <a:pt x="183" y="808"/>
                    <a:pt x="578" y="808"/>
                  </a:cubicBezTo>
                  <a:cubicBezTo>
                    <a:pt x="631" y="808"/>
                    <a:pt x="688" y="797"/>
                    <a:pt x="747" y="774"/>
                  </a:cubicBezTo>
                  <a:cubicBezTo>
                    <a:pt x="1164" y="625"/>
                    <a:pt x="974" y="1"/>
                    <a:pt x="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3114;p62">
              <a:extLst>
                <a:ext uri="{FF2B5EF4-FFF2-40B4-BE49-F238E27FC236}">
                  <a16:creationId xmlns:a16="http://schemas.microsoft.com/office/drawing/2014/main" id="{7C1FBABB-F1E1-4050-A774-BF0C19814364}"/>
                </a:ext>
              </a:extLst>
            </p:cNvPr>
            <p:cNvSpPr/>
            <p:nvPr/>
          </p:nvSpPr>
          <p:spPr>
            <a:xfrm rot="899386">
              <a:off x="7311827" y="3302019"/>
              <a:ext cx="32783" cy="21998"/>
            </a:xfrm>
            <a:custGeom>
              <a:avLst/>
              <a:gdLst/>
              <a:ahLst/>
              <a:cxnLst/>
              <a:rect l="l" t="t" r="r" b="b"/>
              <a:pathLst>
                <a:path w="1304" h="875" extrusionOk="0">
                  <a:moveTo>
                    <a:pt x="746" y="1"/>
                  </a:moveTo>
                  <a:cubicBezTo>
                    <a:pt x="696" y="1"/>
                    <a:pt x="641" y="11"/>
                    <a:pt x="584" y="34"/>
                  </a:cubicBezTo>
                  <a:lnTo>
                    <a:pt x="416" y="101"/>
                  </a:lnTo>
                  <a:cubicBezTo>
                    <a:pt x="1" y="279"/>
                    <a:pt x="161" y="875"/>
                    <a:pt x="550" y="875"/>
                  </a:cubicBezTo>
                  <a:cubicBezTo>
                    <a:pt x="602" y="875"/>
                    <a:pt x="659" y="864"/>
                    <a:pt x="718" y="840"/>
                  </a:cubicBezTo>
                  <a:lnTo>
                    <a:pt x="886" y="773"/>
                  </a:lnTo>
                  <a:cubicBezTo>
                    <a:pt x="1303" y="624"/>
                    <a:pt x="1140" y="1"/>
                    <a:pt x="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3115;p62">
              <a:extLst>
                <a:ext uri="{FF2B5EF4-FFF2-40B4-BE49-F238E27FC236}">
                  <a16:creationId xmlns:a16="http://schemas.microsoft.com/office/drawing/2014/main" id="{73E63B55-66AE-40F2-BC27-AD27F34644AC}"/>
                </a:ext>
              </a:extLst>
            </p:cNvPr>
            <p:cNvSpPr/>
            <p:nvPr/>
          </p:nvSpPr>
          <p:spPr>
            <a:xfrm rot="899386">
              <a:off x="7094184" y="3971869"/>
              <a:ext cx="29314" cy="20314"/>
            </a:xfrm>
            <a:custGeom>
              <a:avLst/>
              <a:gdLst/>
              <a:ahLst/>
              <a:cxnLst/>
              <a:rect l="l" t="t" r="r" b="b"/>
              <a:pathLst>
                <a:path w="1166" h="808" extrusionOk="0">
                  <a:moveTo>
                    <a:pt x="606" y="0"/>
                  </a:moveTo>
                  <a:cubicBezTo>
                    <a:pt x="556" y="0"/>
                    <a:pt x="503" y="11"/>
                    <a:pt x="448" y="35"/>
                  </a:cubicBezTo>
                  <a:cubicBezTo>
                    <a:pt x="1" y="184"/>
                    <a:pt x="188" y="808"/>
                    <a:pt x="586" y="808"/>
                  </a:cubicBezTo>
                  <a:cubicBezTo>
                    <a:pt x="638" y="808"/>
                    <a:pt x="693" y="797"/>
                    <a:pt x="750" y="774"/>
                  </a:cubicBezTo>
                  <a:cubicBezTo>
                    <a:pt x="1165" y="596"/>
                    <a:pt x="979" y="0"/>
                    <a:pt x="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116;p62">
              <a:extLst>
                <a:ext uri="{FF2B5EF4-FFF2-40B4-BE49-F238E27FC236}">
                  <a16:creationId xmlns:a16="http://schemas.microsoft.com/office/drawing/2014/main" id="{0832D654-1AA9-428D-98F3-CB243182D67D}"/>
                </a:ext>
              </a:extLst>
            </p:cNvPr>
            <p:cNvSpPr/>
            <p:nvPr/>
          </p:nvSpPr>
          <p:spPr>
            <a:xfrm rot="899386">
              <a:off x="7140455" y="4016700"/>
              <a:ext cx="29515" cy="20917"/>
            </a:xfrm>
            <a:custGeom>
              <a:avLst/>
              <a:gdLst/>
              <a:ahLst/>
              <a:cxnLst/>
              <a:rect l="l" t="t" r="r" b="b"/>
              <a:pathLst>
                <a:path w="1174" h="832" extrusionOk="0">
                  <a:moveTo>
                    <a:pt x="587" y="0"/>
                  </a:moveTo>
                  <a:cubicBezTo>
                    <a:pt x="536" y="0"/>
                    <a:pt x="481" y="10"/>
                    <a:pt x="424" y="33"/>
                  </a:cubicBezTo>
                  <a:cubicBezTo>
                    <a:pt x="1" y="215"/>
                    <a:pt x="203" y="831"/>
                    <a:pt x="590" y="831"/>
                  </a:cubicBezTo>
                  <a:cubicBezTo>
                    <a:pt x="633" y="831"/>
                    <a:pt x="679" y="823"/>
                    <a:pt x="726" y="806"/>
                  </a:cubicBezTo>
                  <a:cubicBezTo>
                    <a:pt x="1173" y="628"/>
                    <a:pt x="986" y="0"/>
                    <a:pt x="5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117;p62">
              <a:extLst>
                <a:ext uri="{FF2B5EF4-FFF2-40B4-BE49-F238E27FC236}">
                  <a16:creationId xmlns:a16="http://schemas.microsoft.com/office/drawing/2014/main" id="{EC6A0244-32F4-44FC-9FC8-672E599A22A5}"/>
                </a:ext>
              </a:extLst>
            </p:cNvPr>
            <p:cNvSpPr/>
            <p:nvPr/>
          </p:nvSpPr>
          <p:spPr>
            <a:xfrm rot="899386">
              <a:off x="7228307" y="3941030"/>
              <a:ext cx="33412" cy="22023"/>
            </a:xfrm>
            <a:custGeom>
              <a:avLst/>
              <a:gdLst/>
              <a:ahLst/>
              <a:cxnLst/>
              <a:rect l="l" t="t" r="r" b="b"/>
              <a:pathLst>
                <a:path w="1329" h="876" extrusionOk="0">
                  <a:moveTo>
                    <a:pt x="767" y="1"/>
                  </a:moveTo>
                  <a:cubicBezTo>
                    <a:pt x="718" y="1"/>
                    <a:pt x="667" y="11"/>
                    <a:pt x="613" y="34"/>
                  </a:cubicBezTo>
                  <a:lnTo>
                    <a:pt x="445" y="101"/>
                  </a:lnTo>
                  <a:cubicBezTo>
                    <a:pt x="1" y="279"/>
                    <a:pt x="183" y="875"/>
                    <a:pt x="556" y="875"/>
                  </a:cubicBezTo>
                  <a:cubicBezTo>
                    <a:pt x="605" y="875"/>
                    <a:pt x="659" y="864"/>
                    <a:pt x="714" y="841"/>
                  </a:cubicBezTo>
                  <a:lnTo>
                    <a:pt x="882" y="773"/>
                  </a:lnTo>
                  <a:cubicBezTo>
                    <a:pt x="1329" y="625"/>
                    <a:pt x="1142" y="1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118;p62">
              <a:extLst>
                <a:ext uri="{FF2B5EF4-FFF2-40B4-BE49-F238E27FC236}">
                  <a16:creationId xmlns:a16="http://schemas.microsoft.com/office/drawing/2014/main" id="{F05A73FA-6C7A-43FE-9C7A-6274733E81EB}"/>
                </a:ext>
              </a:extLst>
            </p:cNvPr>
            <p:cNvSpPr/>
            <p:nvPr/>
          </p:nvSpPr>
          <p:spPr>
            <a:xfrm rot="899386">
              <a:off x="7272350" y="3968894"/>
              <a:ext cx="29339" cy="21118"/>
            </a:xfrm>
            <a:custGeom>
              <a:avLst/>
              <a:gdLst/>
              <a:ahLst/>
              <a:cxnLst/>
              <a:rect l="l" t="t" r="r" b="b"/>
              <a:pathLst>
                <a:path w="1167" h="840" extrusionOk="0">
                  <a:moveTo>
                    <a:pt x="581" y="0"/>
                  </a:moveTo>
                  <a:cubicBezTo>
                    <a:pt x="530" y="0"/>
                    <a:pt x="475" y="11"/>
                    <a:pt x="418" y="34"/>
                  </a:cubicBezTo>
                  <a:cubicBezTo>
                    <a:pt x="1" y="212"/>
                    <a:pt x="191" y="840"/>
                    <a:pt x="567" y="840"/>
                  </a:cubicBezTo>
                  <a:cubicBezTo>
                    <a:pt x="615" y="840"/>
                    <a:pt x="667" y="830"/>
                    <a:pt x="720" y="807"/>
                  </a:cubicBezTo>
                  <a:cubicBezTo>
                    <a:pt x="1167" y="628"/>
                    <a:pt x="980" y="0"/>
                    <a:pt x="5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119;p62">
              <a:extLst>
                <a:ext uri="{FF2B5EF4-FFF2-40B4-BE49-F238E27FC236}">
                  <a16:creationId xmlns:a16="http://schemas.microsoft.com/office/drawing/2014/main" id="{1CD88F99-DC8A-45BF-9254-939231318ED0}"/>
                </a:ext>
              </a:extLst>
            </p:cNvPr>
            <p:cNvSpPr/>
            <p:nvPr/>
          </p:nvSpPr>
          <p:spPr>
            <a:xfrm rot="899386">
              <a:off x="7291371" y="4099948"/>
              <a:ext cx="29490" cy="20917"/>
            </a:xfrm>
            <a:custGeom>
              <a:avLst/>
              <a:gdLst/>
              <a:ahLst/>
              <a:cxnLst/>
              <a:rect l="l" t="t" r="r" b="b"/>
              <a:pathLst>
                <a:path w="1173" h="832" extrusionOk="0">
                  <a:moveTo>
                    <a:pt x="587" y="1"/>
                  </a:moveTo>
                  <a:cubicBezTo>
                    <a:pt x="535" y="1"/>
                    <a:pt x="481" y="11"/>
                    <a:pt x="423" y="34"/>
                  </a:cubicBezTo>
                  <a:cubicBezTo>
                    <a:pt x="0" y="216"/>
                    <a:pt x="202" y="832"/>
                    <a:pt x="589" y="832"/>
                  </a:cubicBezTo>
                  <a:cubicBezTo>
                    <a:pt x="633" y="832"/>
                    <a:pt x="678" y="824"/>
                    <a:pt x="726" y="807"/>
                  </a:cubicBezTo>
                  <a:cubicBezTo>
                    <a:pt x="1173" y="629"/>
                    <a:pt x="986" y="1"/>
                    <a:pt x="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120;p62">
              <a:extLst>
                <a:ext uri="{FF2B5EF4-FFF2-40B4-BE49-F238E27FC236}">
                  <a16:creationId xmlns:a16="http://schemas.microsoft.com/office/drawing/2014/main" id="{5C764700-BA5E-4B3A-A3F8-05EF595A85E4}"/>
                </a:ext>
              </a:extLst>
            </p:cNvPr>
            <p:cNvSpPr/>
            <p:nvPr/>
          </p:nvSpPr>
          <p:spPr>
            <a:xfrm rot="899386">
              <a:off x="7745255" y="4560803"/>
              <a:ext cx="28761" cy="20917"/>
            </a:xfrm>
            <a:custGeom>
              <a:avLst/>
              <a:gdLst/>
              <a:ahLst/>
              <a:cxnLst/>
              <a:rect l="l" t="t" r="r" b="b"/>
              <a:pathLst>
                <a:path w="1144" h="832" extrusionOk="0">
                  <a:moveTo>
                    <a:pt x="586" y="0"/>
                  </a:moveTo>
                  <a:cubicBezTo>
                    <a:pt x="536" y="0"/>
                    <a:pt x="481" y="10"/>
                    <a:pt x="424" y="33"/>
                  </a:cubicBezTo>
                  <a:cubicBezTo>
                    <a:pt x="1" y="215"/>
                    <a:pt x="203" y="831"/>
                    <a:pt x="590" y="831"/>
                  </a:cubicBezTo>
                  <a:cubicBezTo>
                    <a:pt x="633" y="831"/>
                    <a:pt x="679" y="823"/>
                    <a:pt x="727" y="806"/>
                  </a:cubicBezTo>
                  <a:cubicBezTo>
                    <a:pt x="1144" y="628"/>
                    <a:pt x="98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121;p62">
              <a:extLst>
                <a:ext uri="{FF2B5EF4-FFF2-40B4-BE49-F238E27FC236}">
                  <a16:creationId xmlns:a16="http://schemas.microsoft.com/office/drawing/2014/main" id="{80867D02-2E92-4A8B-A282-33B61279A291}"/>
                </a:ext>
              </a:extLst>
            </p:cNvPr>
            <p:cNvSpPr/>
            <p:nvPr/>
          </p:nvSpPr>
          <p:spPr>
            <a:xfrm rot="899386">
              <a:off x="7789204" y="4616071"/>
              <a:ext cx="26825" cy="24311"/>
            </a:xfrm>
            <a:custGeom>
              <a:avLst/>
              <a:gdLst/>
              <a:ahLst/>
              <a:cxnLst/>
              <a:rect l="l" t="t" r="r" b="b"/>
              <a:pathLst>
                <a:path w="1067" h="967" extrusionOk="0">
                  <a:moveTo>
                    <a:pt x="536" y="1"/>
                  </a:moveTo>
                  <a:cubicBezTo>
                    <a:pt x="278" y="1"/>
                    <a:pt x="1" y="235"/>
                    <a:pt x="131" y="539"/>
                  </a:cubicBezTo>
                  <a:lnTo>
                    <a:pt x="198" y="707"/>
                  </a:lnTo>
                  <a:cubicBezTo>
                    <a:pt x="271" y="889"/>
                    <a:pt x="414" y="966"/>
                    <a:pt x="558" y="966"/>
                  </a:cubicBezTo>
                  <a:cubicBezTo>
                    <a:pt x="811" y="966"/>
                    <a:pt x="1066" y="726"/>
                    <a:pt x="938" y="405"/>
                  </a:cubicBezTo>
                  <a:lnTo>
                    <a:pt x="870" y="236"/>
                  </a:lnTo>
                  <a:cubicBezTo>
                    <a:pt x="811" y="70"/>
                    <a:pt x="676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122;p62">
              <a:extLst>
                <a:ext uri="{FF2B5EF4-FFF2-40B4-BE49-F238E27FC236}">
                  <a16:creationId xmlns:a16="http://schemas.microsoft.com/office/drawing/2014/main" id="{4B20EAB0-C8B5-4C61-B747-1A5999C689F9}"/>
                </a:ext>
              </a:extLst>
            </p:cNvPr>
            <p:cNvSpPr/>
            <p:nvPr/>
          </p:nvSpPr>
          <p:spPr>
            <a:xfrm rot="899386">
              <a:off x="7970324" y="4818825"/>
              <a:ext cx="29339" cy="21143"/>
            </a:xfrm>
            <a:custGeom>
              <a:avLst/>
              <a:gdLst/>
              <a:ahLst/>
              <a:cxnLst/>
              <a:rect l="l" t="t" r="r" b="b"/>
              <a:pathLst>
                <a:path w="1167" h="841" extrusionOk="0">
                  <a:moveTo>
                    <a:pt x="600" y="1"/>
                  </a:moveTo>
                  <a:cubicBezTo>
                    <a:pt x="552" y="1"/>
                    <a:pt x="501" y="11"/>
                    <a:pt x="447" y="34"/>
                  </a:cubicBezTo>
                  <a:cubicBezTo>
                    <a:pt x="0" y="213"/>
                    <a:pt x="187" y="840"/>
                    <a:pt x="586" y="840"/>
                  </a:cubicBezTo>
                  <a:cubicBezTo>
                    <a:pt x="638" y="840"/>
                    <a:pt x="692" y="830"/>
                    <a:pt x="750" y="807"/>
                  </a:cubicBezTo>
                  <a:cubicBezTo>
                    <a:pt x="1167" y="628"/>
                    <a:pt x="976" y="1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123;p62">
              <a:extLst>
                <a:ext uri="{FF2B5EF4-FFF2-40B4-BE49-F238E27FC236}">
                  <a16:creationId xmlns:a16="http://schemas.microsoft.com/office/drawing/2014/main" id="{9601F04D-9BD4-4938-8C42-C104B63E84E5}"/>
                </a:ext>
              </a:extLst>
            </p:cNvPr>
            <p:cNvSpPr/>
            <p:nvPr/>
          </p:nvSpPr>
          <p:spPr>
            <a:xfrm rot="899386">
              <a:off x="7906713" y="4251340"/>
              <a:ext cx="33739" cy="22601"/>
            </a:xfrm>
            <a:custGeom>
              <a:avLst/>
              <a:gdLst/>
              <a:ahLst/>
              <a:cxnLst/>
              <a:rect l="l" t="t" r="r" b="b"/>
              <a:pathLst>
                <a:path w="1342" h="899" extrusionOk="0">
                  <a:moveTo>
                    <a:pt x="755" y="0"/>
                  </a:moveTo>
                  <a:cubicBezTo>
                    <a:pt x="704" y="0"/>
                    <a:pt x="649" y="11"/>
                    <a:pt x="592" y="34"/>
                  </a:cubicBezTo>
                  <a:lnTo>
                    <a:pt x="424" y="101"/>
                  </a:lnTo>
                  <a:cubicBezTo>
                    <a:pt x="1" y="282"/>
                    <a:pt x="203" y="898"/>
                    <a:pt x="590" y="898"/>
                  </a:cubicBezTo>
                  <a:cubicBezTo>
                    <a:pt x="633" y="898"/>
                    <a:pt x="679" y="891"/>
                    <a:pt x="726" y="874"/>
                  </a:cubicBezTo>
                  <a:lnTo>
                    <a:pt x="894" y="807"/>
                  </a:lnTo>
                  <a:cubicBezTo>
                    <a:pt x="1341" y="628"/>
                    <a:pt x="1154" y="0"/>
                    <a:pt x="7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124;p62">
              <a:extLst>
                <a:ext uri="{FF2B5EF4-FFF2-40B4-BE49-F238E27FC236}">
                  <a16:creationId xmlns:a16="http://schemas.microsoft.com/office/drawing/2014/main" id="{46400E85-3A34-4AED-9415-E284E92AF7F7}"/>
                </a:ext>
              </a:extLst>
            </p:cNvPr>
            <p:cNvSpPr/>
            <p:nvPr/>
          </p:nvSpPr>
          <p:spPr>
            <a:xfrm rot="899386">
              <a:off x="7971736" y="4257257"/>
              <a:ext cx="32808" cy="22828"/>
            </a:xfrm>
            <a:custGeom>
              <a:avLst/>
              <a:gdLst/>
              <a:ahLst/>
              <a:cxnLst/>
              <a:rect l="l" t="t" r="r" b="b"/>
              <a:pathLst>
                <a:path w="1305" h="908" extrusionOk="0">
                  <a:moveTo>
                    <a:pt x="747" y="0"/>
                  </a:moveTo>
                  <a:cubicBezTo>
                    <a:pt x="697" y="0"/>
                    <a:pt x="642" y="11"/>
                    <a:pt x="585" y="34"/>
                  </a:cubicBezTo>
                  <a:lnTo>
                    <a:pt x="417" y="101"/>
                  </a:lnTo>
                  <a:cubicBezTo>
                    <a:pt x="0" y="280"/>
                    <a:pt x="164" y="907"/>
                    <a:pt x="557" y="907"/>
                  </a:cubicBezTo>
                  <a:cubicBezTo>
                    <a:pt x="608" y="907"/>
                    <a:pt x="662" y="897"/>
                    <a:pt x="720" y="874"/>
                  </a:cubicBezTo>
                  <a:lnTo>
                    <a:pt x="888" y="807"/>
                  </a:lnTo>
                  <a:cubicBezTo>
                    <a:pt x="1305" y="628"/>
                    <a:pt x="1141" y="0"/>
                    <a:pt x="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125;p62">
              <a:extLst>
                <a:ext uri="{FF2B5EF4-FFF2-40B4-BE49-F238E27FC236}">
                  <a16:creationId xmlns:a16="http://schemas.microsoft.com/office/drawing/2014/main" id="{50508930-4A2F-47A1-BE24-9D1D21B861B5}"/>
                </a:ext>
              </a:extLst>
            </p:cNvPr>
            <p:cNvSpPr/>
            <p:nvPr/>
          </p:nvSpPr>
          <p:spPr>
            <a:xfrm rot="899386">
              <a:off x="8272028" y="4296887"/>
              <a:ext cx="29289" cy="20314"/>
            </a:xfrm>
            <a:custGeom>
              <a:avLst/>
              <a:gdLst/>
              <a:ahLst/>
              <a:cxnLst/>
              <a:rect l="l" t="t" r="r" b="b"/>
              <a:pathLst>
                <a:path w="1165" h="808" extrusionOk="0">
                  <a:moveTo>
                    <a:pt x="605" y="0"/>
                  </a:moveTo>
                  <a:cubicBezTo>
                    <a:pt x="556" y="0"/>
                    <a:pt x="502" y="11"/>
                    <a:pt x="447" y="35"/>
                  </a:cubicBezTo>
                  <a:cubicBezTo>
                    <a:pt x="0" y="183"/>
                    <a:pt x="187" y="807"/>
                    <a:pt x="586" y="807"/>
                  </a:cubicBezTo>
                  <a:cubicBezTo>
                    <a:pt x="637" y="807"/>
                    <a:pt x="692" y="797"/>
                    <a:pt x="749" y="774"/>
                  </a:cubicBezTo>
                  <a:cubicBezTo>
                    <a:pt x="1164" y="596"/>
                    <a:pt x="978" y="0"/>
                    <a:pt x="605" y="0"/>
                  </a:cubicBezTo>
                  <a:close/>
                </a:path>
              </a:pathLst>
            </a:custGeom>
            <a:solidFill>
              <a:srgbClr val="124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126;p62">
              <a:extLst>
                <a:ext uri="{FF2B5EF4-FFF2-40B4-BE49-F238E27FC236}">
                  <a16:creationId xmlns:a16="http://schemas.microsoft.com/office/drawing/2014/main" id="{E53F2EFB-19EC-4866-96E9-318A8184A105}"/>
                </a:ext>
              </a:extLst>
            </p:cNvPr>
            <p:cNvSpPr/>
            <p:nvPr/>
          </p:nvSpPr>
          <p:spPr>
            <a:xfrm rot="899386">
              <a:off x="8323538" y="4267813"/>
              <a:ext cx="29289" cy="20314"/>
            </a:xfrm>
            <a:custGeom>
              <a:avLst/>
              <a:gdLst/>
              <a:ahLst/>
              <a:cxnLst/>
              <a:rect l="l" t="t" r="r" b="b"/>
              <a:pathLst>
                <a:path w="1165" h="808" extrusionOk="0">
                  <a:moveTo>
                    <a:pt x="606" y="0"/>
                  </a:moveTo>
                  <a:cubicBezTo>
                    <a:pt x="556" y="0"/>
                    <a:pt x="503" y="11"/>
                    <a:pt x="447" y="35"/>
                  </a:cubicBezTo>
                  <a:cubicBezTo>
                    <a:pt x="1" y="184"/>
                    <a:pt x="187" y="807"/>
                    <a:pt x="586" y="807"/>
                  </a:cubicBezTo>
                  <a:cubicBezTo>
                    <a:pt x="637" y="807"/>
                    <a:pt x="692" y="797"/>
                    <a:pt x="750" y="774"/>
                  </a:cubicBezTo>
                  <a:cubicBezTo>
                    <a:pt x="1165" y="596"/>
                    <a:pt x="978" y="0"/>
                    <a:pt x="606" y="0"/>
                  </a:cubicBezTo>
                  <a:close/>
                </a:path>
              </a:pathLst>
            </a:custGeom>
            <a:solidFill>
              <a:srgbClr val="124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127;p62">
              <a:extLst>
                <a:ext uri="{FF2B5EF4-FFF2-40B4-BE49-F238E27FC236}">
                  <a16:creationId xmlns:a16="http://schemas.microsoft.com/office/drawing/2014/main" id="{C244187A-562D-400C-A9BC-F2CA209AA282}"/>
                </a:ext>
              </a:extLst>
            </p:cNvPr>
            <p:cNvSpPr/>
            <p:nvPr/>
          </p:nvSpPr>
          <p:spPr>
            <a:xfrm rot="899386">
              <a:off x="8125259" y="4001471"/>
              <a:ext cx="28736" cy="20917"/>
            </a:xfrm>
            <a:custGeom>
              <a:avLst/>
              <a:gdLst/>
              <a:ahLst/>
              <a:cxnLst/>
              <a:rect l="l" t="t" r="r" b="b"/>
              <a:pathLst>
                <a:path w="1143" h="832" extrusionOk="0">
                  <a:moveTo>
                    <a:pt x="562" y="1"/>
                  </a:moveTo>
                  <a:cubicBezTo>
                    <a:pt x="516" y="1"/>
                    <a:pt x="468" y="8"/>
                    <a:pt x="417" y="25"/>
                  </a:cubicBezTo>
                  <a:cubicBezTo>
                    <a:pt x="0" y="204"/>
                    <a:pt x="164" y="832"/>
                    <a:pt x="557" y="832"/>
                  </a:cubicBezTo>
                  <a:cubicBezTo>
                    <a:pt x="608" y="832"/>
                    <a:pt x="662" y="821"/>
                    <a:pt x="720" y="798"/>
                  </a:cubicBezTo>
                  <a:cubicBezTo>
                    <a:pt x="1143" y="617"/>
                    <a:pt x="968" y="1"/>
                    <a:pt x="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128;p62">
              <a:extLst>
                <a:ext uri="{FF2B5EF4-FFF2-40B4-BE49-F238E27FC236}">
                  <a16:creationId xmlns:a16="http://schemas.microsoft.com/office/drawing/2014/main" id="{E11CBA9B-9F41-4F4D-AB87-85B36FA44CC6}"/>
                </a:ext>
              </a:extLst>
            </p:cNvPr>
            <p:cNvSpPr/>
            <p:nvPr/>
          </p:nvSpPr>
          <p:spPr>
            <a:xfrm rot="899386">
              <a:off x="8190244" y="3971339"/>
              <a:ext cx="28560" cy="20339"/>
            </a:xfrm>
            <a:custGeom>
              <a:avLst/>
              <a:gdLst/>
              <a:ahLst/>
              <a:cxnLst/>
              <a:rect l="l" t="t" r="r" b="b"/>
              <a:pathLst>
                <a:path w="1136" h="809" extrusionOk="0">
                  <a:moveTo>
                    <a:pt x="576" y="1"/>
                  </a:moveTo>
                  <a:cubicBezTo>
                    <a:pt x="526" y="1"/>
                    <a:pt x="473" y="12"/>
                    <a:pt x="418" y="35"/>
                  </a:cubicBezTo>
                  <a:cubicBezTo>
                    <a:pt x="1" y="184"/>
                    <a:pt x="164" y="808"/>
                    <a:pt x="558" y="808"/>
                  </a:cubicBezTo>
                  <a:cubicBezTo>
                    <a:pt x="608" y="808"/>
                    <a:pt x="663" y="798"/>
                    <a:pt x="720" y="775"/>
                  </a:cubicBezTo>
                  <a:cubicBezTo>
                    <a:pt x="1135" y="597"/>
                    <a:pt x="949" y="1"/>
                    <a:pt x="5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129;p62">
              <a:extLst>
                <a:ext uri="{FF2B5EF4-FFF2-40B4-BE49-F238E27FC236}">
                  <a16:creationId xmlns:a16="http://schemas.microsoft.com/office/drawing/2014/main" id="{C66CC0EE-D1A0-448A-8A91-88A59D958E87}"/>
                </a:ext>
              </a:extLst>
            </p:cNvPr>
            <p:cNvSpPr/>
            <p:nvPr/>
          </p:nvSpPr>
          <p:spPr>
            <a:xfrm rot="899386">
              <a:off x="8374409" y="3623048"/>
              <a:ext cx="29515" cy="20917"/>
            </a:xfrm>
            <a:custGeom>
              <a:avLst/>
              <a:gdLst/>
              <a:ahLst/>
              <a:cxnLst/>
              <a:rect l="l" t="t" r="r" b="b"/>
              <a:pathLst>
                <a:path w="1174" h="832" extrusionOk="0">
                  <a:moveTo>
                    <a:pt x="563" y="1"/>
                  </a:moveTo>
                  <a:cubicBezTo>
                    <a:pt x="517" y="1"/>
                    <a:pt x="469" y="9"/>
                    <a:pt x="418" y="25"/>
                  </a:cubicBezTo>
                  <a:cubicBezTo>
                    <a:pt x="1" y="204"/>
                    <a:pt x="191" y="832"/>
                    <a:pt x="567" y="832"/>
                  </a:cubicBezTo>
                  <a:cubicBezTo>
                    <a:pt x="616" y="832"/>
                    <a:pt x="667" y="821"/>
                    <a:pt x="720" y="798"/>
                  </a:cubicBezTo>
                  <a:cubicBezTo>
                    <a:pt x="1174" y="617"/>
                    <a:pt x="975" y="1"/>
                    <a:pt x="563" y="1"/>
                  </a:cubicBezTo>
                  <a:close/>
                </a:path>
              </a:pathLst>
            </a:custGeom>
            <a:solidFill>
              <a:srgbClr val="124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130;p62">
              <a:extLst>
                <a:ext uri="{FF2B5EF4-FFF2-40B4-BE49-F238E27FC236}">
                  <a16:creationId xmlns:a16="http://schemas.microsoft.com/office/drawing/2014/main" id="{DE9E9AE9-4703-4CCB-A24D-AC9F4BA05D7E}"/>
                </a:ext>
              </a:extLst>
            </p:cNvPr>
            <p:cNvSpPr/>
            <p:nvPr/>
          </p:nvSpPr>
          <p:spPr>
            <a:xfrm rot="899386">
              <a:off x="8412925" y="3600125"/>
              <a:ext cx="29515" cy="20917"/>
            </a:xfrm>
            <a:custGeom>
              <a:avLst/>
              <a:gdLst/>
              <a:ahLst/>
              <a:cxnLst/>
              <a:rect l="l" t="t" r="r" b="b"/>
              <a:pathLst>
                <a:path w="1174" h="832" extrusionOk="0">
                  <a:moveTo>
                    <a:pt x="563" y="1"/>
                  </a:moveTo>
                  <a:cubicBezTo>
                    <a:pt x="517" y="1"/>
                    <a:pt x="468" y="8"/>
                    <a:pt x="417" y="25"/>
                  </a:cubicBezTo>
                  <a:cubicBezTo>
                    <a:pt x="0" y="204"/>
                    <a:pt x="191" y="832"/>
                    <a:pt x="567" y="832"/>
                  </a:cubicBezTo>
                  <a:cubicBezTo>
                    <a:pt x="615" y="832"/>
                    <a:pt x="666" y="821"/>
                    <a:pt x="720" y="798"/>
                  </a:cubicBezTo>
                  <a:cubicBezTo>
                    <a:pt x="1173" y="617"/>
                    <a:pt x="974" y="1"/>
                    <a:pt x="563" y="1"/>
                  </a:cubicBezTo>
                  <a:close/>
                </a:path>
              </a:pathLst>
            </a:custGeom>
            <a:solidFill>
              <a:srgbClr val="124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131;p62">
              <a:extLst>
                <a:ext uri="{FF2B5EF4-FFF2-40B4-BE49-F238E27FC236}">
                  <a16:creationId xmlns:a16="http://schemas.microsoft.com/office/drawing/2014/main" id="{DBA776BA-3C12-4664-9604-78B54CFD2480}"/>
                </a:ext>
              </a:extLst>
            </p:cNvPr>
            <p:cNvSpPr/>
            <p:nvPr/>
          </p:nvSpPr>
          <p:spPr>
            <a:xfrm rot="899386">
              <a:off x="8275739" y="3390427"/>
              <a:ext cx="32758" cy="21998"/>
            </a:xfrm>
            <a:custGeom>
              <a:avLst/>
              <a:gdLst/>
              <a:ahLst/>
              <a:cxnLst/>
              <a:rect l="l" t="t" r="r" b="b"/>
              <a:pathLst>
                <a:path w="1303" h="875" extrusionOk="0">
                  <a:moveTo>
                    <a:pt x="745" y="0"/>
                  </a:moveTo>
                  <a:cubicBezTo>
                    <a:pt x="695" y="0"/>
                    <a:pt x="640" y="11"/>
                    <a:pt x="583" y="34"/>
                  </a:cubicBezTo>
                  <a:lnTo>
                    <a:pt x="415" y="101"/>
                  </a:lnTo>
                  <a:cubicBezTo>
                    <a:pt x="0" y="279"/>
                    <a:pt x="186" y="875"/>
                    <a:pt x="559" y="875"/>
                  </a:cubicBezTo>
                  <a:cubicBezTo>
                    <a:pt x="609" y="875"/>
                    <a:pt x="662" y="864"/>
                    <a:pt x="717" y="840"/>
                  </a:cubicBezTo>
                  <a:lnTo>
                    <a:pt x="886" y="773"/>
                  </a:lnTo>
                  <a:cubicBezTo>
                    <a:pt x="1302" y="624"/>
                    <a:pt x="1139" y="0"/>
                    <a:pt x="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132;p62">
              <a:extLst>
                <a:ext uri="{FF2B5EF4-FFF2-40B4-BE49-F238E27FC236}">
                  <a16:creationId xmlns:a16="http://schemas.microsoft.com/office/drawing/2014/main" id="{EEE1720F-6301-434A-8D82-62D1D46F27B2}"/>
                </a:ext>
              </a:extLst>
            </p:cNvPr>
            <p:cNvSpPr/>
            <p:nvPr/>
          </p:nvSpPr>
          <p:spPr>
            <a:xfrm rot="899386">
              <a:off x="8314223" y="3331970"/>
              <a:ext cx="29289" cy="20339"/>
            </a:xfrm>
            <a:custGeom>
              <a:avLst/>
              <a:gdLst/>
              <a:ahLst/>
              <a:cxnLst/>
              <a:rect l="l" t="t" r="r" b="b"/>
              <a:pathLst>
                <a:path w="1165" h="809" extrusionOk="0">
                  <a:moveTo>
                    <a:pt x="587" y="1"/>
                  </a:moveTo>
                  <a:cubicBezTo>
                    <a:pt x="534" y="1"/>
                    <a:pt x="477" y="12"/>
                    <a:pt x="418" y="35"/>
                  </a:cubicBezTo>
                  <a:cubicBezTo>
                    <a:pt x="1" y="184"/>
                    <a:pt x="191" y="808"/>
                    <a:pt x="567" y="808"/>
                  </a:cubicBezTo>
                  <a:cubicBezTo>
                    <a:pt x="615" y="808"/>
                    <a:pt x="667" y="798"/>
                    <a:pt x="720" y="775"/>
                  </a:cubicBezTo>
                  <a:cubicBezTo>
                    <a:pt x="1165" y="597"/>
                    <a:pt x="982" y="1"/>
                    <a:pt x="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133;p62">
              <a:extLst>
                <a:ext uri="{FF2B5EF4-FFF2-40B4-BE49-F238E27FC236}">
                  <a16:creationId xmlns:a16="http://schemas.microsoft.com/office/drawing/2014/main" id="{32E63B36-81AD-4E62-8755-A55361E92C30}"/>
                </a:ext>
              </a:extLst>
            </p:cNvPr>
            <p:cNvSpPr/>
            <p:nvPr/>
          </p:nvSpPr>
          <p:spPr>
            <a:xfrm rot="899386">
              <a:off x="7926523" y="3662090"/>
              <a:ext cx="29515" cy="20917"/>
            </a:xfrm>
            <a:custGeom>
              <a:avLst/>
              <a:gdLst/>
              <a:ahLst/>
              <a:cxnLst/>
              <a:rect l="l" t="t" r="r" b="b"/>
              <a:pathLst>
                <a:path w="1174" h="832" extrusionOk="0">
                  <a:moveTo>
                    <a:pt x="607" y="1"/>
                  </a:moveTo>
                  <a:cubicBezTo>
                    <a:pt x="559" y="1"/>
                    <a:pt x="508" y="11"/>
                    <a:pt x="454" y="34"/>
                  </a:cubicBezTo>
                  <a:cubicBezTo>
                    <a:pt x="1" y="216"/>
                    <a:pt x="200" y="832"/>
                    <a:pt x="611" y="832"/>
                  </a:cubicBezTo>
                  <a:cubicBezTo>
                    <a:pt x="657" y="832"/>
                    <a:pt x="706" y="824"/>
                    <a:pt x="757" y="807"/>
                  </a:cubicBezTo>
                  <a:cubicBezTo>
                    <a:pt x="1174" y="628"/>
                    <a:pt x="984" y="1"/>
                    <a:pt x="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134;p62">
              <a:extLst>
                <a:ext uri="{FF2B5EF4-FFF2-40B4-BE49-F238E27FC236}">
                  <a16:creationId xmlns:a16="http://schemas.microsoft.com/office/drawing/2014/main" id="{95584A7A-2351-48D2-92BC-A0EA5806B790}"/>
                </a:ext>
              </a:extLst>
            </p:cNvPr>
            <p:cNvSpPr/>
            <p:nvPr/>
          </p:nvSpPr>
          <p:spPr>
            <a:xfrm rot="899386">
              <a:off x="7978150" y="3587443"/>
              <a:ext cx="28585" cy="20288"/>
            </a:xfrm>
            <a:custGeom>
              <a:avLst/>
              <a:gdLst/>
              <a:ahLst/>
              <a:cxnLst/>
              <a:rect l="l" t="t" r="r" b="b"/>
              <a:pathLst>
                <a:path w="1137" h="807" extrusionOk="0">
                  <a:moveTo>
                    <a:pt x="580" y="0"/>
                  </a:moveTo>
                  <a:cubicBezTo>
                    <a:pt x="529" y="0"/>
                    <a:pt x="475" y="11"/>
                    <a:pt x="418" y="34"/>
                  </a:cubicBezTo>
                  <a:cubicBezTo>
                    <a:pt x="1" y="183"/>
                    <a:pt x="164" y="806"/>
                    <a:pt x="558" y="806"/>
                  </a:cubicBezTo>
                  <a:cubicBezTo>
                    <a:pt x="608" y="806"/>
                    <a:pt x="663" y="796"/>
                    <a:pt x="720" y="773"/>
                  </a:cubicBezTo>
                  <a:cubicBezTo>
                    <a:pt x="1137" y="624"/>
                    <a:pt x="973" y="0"/>
                    <a:pt x="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135;p62">
              <a:extLst>
                <a:ext uri="{FF2B5EF4-FFF2-40B4-BE49-F238E27FC236}">
                  <a16:creationId xmlns:a16="http://schemas.microsoft.com/office/drawing/2014/main" id="{3CFBE477-A524-4AB2-A798-389D7DD99FF8}"/>
                </a:ext>
              </a:extLst>
            </p:cNvPr>
            <p:cNvSpPr/>
            <p:nvPr/>
          </p:nvSpPr>
          <p:spPr>
            <a:xfrm rot="899386">
              <a:off x="8307226" y="3149027"/>
              <a:ext cx="29289" cy="20339"/>
            </a:xfrm>
            <a:custGeom>
              <a:avLst/>
              <a:gdLst/>
              <a:ahLst/>
              <a:cxnLst/>
              <a:rect l="l" t="t" r="r" b="b"/>
              <a:pathLst>
                <a:path w="1165" h="809" extrusionOk="0">
                  <a:moveTo>
                    <a:pt x="587" y="1"/>
                  </a:moveTo>
                  <a:cubicBezTo>
                    <a:pt x="534" y="1"/>
                    <a:pt x="477" y="12"/>
                    <a:pt x="418" y="35"/>
                  </a:cubicBezTo>
                  <a:cubicBezTo>
                    <a:pt x="1" y="184"/>
                    <a:pt x="191" y="808"/>
                    <a:pt x="567" y="808"/>
                  </a:cubicBezTo>
                  <a:cubicBezTo>
                    <a:pt x="615" y="808"/>
                    <a:pt x="667" y="798"/>
                    <a:pt x="720" y="775"/>
                  </a:cubicBezTo>
                  <a:cubicBezTo>
                    <a:pt x="1165" y="597"/>
                    <a:pt x="982" y="1"/>
                    <a:pt x="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136;p62">
              <a:extLst>
                <a:ext uri="{FF2B5EF4-FFF2-40B4-BE49-F238E27FC236}">
                  <a16:creationId xmlns:a16="http://schemas.microsoft.com/office/drawing/2014/main" id="{1D26CFD1-62FF-426D-B1B7-9D102ADD6953}"/>
                </a:ext>
              </a:extLst>
            </p:cNvPr>
            <p:cNvSpPr/>
            <p:nvPr/>
          </p:nvSpPr>
          <p:spPr>
            <a:xfrm rot="899386">
              <a:off x="7825364" y="3448910"/>
              <a:ext cx="29515" cy="20917"/>
            </a:xfrm>
            <a:custGeom>
              <a:avLst/>
              <a:gdLst/>
              <a:ahLst/>
              <a:cxnLst/>
              <a:rect l="l" t="t" r="r" b="b"/>
              <a:pathLst>
                <a:path w="1174" h="832" extrusionOk="0">
                  <a:moveTo>
                    <a:pt x="563" y="1"/>
                  </a:moveTo>
                  <a:cubicBezTo>
                    <a:pt x="517" y="1"/>
                    <a:pt x="468" y="9"/>
                    <a:pt x="417" y="26"/>
                  </a:cubicBezTo>
                  <a:cubicBezTo>
                    <a:pt x="0" y="204"/>
                    <a:pt x="191" y="832"/>
                    <a:pt x="567" y="832"/>
                  </a:cubicBezTo>
                  <a:cubicBezTo>
                    <a:pt x="615" y="832"/>
                    <a:pt x="666" y="822"/>
                    <a:pt x="720" y="799"/>
                  </a:cubicBezTo>
                  <a:cubicBezTo>
                    <a:pt x="1173" y="617"/>
                    <a:pt x="974" y="1"/>
                    <a:pt x="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137;p62">
              <a:extLst>
                <a:ext uri="{FF2B5EF4-FFF2-40B4-BE49-F238E27FC236}">
                  <a16:creationId xmlns:a16="http://schemas.microsoft.com/office/drawing/2014/main" id="{2CCA67D2-202E-4236-8C85-C08A1E88410C}"/>
                </a:ext>
              </a:extLst>
            </p:cNvPr>
            <p:cNvSpPr/>
            <p:nvPr/>
          </p:nvSpPr>
          <p:spPr>
            <a:xfrm rot="899386">
              <a:off x="7849704" y="3380551"/>
              <a:ext cx="33563" cy="22828"/>
            </a:xfrm>
            <a:custGeom>
              <a:avLst/>
              <a:gdLst/>
              <a:ahLst/>
              <a:cxnLst/>
              <a:rect l="l" t="t" r="r" b="b"/>
              <a:pathLst>
                <a:path w="1335" h="908" extrusionOk="0">
                  <a:moveTo>
                    <a:pt x="768" y="1"/>
                  </a:moveTo>
                  <a:cubicBezTo>
                    <a:pt x="720" y="1"/>
                    <a:pt x="669" y="11"/>
                    <a:pt x="615" y="34"/>
                  </a:cubicBezTo>
                  <a:lnTo>
                    <a:pt x="447" y="101"/>
                  </a:lnTo>
                  <a:cubicBezTo>
                    <a:pt x="1" y="280"/>
                    <a:pt x="187" y="908"/>
                    <a:pt x="587" y="908"/>
                  </a:cubicBezTo>
                  <a:cubicBezTo>
                    <a:pt x="638" y="908"/>
                    <a:pt x="693" y="897"/>
                    <a:pt x="750" y="874"/>
                  </a:cubicBezTo>
                  <a:lnTo>
                    <a:pt x="918" y="807"/>
                  </a:lnTo>
                  <a:cubicBezTo>
                    <a:pt x="1335" y="629"/>
                    <a:pt x="1145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138;p62">
              <a:extLst>
                <a:ext uri="{FF2B5EF4-FFF2-40B4-BE49-F238E27FC236}">
                  <a16:creationId xmlns:a16="http://schemas.microsoft.com/office/drawing/2014/main" id="{34A9D21E-A058-4ED4-8710-B2F0E6BB0A34}"/>
                </a:ext>
              </a:extLst>
            </p:cNvPr>
            <p:cNvSpPr/>
            <p:nvPr/>
          </p:nvSpPr>
          <p:spPr>
            <a:xfrm rot="899386">
              <a:off x="7850837" y="3230039"/>
              <a:ext cx="29414" cy="20917"/>
            </a:xfrm>
            <a:custGeom>
              <a:avLst/>
              <a:gdLst/>
              <a:ahLst/>
              <a:cxnLst/>
              <a:rect l="l" t="t" r="r" b="b"/>
              <a:pathLst>
                <a:path w="1170" h="832" extrusionOk="0">
                  <a:moveTo>
                    <a:pt x="583" y="1"/>
                  </a:moveTo>
                  <a:cubicBezTo>
                    <a:pt x="540" y="1"/>
                    <a:pt x="494" y="9"/>
                    <a:pt x="447" y="26"/>
                  </a:cubicBezTo>
                  <a:cubicBezTo>
                    <a:pt x="0" y="204"/>
                    <a:pt x="187" y="832"/>
                    <a:pt x="563" y="832"/>
                  </a:cubicBezTo>
                  <a:cubicBezTo>
                    <a:pt x="611" y="832"/>
                    <a:pt x="662" y="821"/>
                    <a:pt x="716" y="799"/>
                  </a:cubicBezTo>
                  <a:cubicBezTo>
                    <a:pt x="1169" y="617"/>
                    <a:pt x="970" y="1"/>
                    <a:pt x="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3139;p62">
              <a:extLst>
                <a:ext uri="{FF2B5EF4-FFF2-40B4-BE49-F238E27FC236}">
                  <a16:creationId xmlns:a16="http://schemas.microsoft.com/office/drawing/2014/main" id="{BCB56444-39F5-4DF6-B2CA-C65AAB77209D}"/>
                </a:ext>
              </a:extLst>
            </p:cNvPr>
            <p:cNvSpPr/>
            <p:nvPr/>
          </p:nvSpPr>
          <p:spPr>
            <a:xfrm rot="899386">
              <a:off x="7181661" y="4337045"/>
              <a:ext cx="33512" cy="22023"/>
            </a:xfrm>
            <a:custGeom>
              <a:avLst/>
              <a:gdLst/>
              <a:ahLst/>
              <a:cxnLst/>
              <a:rect l="l" t="t" r="r" b="b"/>
              <a:pathLst>
                <a:path w="1333" h="876" extrusionOk="0">
                  <a:moveTo>
                    <a:pt x="747" y="1"/>
                  </a:moveTo>
                  <a:cubicBezTo>
                    <a:pt x="695" y="1"/>
                    <a:pt x="641" y="11"/>
                    <a:pt x="583" y="34"/>
                  </a:cubicBezTo>
                  <a:lnTo>
                    <a:pt x="415" y="101"/>
                  </a:lnTo>
                  <a:cubicBezTo>
                    <a:pt x="0" y="279"/>
                    <a:pt x="186" y="875"/>
                    <a:pt x="559" y="875"/>
                  </a:cubicBezTo>
                  <a:cubicBezTo>
                    <a:pt x="609" y="875"/>
                    <a:pt x="662" y="865"/>
                    <a:pt x="718" y="841"/>
                  </a:cubicBezTo>
                  <a:lnTo>
                    <a:pt x="886" y="774"/>
                  </a:lnTo>
                  <a:cubicBezTo>
                    <a:pt x="1332" y="625"/>
                    <a:pt x="1146" y="1"/>
                    <a:pt x="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3140;p62">
              <a:extLst>
                <a:ext uri="{FF2B5EF4-FFF2-40B4-BE49-F238E27FC236}">
                  <a16:creationId xmlns:a16="http://schemas.microsoft.com/office/drawing/2014/main" id="{E56D9FB7-6436-4036-8815-A7EC11305322}"/>
                </a:ext>
              </a:extLst>
            </p:cNvPr>
            <p:cNvSpPr/>
            <p:nvPr/>
          </p:nvSpPr>
          <p:spPr>
            <a:xfrm rot="899386">
              <a:off x="7264368" y="4305282"/>
              <a:ext cx="29515" cy="20917"/>
            </a:xfrm>
            <a:custGeom>
              <a:avLst/>
              <a:gdLst/>
              <a:ahLst/>
              <a:cxnLst/>
              <a:rect l="l" t="t" r="r" b="b"/>
              <a:pathLst>
                <a:path w="1174" h="832" extrusionOk="0">
                  <a:moveTo>
                    <a:pt x="587" y="1"/>
                  </a:moveTo>
                  <a:cubicBezTo>
                    <a:pt x="536" y="1"/>
                    <a:pt x="481" y="11"/>
                    <a:pt x="424" y="34"/>
                  </a:cubicBezTo>
                  <a:cubicBezTo>
                    <a:pt x="1" y="215"/>
                    <a:pt x="203" y="832"/>
                    <a:pt x="590" y="832"/>
                  </a:cubicBezTo>
                  <a:cubicBezTo>
                    <a:pt x="633" y="832"/>
                    <a:pt x="679" y="824"/>
                    <a:pt x="726" y="807"/>
                  </a:cubicBezTo>
                  <a:cubicBezTo>
                    <a:pt x="1173" y="628"/>
                    <a:pt x="986" y="1"/>
                    <a:pt x="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3141;p62">
              <a:extLst>
                <a:ext uri="{FF2B5EF4-FFF2-40B4-BE49-F238E27FC236}">
                  <a16:creationId xmlns:a16="http://schemas.microsoft.com/office/drawing/2014/main" id="{A9DF8425-8CFA-4D0E-A202-9764D5521B8D}"/>
                </a:ext>
              </a:extLst>
            </p:cNvPr>
            <p:cNvSpPr/>
            <p:nvPr/>
          </p:nvSpPr>
          <p:spPr>
            <a:xfrm rot="899386">
              <a:off x="7278311" y="4377790"/>
              <a:ext cx="26825" cy="24311"/>
            </a:xfrm>
            <a:custGeom>
              <a:avLst/>
              <a:gdLst/>
              <a:ahLst/>
              <a:cxnLst/>
              <a:rect l="l" t="t" r="r" b="b"/>
              <a:pathLst>
                <a:path w="1067" h="967" extrusionOk="0">
                  <a:moveTo>
                    <a:pt x="536" y="1"/>
                  </a:moveTo>
                  <a:cubicBezTo>
                    <a:pt x="278" y="1"/>
                    <a:pt x="1" y="235"/>
                    <a:pt x="131" y="539"/>
                  </a:cubicBezTo>
                  <a:lnTo>
                    <a:pt x="198" y="707"/>
                  </a:lnTo>
                  <a:cubicBezTo>
                    <a:pt x="271" y="890"/>
                    <a:pt x="414" y="966"/>
                    <a:pt x="558" y="966"/>
                  </a:cubicBezTo>
                  <a:cubicBezTo>
                    <a:pt x="812" y="966"/>
                    <a:pt x="1066" y="727"/>
                    <a:pt x="938" y="405"/>
                  </a:cubicBezTo>
                  <a:lnTo>
                    <a:pt x="870" y="237"/>
                  </a:lnTo>
                  <a:cubicBezTo>
                    <a:pt x="811" y="71"/>
                    <a:pt x="676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4254;p68">
            <a:extLst>
              <a:ext uri="{FF2B5EF4-FFF2-40B4-BE49-F238E27FC236}">
                <a16:creationId xmlns:a16="http://schemas.microsoft.com/office/drawing/2014/main" id="{8F920B22-9669-4D53-9211-5BC5B2DBD4F8}"/>
              </a:ext>
            </a:extLst>
          </p:cNvPr>
          <p:cNvGrpSpPr/>
          <p:nvPr/>
        </p:nvGrpSpPr>
        <p:grpSpPr>
          <a:xfrm>
            <a:off x="1233323" y="2366606"/>
            <a:ext cx="2563800" cy="1732800"/>
            <a:chOff x="593421" y="2739703"/>
            <a:chExt cx="2563800" cy="1732800"/>
          </a:xfrm>
        </p:grpSpPr>
        <p:sp>
          <p:nvSpPr>
            <p:cNvPr id="563" name="Google Shape;4255;p68">
              <a:extLst>
                <a:ext uri="{FF2B5EF4-FFF2-40B4-BE49-F238E27FC236}">
                  <a16:creationId xmlns:a16="http://schemas.microsoft.com/office/drawing/2014/main" id="{9D5C4B93-01AB-4A5D-84BC-62C30E57204A}"/>
                </a:ext>
              </a:extLst>
            </p:cNvPr>
            <p:cNvSpPr/>
            <p:nvPr/>
          </p:nvSpPr>
          <p:spPr>
            <a:xfrm>
              <a:off x="593421" y="2739703"/>
              <a:ext cx="2563800" cy="1732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256;p68" descr="gi">
              <a:extLst>
                <a:ext uri="{FF2B5EF4-FFF2-40B4-BE49-F238E27FC236}">
                  <a16:creationId xmlns:a16="http://schemas.microsoft.com/office/drawing/2014/main" id="{035C9F31-5AE8-4F2A-9AC7-8DCA31E65E01}"/>
                </a:ext>
              </a:extLst>
            </p:cNvPr>
            <p:cNvSpPr/>
            <p:nvPr/>
          </p:nvSpPr>
          <p:spPr>
            <a:xfrm>
              <a:off x="709521" y="2837203"/>
              <a:ext cx="2331600" cy="153780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s-ES" dirty="0">
                <a:solidFill>
                  <a:schemeClr val="accent5">
                    <a:lumMod val="90000"/>
                    <a:lumOff val="10000"/>
                  </a:schemeClr>
                </a:solidFill>
                <a:latin typeface="Barlow" panose="020B0604020202020204" charset="0"/>
              </a:endParaRPr>
            </a:p>
            <a:p>
              <a:pPr algn="ctr"/>
              <a:r>
                <a:rPr lang="es-ES" dirty="0">
                  <a:solidFill>
                    <a:schemeClr val="accent5">
                      <a:lumMod val="90000"/>
                      <a:lumOff val="10000"/>
                    </a:schemeClr>
                  </a:solidFill>
                  <a:latin typeface="Barlow" panose="020B0604020202020204" charset="0"/>
                </a:rPr>
                <a:t>Es que mientras vamos tomando nuestros apuntes, vamos organizando de  manera simultánea nuestra materia.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68" name="Google Shape;4254;p68">
            <a:extLst>
              <a:ext uri="{FF2B5EF4-FFF2-40B4-BE49-F238E27FC236}">
                <a16:creationId xmlns:a16="http://schemas.microsoft.com/office/drawing/2014/main" id="{CFE23FAE-D1C7-4D21-B09B-4B6278937D22}"/>
              </a:ext>
            </a:extLst>
          </p:cNvPr>
          <p:cNvGrpSpPr/>
          <p:nvPr/>
        </p:nvGrpSpPr>
        <p:grpSpPr>
          <a:xfrm>
            <a:off x="5604602" y="2405195"/>
            <a:ext cx="2563800" cy="1732800"/>
            <a:chOff x="593421" y="2739703"/>
            <a:chExt cx="2563800" cy="1732800"/>
          </a:xfrm>
        </p:grpSpPr>
        <p:sp>
          <p:nvSpPr>
            <p:cNvPr id="569" name="Google Shape;4255;p68">
              <a:extLst>
                <a:ext uri="{FF2B5EF4-FFF2-40B4-BE49-F238E27FC236}">
                  <a16:creationId xmlns:a16="http://schemas.microsoft.com/office/drawing/2014/main" id="{C12CB38B-A531-4E37-AB50-836845C13BB6}"/>
                </a:ext>
              </a:extLst>
            </p:cNvPr>
            <p:cNvSpPr/>
            <p:nvPr/>
          </p:nvSpPr>
          <p:spPr>
            <a:xfrm>
              <a:off x="593421" y="2739703"/>
              <a:ext cx="2563800" cy="1732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256;p68" descr="gi">
              <a:extLst>
                <a:ext uri="{FF2B5EF4-FFF2-40B4-BE49-F238E27FC236}">
                  <a16:creationId xmlns:a16="http://schemas.microsoft.com/office/drawing/2014/main" id="{44BFA5E3-315D-4C4E-9DB0-1464FB385C11}"/>
                </a:ext>
              </a:extLst>
            </p:cNvPr>
            <p:cNvSpPr/>
            <p:nvPr/>
          </p:nvSpPr>
          <p:spPr>
            <a:xfrm>
              <a:off x="709521" y="2837203"/>
              <a:ext cx="2331600" cy="153780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dirty="0">
                  <a:solidFill>
                    <a:schemeClr val="accent5">
                      <a:lumMod val="90000"/>
                      <a:lumOff val="10000"/>
                    </a:schemeClr>
                  </a:solidFill>
                  <a:latin typeface="Barlow" panose="020B0604020202020204" charset="0"/>
                </a:rPr>
                <a:t>Contribuye con la optimización de nuestros tiempos a la hora de estudiar nuestros apuntes.</a:t>
              </a:r>
              <a:endParaRPr dirty="0">
                <a:solidFill>
                  <a:schemeClr val="accent5">
                    <a:lumMod val="90000"/>
                    <a:lumOff val="10000"/>
                  </a:schemeClr>
                </a:solidFill>
                <a:latin typeface="Barlow" panose="020B060402020202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6" name="Google Shape;4536;p71"/>
          <p:cNvGrpSpPr/>
          <p:nvPr/>
        </p:nvGrpSpPr>
        <p:grpSpPr>
          <a:xfrm>
            <a:off x="1024114" y="2247715"/>
            <a:ext cx="3852600" cy="2255100"/>
            <a:chOff x="483900" y="2602325"/>
            <a:chExt cx="3852600" cy="2255100"/>
          </a:xfrm>
        </p:grpSpPr>
        <p:sp>
          <p:nvSpPr>
            <p:cNvPr id="4537" name="Google Shape;4537;p71"/>
            <p:cNvSpPr/>
            <p:nvPr/>
          </p:nvSpPr>
          <p:spPr>
            <a:xfrm>
              <a:off x="483900" y="2602325"/>
              <a:ext cx="3852600" cy="2255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1"/>
            <p:cNvSpPr/>
            <p:nvPr/>
          </p:nvSpPr>
          <p:spPr>
            <a:xfrm>
              <a:off x="586990" y="2720704"/>
              <a:ext cx="3618300" cy="200130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7" name="Google Shape;4547;p71"/>
          <p:cNvGrpSpPr/>
          <p:nvPr/>
        </p:nvGrpSpPr>
        <p:grpSpPr>
          <a:xfrm>
            <a:off x="5284506" y="-7603"/>
            <a:ext cx="3212887" cy="3087459"/>
            <a:chOff x="5284506" y="-7603"/>
            <a:chExt cx="3212887" cy="3087459"/>
          </a:xfrm>
        </p:grpSpPr>
        <p:sp>
          <p:nvSpPr>
            <p:cNvPr id="4548" name="Google Shape;4548;p71"/>
            <p:cNvSpPr/>
            <p:nvPr/>
          </p:nvSpPr>
          <p:spPr>
            <a:xfrm rot="10800000">
              <a:off x="6692837" y="-407"/>
              <a:ext cx="124502" cy="2502880"/>
            </a:xfrm>
            <a:custGeom>
              <a:avLst/>
              <a:gdLst/>
              <a:ahLst/>
              <a:cxnLst/>
              <a:rect l="l" t="t" r="r" b="b"/>
              <a:pathLst>
                <a:path w="3275" h="65838" extrusionOk="0">
                  <a:moveTo>
                    <a:pt x="1468" y="1"/>
                  </a:moveTo>
                  <a:cubicBezTo>
                    <a:pt x="1468" y="16"/>
                    <a:pt x="1462" y="63"/>
                    <a:pt x="1454" y="153"/>
                  </a:cubicBezTo>
                  <a:cubicBezTo>
                    <a:pt x="1425" y="404"/>
                    <a:pt x="1374" y="948"/>
                    <a:pt x="1301" y="1753"/>
                  </a:cubicBezTo>
                  <a:cubicBezTo>
                    <a:pt x="972" y="5520"/>
                    <a:pt x="240" y="14977"/>
                    <a:pt x="91" y="26511"/>
                  </a:cubicBezTo>
                  <a:cubicBezTo>
                    <a:pt x="83" y="26931"/>
                    <a:pt x="76" y="27352"/>
                    <a:pt x="76" y="27783"/>
                  </a:cubicBezTo>
                  <a:cubicBezTo>
                    <a:pt x="0" y="35633"/>
                    <a:pt x="207" y="44365"/>
                    <a:pt x="990" y="52878"/>
                  </a:cubicBezTo>
                  <a:cubicBezTo>
                    <a:pt x="1026" y="53267"/>
                    <a:pt x="1059" y="53650"/>
                    <a:pt x="1099" y="54035"/>
                  </a:cubicBezTo>
                  <a:cubicBezTo>
                    <a:pt x="1494" y="58071"/>
                    <a:pt x="2024" y="62041"/>
                    <a:pt x="2720" y="65838"/>
                  </a:cubicBezTo>
                  <a:lnTo>
                    <a:pt x="3274" y="65838"/>
                  </a:lnTo>
                  <a:cubicBezTo>
                    <a:pt x="3231" y="65602"/>
                    <a:pt x="3184" y="65359"/>
                    <a:pt x="3144" y="65120"/>
                  </a:cubicBezTo>
                  <a:cubicBezTo>
                    <a:pt x="3071" y="64713"/>
                    <a:pt x="2998" y="64304"/>
                    <a:pt x="2930" y="63890"/>
                  </a:cubicBezTo>
                  <a:cubicBezTo>
                    <a:pt x="1777" y="56954"/>
                    <a:pt x="1139" y="49499"/>
                    <a:pt x="838" y="42215"/>
                  </a:cubicBezTo>
                  <a:cubicBezTo>
                    <a:pt x="819" y="41863"/>
                    <a:pt x="805" y="41507"/>
                    <a:pt x="794" y="41152"/>
                  </a:cubicBezTo>
                  <a:cubicBezTo>
                    <a:pt x="471" y="32566"/>
                    <a:pt x="605" y="24263"/>
                    <a:pt x="878" y="17399"/>
                  </a:cubicBezTo>
                  <a:cubicBezTo>
                    <a:pt x="903" y="16749"/>
                    <a:pt x="928" y="16111"/>
                    <a:pt x="958" y="15488"/>
                  </a:cubicBezTo>
                  <a:cubicBezTo>
                    <a:pt x="1236" y="9255"/>
                    <a:pt x="1621" y="4407"/>
                    <a:pt x="1838" y="1909"/>
                  </a:cubicBezTo>
                  <a:cubicBezTo>
                    <a:pt x="1911" y="1093"/>
                    <a:pt x="1965" y="527"/>
                    <a:pt x="1991" y="252"/>
                  </a:cubicBezTo>
                  <a:cubicBezTo>
                    <a:pt x="2002" y="139"/>
                    <a:pt x="2009" y="71"/>
                    <a:pt x="2012" y="56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1"/>
            <p:cNvSpPr/>
            <p:nvPr/>
          </p:nvSpPr>
          <p:spPr>
            <a:xfrm rot="10800000">
              <a:off x="6239348" y="891328"/>
              <a:ext cx="557995" cy="456037"/>
            </a:xfrm>
            <a:custGeom>
              <a:avLst/>
              <a:gdLst/>
              <a:ahLst/>
              <a:cxnLst/>
              <a:rect l="l" t="t" r="r" b="b"/>
              <a:pathLst>
                <a:path w="14678" h="11996" extrusionOk="0">
                  <a:moveTo>
                    <a:pt x="11477" y="1"/>
                  </a:moveTo>
                  <a:cubicBezTo>
                    <a:pt x="10374" y="1"/>
                    <a:pt x="9258" y="437"/>
                    <a:pt x="8180" y="1140"/>
                  </a:cubicBezTo>
                  <a:cubicBezTo>
                    <a:pt x="8137" y="1169"/>
                    <a:pt x="8090" y="1198"/>
                    <a:pt x="8046" y="1227"/>
                  </a:cubicBezTo>
                  <a:cubicBezTo>
                    <a:pt x="7770" y="1412"/>
                    <a:pt x="7502" y="1615"/>
                    <a:pt x="7233" y="1829"/>
                  </a:cubicBezTo>
                  <a:cubicBezTo>
                    <a:pt x="7190" y="1862"/>
                    <a:pt x="7146" y="1898"/>
                    <a:pt x="7103" y="1934"/>
                  </a:cubicBezTo>
                  <a:cubicBezTo>
                    <a:pt x="3858" y="4603"/>
                    <a:pt x="1110" y="9255"/>
                    <a:pt x="268" y="10767"/>
                  </a:cubicBezTo>
                  <a:lnTo>
                    <a:pt x="268" y="10771"/>
                  </a:lnTo>
                  <a:cubicBezTo>
                    <a:pt x="91" y="11082"/>
                    <a:pt x="0" y="11261"/>
                    <a:pt x="0" y="11261"/>
                  </a:cubicBezTo>
                  <a:lnTo>
                    <a:pt x="3" y="11416"/>
                  </a:lnTo>
                  <a:lnTo>
                    <a:pt x="29" y="11996"/>
                  </a:lnTo>
                  <a:cubicBezTo>
                    <a:pt x="29" y="11996"/>
                    <a:pt x="127" y="11938"/>
                    <a:pt x="312" y="11830"/>
                  </a:cubicBezTo>
                  <a:cubicBezTo>
                    <a:pt x="1341" y="11231"/>
                    <a:pt x="5018" y="9045"/>
                    <a:pt x="8242" y="6714"/>
                  </a:cubicBezTo>
                  <a:cubicBezTo>
                    <a:pt x="8285" y="6681"/>
                    <a:pt x="8329" y="6648"/>
                    <a:pt x="8376" y="6619"/>
                  </a:cubicBezTo>
                  <a:cubicBezTo>
                    <a:pt x="11813" y="4113"/>
                    <a:pt x="14677" y="1456"/>
                    <a:pt x="13154" y="411"/>
                  </a:cubicBezTo>
                  <a:lnTo>
                    <a:pt x="13151" y="411"/>
                  </a:lnTo>
                  <a:cubicBezTo>
                    <a:pt x="12973" y="288"/>
                    <a:pt x="12727" y="187"/>
                    <a:pt x="12415" y="110"/>
                  </a:cubicBezTo>
                  <a:cubicBezTo>
                    <a:pt x="12104" y="36"/>
                    <a:pt x="11791" y="1"/>
                    <a:pt x="11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1"/>
            <p:cNvSpPr/>
            <p:nvPr/>
          </p:nvSpPr>
          <p:spPr>
            <a:xfrm rot="10800000">
              <a:off x="6804490" y="1438640"/>
              <a:ext cx="487590" cy="569096"/>
            </a:xfrm>
            <a:custGeom>
              <a:avLst/>
              <a:gdLst/>
              <a:ahLst/>
              <a:cxnLst/>
              <a:rect l="l" t="t" r="r" b="b"/>
              <a:pathLst>
                <a:path w="12826" h="14970" extrusionOk="0">
                  <a:moveTo>
                    <a:pt x="2566" y="1"/>
                  </a:moveTo>
                  <a:cubicBezTo>
                    <a:pt x="2224" y="1"/>
                    <a:pt x="1883" y="67"/>
                    <a:pt x="1545" y="207"/>
                  </a:cubicBezTo>
                  <a:cubicBezTo>
                    <a:pt x="1280" y="316"/>
                    <a:pt x="1067" y="454"/>
                    <a:pt x="910" y="614"/>
                  </a:cubicBezTo>
                  <a:cubicBezTo>
                    <a:pt x="1" y="1520"/>
                    <a:pt x="707" y="3173"/>
                    <a:pt x="2143" y="5041"/>
                  </a:cubicBezTo>
                  <a:cubicBezTo>
                    <a:pt x="2172" y="5077"/>
                    <a:pt x="2198" y="5117"/>
                    <a:pt x="2227" y="5153"/>
                  </a:cubicBezTo>
                  <a:cubicBezTo>
                    <a:pt x="2470" y="5462"/>
                    <a:pt x="2731" y="5780"/>
                    <a:pt x="3006" y="6100"/>
                  </a:cubicBezTo>
                  <a:cubicBezTo>
                    <a:pt x="3035" y="6136"/>
                    <a:pt x="3068" y="6172"/>
                    <a:pt x="3100" y="6205"/>
                  </a:cubicBezTo>
                  <a:cubicBezTo>
                    <a:pt x="6266" y="9827"/>
                    <a:pt x="11357" y="13838"/>
                    <a:pt x="12564" y="14769"/>
                  </a:cubicBezTo>
                  <a:cubicBezTo>
                    <a:pt x="12731" y="14899"/>
                    <a:pt x="12825" y="14969"/>
                    <a:pt x="12825" y="14969"/>
                  </a:cubicBezTo>
                  <a:lnTo>
                    <a:pt x="12825" y="14131"/>
                  </a:lnTo>
                  <a:cubicBezTo>
                    <a:pt x="12825" y="14131"/>
                    <a:pt x="12742" y="13903"/>
                    <a:pt x="12579" y="13497"/>
                  </a:cubicBezTo>
                  <a:cubicBezTo>
                    <a:pt x="12017" y="12083"/>
                    <a:pt x="10537" y="8555"/>
                    <a:pt x="8645" y="5462"/>
                  </a:cubicBezTo>
                  <a:cubicBezTo>
                    <a:pt x="8616" y="5414"/>
                    <a:pt x="8586" y="5367"/>
                    <a:pt x="8558" y="5320"/>
                  </a:cubicBezTo>
                  <a:cubicBezTo>
                    <a:pt x="6782" y="2457"/>
                    <a:pt x="4653" y="1"/>
                    <a:pt x="2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1"/>
            <p:cNvSpPr/>
            <p:nvPr/>
          </p:nvSpPr>
          <p:spPr>
            <a:xfrm rot="10800000">
              <a:off x="6166281" y="1834802"/>
              <a:ext cx="631061" cy="553091"/>
            </a:xfrm>
            <a:custGeom>
              <a:avLst/>
              <a:gdLst/>
              <a:ahLst/>
              <a:cxnLst/>
              <a:rect l="l" t="t" r="r" b="b"/>
              <a:pathLst>
                <a:path w="16600" h="14549" extrusionOk="0">
                  <a:moveTo>
                    <a:pt x="12692" y="0"/>
                  </a:moveTo>
                  <a:cubicBezTo>
                    <a:pt x="10965" y="0"/>
                    <a:pt x="8910" y="1584"/>
                    <a:pt x="6965" y="3656"/>
                  </a:cubicBezTo>
                  <a:cubicBezTo>
                    <a:pt x="6925" y="3696"/>
                    <a:pt x="6889" y="3731"/>
                    <a:pt x="6853" y="3775"/>
                  </a:cubicBezTo>
                  <a:cubicBezTo>
                    <a:pt x="6541" y="4109"/>
                    <a:pt x="6233" y="4454"/>
                    <a:pt x="5928" y="4809"/>
                  </a:cubicBezTo>
                  <a:cubicBezTo>
                    <a:pt x="5892" y="4849"/>
                    <a:pt x="5856" y="4892"/>
                    <a:pt x="5823" y="4936"/>
                  </a:cubicBezTo>
                  <a:cubicBezTo>
                    <a:pt x="3404" y="7774"/>
                    <a:pt x="1305" y="11059"/>
                    <a:pt x="432" y="12474"/>
                  </a:cubicBezTo>
                  <a:cubicBezTo>
                    <a:pt x="152" y="12927"/>
                    <a:pt x="0" y="13191"/>
                    <a:pt x="0" y="13191"/>
                  </a:cubicBezTo>
                  <a:lnTo>
                    <a:pt x="10" y="13460"/>
                  </a:lnTo>
                  <a:lnTo>
                    <a:pt x="57" y="14548"/>
                  </a:lnTo>
                  <a:cubicBezTo>
                    <a:pt x="57" y="14548"/>
                    <a:pt x="159" y="14490"/>
                    <a:pt x="352" y="14385"/>
                  </a:cubicBezTo>
                  <a:lnTo>
                    <a:pt x="352" y="14381"/>
                  </a:lnTo>
                  <a:cubicBezTo>
                    <a:pt x="1316" y="13841"/>
                    <a:pt x="4489" y="12013"/>
                    <a:pt x="7636" y="9809"/>
                  </a:cubicBezTo>
                  <a:cubicBezTo>
                    <a:pt x="7680" y="9776"/>
                    <a:pt x="7727" y="9744"/>
                    <a:pt x="7770" y="9714"/>
                  </a:cubicBezTo>
                  <a:cubicBezTo>
                    <a:pt x="12245" y="6567"/>
                    <a:pt x="16600" y="2683"/>
                    <a:pt x="14409" y="668"/>
                  </a:cubicBezTo>
                  <a:cubicBezTo>
                    <a:pt x="14406" y="664"/>
                    <a:pt x="14402" y="660"/>
                    <a:pt x="14399" y="657"/>
                  </a:cubicBezTo>
                  <a:cubicBezTo>
                    <a:pt x="14347" y="610"/>
                    <a:pt x="14293" y="566"/>
                    <a:pt x="14235" y="523"/>
                  </a:cubicBezTo>
                  <a:cubicBezTo>
                    <a:pt x="13764" y="162"/>
                    <a:pt x="13245" y="0"/>
                    <a:pt x="1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1"/>
            <p:cNvSpPr/>
            <p:nvPr/>
          </p:nvSpPr>
          <p:spPr>
            <a:xfrm rot="10800000">
              <a:off x="6764953" y="443312"/>
              <a:ext cx="540356" cy="385860"/>
            </a:xfrm>
            <a:custGeom>
              <a:avLst/>
              <a:gdLst/>
              <a:ahLst/>
              <a:cxnLst/>
              <a:rect l="l" t="t" r="r" b="b"/>
              <a:pathLst>
                <a:path w="14214" h="10150" extrusionOk="0">
                  <a:moveTo>
                    <a:pt x="1936" y="0"/>
                  </a:moveTo>
                  <a:cubicBezTo>
                    <a:pt x="1528" y="0"/>
                    <a:pt x="1161" y="94"/>
                    <a:pt x="849" y="301"/>
                  </a:cubicBezTo>
                  <a:cubicBezTo>
                    <a:pt x="736" y="378"/>
                    <a:pt x="645" y="461"/>
                    <a:pt x="577" y="548"/>
                  </a:cubicBezTo>
                  <a:cubicBezTo>
                    <a:pt x="1" y="1273"/>
                    <a:pt x="885" y="2372"/>
                    <a:pt x="2441" y="3576"/>
                  </a:cubicBezTo>
                  <a:cubicBezTo>
                    <a:pt x="2484" y="3612"/>
                    <a:pt x="2524" y="3645"/>
                    <a:pt x="2568" y="3678"/>
                  </a:cubicBezTo>
                  <a:cubicBezTo>
                    <a:pt x="2905" y="3931"/>
                    <a:pt x="3271" y="4188"/>
                    <a:pt x="3656" y="4450"/>
                  </a:cubicBezTo>
                  <a:cubicBezTo>
                    <a:pt x="3703" y="4483"/>
                    <a:pt x="3746" y="4511"/>
                    <a:pt x="3793" y="4544"/>
                  </a:cubicBezTo>
                  <a:cubicBezTo>
                    <a:pt x="7376" y="6937"/>
                    <a:pt x="12669" y="9435"/>
                    <a:pt x="13935" y="10019"/>
                  </a:cubicBezTo>
                  <a:cubicBezTo>
                    <a:pt x="14116" y="10106"/>
                    <a:pt x="14214" y="10149"/>
                    <a:pt x="14214" y="10149"/>
                  </a:cubicBezTo>
                  <a:lnTo>
                    <a:pt x="14152" y="9526"/>
                  </a:lnTo>
                  <a:lnTo>
                    <a:pt x="14152" y="9519"/>
                  </a:lnTo>
                  <a:lnTo>
                    <a:pt x="14116" y="9189"/>
                  </a:lnTo>
                  <a:cubicBezTo>
                    <a:pt x="14116" y="9189"/>
                    <a:pt x="14015" y="9069"/>
                    <a:pt x="13826" y="8862"/>
                  </a:cubicBezTo>
                  <a:cubicBezTo>
                    <a:pt x="13054" y="8021"/>
                    <a:pt x="10860" y="5683"/>
                    <a:pt x="8427" y="3616"/>
                  </a:cubicBezTo>
                  <a:cubicBezTo>
                    <a:pt x="8380" y="3579"/>
                    <a:pt x="8333" y="3536"/>
                    <a:pt x="8285" y="3499"/>
                  </a:cubicBezTo>
                  <a:cubicBezTo>
                    <a:pt x="6051" y="1618"/>
                    <a:pt x="3632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1"/>
            <p:cNvSpPr/>
            <p:nvPr/>
          </p:nvSpPr>
          <p:spPr>
            <a:xfrm rot="10800000">
              <a:off x="5942977" y="21794"/>
              <a:ext cx="771681" cy="533931"/>
            </a:xfrm>
            <a:custGeom>
              <a:avLst/>
              <a:gdLst/>
              <a:ahLst/>
              <a:cxnLst/>
              <a:rect l="l" t="t" r="r" b="b"/>
              <a:pathLst>
                <a:path w="20299" h="14045" extrusionOk="0">
                  <a:moveTo>
                    <a:pt x="16273" y="1"/>
                  </a:moveTo>
                  <a:cubicBezTo>
                    <a:pt x="14430" y="1"/>
                    <a:pt x="12197" y="1204"/>
                    <a:pt x="9986" y="2881"/>
                  </a:cubicBezTo>
                  <a:cubicBezTo>
                    <a:pt x="9943" y="2909"/>
                    <a:pt x="9899" y="2946"/>
                    <a:pt x="9856" y="2978"/>
                  </a:cubicBezTo>
                  <a:cubicBezTo>
                    <a:pt x="9449" y="3286"/>
                    <a:pt x="9047" y="3613"/>
                    <a:pt x="8644" y="3950"/>
                  </a:cubicBezTo>
                  <a:cubicBezTo>
                    <a:pt x="8604" y="3986"/>
                    <a:pt x="8561" y="4023"/>
                    <a:pt x="8517" y="4056"/>
                  </a:cubicBezTo>
                  <a:cubicBezTo>
                    <a:pt x="4660" y="7322"/>
                    <a:pt x="1146" y="11557"/>
                    <a:pt x="229" y="12681"/>
                  </a:cubicBezTo>
                  <a:cubicBezTo>
                    <a:pt x="80" y="12867"/>
                    <a:pt x="1" y="12968"/>
                    <a:pt x="1" y="12968"/>
                  </a:cubicBezTo>
                  <a:lnTo>
                    <a:pt x="131" y="13711"/>
                  </a:lnTo>
                  <a:lnTo>
                    <a:pt x="189" y="14045"/>
                  </a:lnTo>
                  <a:cubicBezTo>
                    <a:pt x="189" y="14045"/>
                    <a:pt x="276" y="13998"/>
                    <a:pt x="443" y="13911"/>
                  </a:cubicBezTo>
                  <a:cubicBezTo>
                    <a:pt x="1596" y="13305"/>
                    <a:pt x="6476" y="10708"/>
                    <a:pt x="10849" y="7913"/>
                  </a:cubicBezTo>
                  <a:cubicBezTo>
                    <a:pt x="10904" y="7877"/>
                    <a:pt x="10962" y="7841"/>
                    <a:pt x="11016" y="7805"/>
                  </a:cubicBezTo>
                  <a:cubicBezTo>
                    <a:pt x="16027" y="4592"/>
                    <a:pt x="20299" y="1140"/>
                    <a:pt x="17405" y="175"/>
                  </a:cubicBezTo>
                  <a:cubicBezTo>
                    <a:pt x="17048" y="56"/>
                    <a:pt x="16670" y="1"/>
                    <a:pt x="16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1"/>
            <p:cNvSpPr/>
            <p:nvPr/>
          </p:nvSpPr>
          <p:spPr>
            <a:xfrm rot="10800000">
              <a:off x="6133626" y="2487647"/>
              <a:ext cx="971834" cy="586393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1"/>
            <p:cNvSpPr/>
            <p:nvPr/>
          </p:nvSpPr>
          <p:spPr>
            <a:xfrm rot="10800000">
              <a:off x="6794567" y="3043589"/>
              <a:ext cx="50903" cy="36267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1"/>
            <p:cNvSpPr/>
            <p:nvPr/>
          </p:nvSpPr>
          <p:spPr>
            <a:xfrm rot="10800000">
              <a:off x="6520398" y="3025379"/>
              <a:ext cx="54933" cy="39156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1"/>
            <p:cNvSpPr/>
            <p:nvPr/>
          </p:nvSpPr>
          <p:spPr>
            <a:xfrm rot="10800000">
              <a:off x="6227069" y="2906276"/>
              <a:ext cx="31059" cy="2239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1"/>
            <p:cNvSpPr/>
            <p:nvPr/>
          </p:nvSpPr>
          <p:spPr>
            <a:xfrm rot="10800000">
              <a:off x="6692989" y="2429825"/>
              <a:ext cx="109903" cy="88197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1"/>
            <p:cNvSpPr/>
            <p:nvPr/>
          </p:nvSpPr>
          <p:spPr>
            <a:xfrm rot="10800000">
              <a:off x="6249536" y="1876164"/>
              <a:ext cx="547427" cy="486791"/>
            </a:xfrm>
            <a:custGeom>
              <a:avLst/>
              <a:gdLst/>
              <a:ahLst/>
              <a:cxnLst/>
              <a:rect l="l" t="t" r="r" b="b"/>
              <a:pathLst>
                <a:path w="14400" h="12805" extrusionOk="0">
                  <a:moveTo>
                    <a:pt x="14389" y="1"/>
                  </a:moveTo>
                  <a:cubicBezTo>
                    <a:pt x="13819" y="458"/>
                    <a:pt x="13261" y="929"/>
                    <a:pt x="12699" y="1393"/>
                  </a:cubicBezTo>
                  <a:lnTo>
                    <a:pt x="10838" y="2971"/>
                  </a:lnTo>
                  <a:cubicBezTo>
                    <a:pt x="9765" y="3880"/>
                    <a:pt x="8711" y="4805"/>
                    <a:pt x="7651" y="5726"/>
                  </a:cubicBezTo>
                  <a:cubicBezTo>
                    <a:pt x="7611" y="5762"/>
                    <a:pt x="7571" y="5795"/>
                    <a:pt x="7531" y="5828"/>
                  </a:cubicBezTo>
                  <a:cubicBezTo>
                    <a:pt x="7405" y="5940"/>
                    <a:pt x="7275" y="6052"/>
                    <a:pt x="7148" y="6165"/>
                  </a:cubicBezTo>
                  <a:cubicBezTo>
                    <a:pt x="6966" y="6325"/>
                    <a:pt x="6785" y="6487"/>
                    <a:pt x="6600" y="6651"/>
                  </a:cubicBezTo>
                  <a:cubicBezTo>
                    <a:pt x="6564" y="6683"/>
                    <a:pt x="6527" y="6716"/>
                    <a:pt x="6487" y="6748"/>
                  </a:cubicBezTo>
                  <a:cubicBezTo>
                    <a:pt x="5494" y="7637"/>
                    <a:pt x="4497" y="8522"/>
                    <a:pt x="3511" y="9417"/>
                  </a:cubicBezTo>
                  <a:lnTo>
                    <a:pt x="1719" y="11078"/>
                  </a:lnTo>
                  <a:lnTo>
                    <a:pt x="838" y="11919"/>
                  </a:lnTo>
                  <a:cubicBezTo>
                    <a:pt x="693" y="12065"/>
                    <a:pt x="544" y="12206"/>
                    <a:pt x="400" y="12354"/>
                  </a:cubicBezTo>
                  <a:cubicBezTo>
                    <a:pt x="258" y="12495"/>
                    <a:pt x="121" y="12644"/>
                    <a:pt x="0" y="12804"/>
                  </a:cubicBezTo>
                  <a:cubicBezTo>
                    <a:pt x="113" y="12659"/>
                    <a:pt x="258" y="12539"/>
                    <a:pt x="396" y="12413"/>
                  </a:cubicBezTo>
                  <a:cubicBezTo>
                    <a:pt x="410" y="12401"/>
                    <a:pt x="422" y="12391"/>
                    <a:pt x="432" y="12380"/>
                  </a:cubicBezTo>
                  <a:lnTo>
                    <a:pt x="889" y="11973"/>
                  </a:lnTo>
                  <a:lnTo>
                    <a:pt x="1806" y="11176"/>
                  </a:lnTo>
                  <a:lnTo>
                    <a:pt x="3652" y="9573"/>
                  </a:lnTo>
                  <a:lnTo>
                    <a:pt x="5309" y="8127"/>
                  </a:lnTo>
                  <a:lnTo>
                    <a:pt x="5421" y="8032"/>
                  </a:lnTo>
                  <a:lnTo>
                    <a:pt x="7329" y="6368"/>
                  </a:lnTo>
                  <a:lnTo>
                    <a:pt x="10977" y="3130"/>
                  </a:lnTo>
                  <a:lnTo>
                    <a:pt x="12786" y="1495"/>
                  </a:lnTo>
                  <a:cubicBezTo>
                    <a:pt x="13326" y="1001"/>
                    <a:pt x="13867" y="512"/>
                    <a:pt x="14399" y="12"/>
                  </a:cubicBezTo>
                  <a:cubicBezTo>
                    <a:pt x="14396" y="8"/>
                    <a:pt x="14392" y="4"/>
                    <a:pt x="14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1"/>
            <p:cNvSpPr/>
            <p:nvPr/>
          </p:nvSpPr>
          <p:spPr>
            <a:xfrm rot="10800000">
              <a:off x="6544120" y="2102129"/>
              <a:ext cx="31895" cy="102985"/>
            </a:xfrm>
            <a:custGeom>
              <a:avLst/>
              <a:gdLst/>
              <a:ahLst/>
              <a:cxnLst/>
              <a:rect l="l" t="t" r="r" b="b"/>
              <a:pathLst>
                <a:path w="839" h="2709" extrusionOk="0">
                  <a:moveTo>
                    <a:pt x="106" y="1"/>
                  </a:moveTo>
                  <a:cubicBezTo>
                    <a:pt x="70" y="41"/>
                    <a:pt x="34" y="84"/>
                    <a:pt x="1" y="128"/>
                  </a:cubicBezTo>
                  <a:lnTo>
                    <a:pt x="675" y="2596"/>
                  </a:lnTo>
                  <a:lnTo>
                    <a:pt x="708" y="2709"/>
                  </a:lnTo>
                  <a:lnTo>
                    <a:pt x="839" y="2673"/>
                  </a:lnTo>
                  <a:lnTo>
                    <a:pt x="788" y="249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1"/>
            <p:cNvSpPr/>
            <p:nvPr/>
          </p:nvSpPr>
          <p:spPr>
            <a:xfrm rot="10800000">
              <a:off x="6503595" y="2134062"/>
              <a:ext cx="33226" cy="114884"/>
            </a:xfrm>
            <a:custGeom>
              <a:avLst/>
              <a:gdLst/>
              <a:ahLst/>
              <a:cxnLst/>
              <a:rect l="l" t="t" r="r" b="b"/>
              <a:pathLst>
                <a:path w="874" h="3022" extrusionOk="0">
                  <a:moveTo>
                    <a:pt x="112" y="1"/>
                  </a:moveTo>
                  <a:cubicBezTo>
                    <a:pt x="72" y="41"/>
                    <a:pt x="36" y="76"/>
                    <a:pt x="0" y="120"/>
                  </a:cubicBezTo>
                  <a:lnTo>
                    <a:pt x="688" y="2829"/>
                  </a:lnTo>
                  <a:lnTo>
                    <a:pt x="740" y="3021"/>
                  </a:lnTo>
                  <a:lnTo>
                    <a:pt x="874" y="2988"/>
                  </a:lnTo>
                  <a:lnTo>
                    <a:pt x="808" y="272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1"/>
            <p:cNvSpPr/>
            <p:nvPr/>
          </p:nvSpPr>
          <p:spPr>
            <a:xfrm rot="10800000">
              <a:off x="6501922" y="2014997"/>
              <a:ext cx="97776" cy="45087"/>
            </a:xfrm>
            <a:custGeom>
              <a:avLst/>
              <a:gdLst/>
              <a:ahLst/>
              <a:cxnLst/>
              <a:rect l="l" t="t" r="r" b="b"/>
              <a:pathLst>
                <a:path w="2572" h="1186" extrusionOk="0">
                  <a:moveTo>
                    <a:pt x="29" y="1"/>
                  </a:moveTo>
                  <a:cubicBezTo>
                    <a:pt x="13" y="1"/>
                    <a:pt x="7" y="6"/>
                    <a:pt x="1" y="11"/>
                  </a:cubicBezTo>
                  <a:lnTo>
                    <a:pt x="51" y="69"/>
                  </a:lnTo>
                  <a:lnTo>
                    <a:pt x="41" y="130"/>
                  </a:lnTo>
                  <a:cubicBezTo>
                    <a:pt x="51" y="134"/>
                    <a:pt x="76" y="145"/>
                    <a:pt x="120" y="160"/>
                  </a:cubicBezTo>
                  <a:cubicBezTo>
                    <a:pt x="439" y="290"/>
                    <a:pt x="1567" y="791"/>
                    <a:pt x="2437" y="1186"/>
                  </a:cubicBezTo>
                  <a:cubicBezTo>
                    <a:pt x="2481" y="1153"/>
                    <a:pt x="2528" y="1121"/>
                    <a:pt x="2571" y="1091"/>
                  </a:cubicBezTo>
                  <a:cubicBezTo>
                    <a:pt x="1124" y="438"/>
                    <a:pt x="504" y="167"/>
                    <a:pt x="232" y="65"/>
                  </a:cubicBezTo>
                  <a:cubicBezTo>
                    <a:pt x="106" y="15"/>
                    <a:pt x="54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1"/>
            <p:cNvSpPr/>
            <p:nvPr/>
          </p:nvSpPr>
          <p:spPr>
            <a:xfrm rot="10800000">
              <a:off x="6804490" y="1463465"/>
              <a:ext cx="452996" cy="520968"/>
            </a:xfrm>
            <a:custGeom>
              <a:avLst/>
              <a:gdLst/>
              <a:ahLst/>
              <a:cxnLst/>
              <a:rect l="l" t="t" r="r" b="b"/>
              <a:pathLst>
                <a:path w="11916" h="13704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349"/>
                    <a:pt x="1332" y="759"/>
                    <a:pt x="1944" y="1219"/>
                  </a:cubicBezTo>
                  <a:cubicBezTo>
                    <a:pt x="2560" y="1673"/>
                    <a:pt x="3141" y="2169"/>
                    <a:pt x="3692" y="2699"/>
                  </a:cubicBezTo>
                  <a:cubicBezTo>
                    <a:pt x="4805" y="3746"/>
                    <a:pt x="5824" y="4892"/>
                    <a:pt x="6770" y="6092"/>
                  </a:cubicBezTo>
                  <a:cubicBezTo>
                    <a:pt x="7735" y="7278"/>
                    <a:pt x="8623" y="8529"/>
                    <a:pt x="9479" y="9801"/>
                  </a:cubicBezTo>
                  <a:cubicBezTo>
                    <a:pt x="9907" y="10436"/>
                    <a:pt x="10320" y="11081"/>
                    <a:pt x="10726" y="11731"/>
                  </a:cubicBezTo>
                  <a:cubicBezTo>
                    <a:pt x="11135" y="12380"/>
                    <a:pt x="11527" y="13039"/>
                    <a:pt x="11915" y="13703"/>
                  </a:cubicBezTo>
                  <a:cubicBezTo>
                    <a:pt x="11244" y="12321"/>
                    <a:pt x="10472" y="10987"/>
                    <a:pt x="9653" y="9686"/>
                  </a:cubicBezTo>
                  <a:cubicBezTo>
                    <a:pt x="8829" y="8387"/>
                    <a:pt x="7937" y="7129"/>
                    <a:pt x="6984" y="5922"/>
                  </a:cubicBezTo>
                  <a:cubicBezTo>
                    <a:pt x="6505" y="5320"/>
                    <a:pt x="5998" y="4736"/>
                    <a:pt x="5476" y="4170"/>
                  </a:cubicBezTo>
                  <a:cubicBezTo>
                    <a:pt x="4957" y="3601"/>
                    <a:pt x="4413" y="3054"/>
                    <a:pt x="3837" y="2543"/>
                  </a:cubicBezTo>
                  <a:cubicBezTo>
                    <a:pt x="2691" y="1512"/>
                    <a:pt x="1419" y="59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1"/>
            <p:cNvSpPr/>
            <p:nvPr/>
          </p:nvSpPr>
          <p:spPr>
            <a:xfrm rot="10800000">
              <a:off x="7087479" y="1811841"/>
              <a:ext cx="123133" cy="50751"/>
            </a:xfrm>
            <a:custGeom>
              <a:avLst/>
              <a:gdLst/>
              <a:ahLst/>
              <a:cxnLst/>
              <a:rect l="l" t="t" r="r" b="b"/>
              <a:pathLst>
                <a:path w="3239" h="1335" extrusionOk="0">
                  <a:moveTo>
                    <a:pt x="3191" y="1"/>
                  </a:moveTo>
                  <a:lnTo>
                    <a:pt x="3039" y="59"/>
                  </a:lnTo>
                  <a:lnTo>
                    <a:pt x="0" y="1223"/>
                  </a:lnTo>
                  <a:cubicBezTo>
                    <a:pt x="29" y="1259"/>
                    <a:pt x="55" y="1299"/>
                    <a:pt x="84" y="1335"/>
                  </a:cubicBezTo>
                  <a:lnTo>
                    <a:pt x="3148" y="164"/>
                  </a:lnTo>
                  <a:lnTo>
                    <a:pt x="3238" y="128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1"/>
            <p:cNvSpPr/>
            <p:nvPr/>
          </p:nvSpPr>
          <p:spPr>
            <a:xfrm rot="10800000">
              <a:off x="7058397" y="1771810"/>
              <a:ext cx="119407" cy="60711"/>
            </a:xfrm>
            <a:custGeom>
              <a:avLst/>
              <a:gdLst/>
              <a:ahLst/>
              <a:cxnLst/>
              <a:rect l="l" t="t" r="r" b="b"/>
              <a:pathLst>
                <a:path w="3141" h="1597" extrusionOk="0">
                  <a:moveTo>
                    <a:pt x="3082" y="0"/>
                  </a:moveTo>
                  <a:cubicBezTo>
                    <a:pt x="3038" y="22"/>
                    <a:pt x="2991" y="44"/>
                    <a:pt x="2944" y="65"/>
                  </a:cubicBezTo>
                  <a:cubicBezTo>
                    <a:pt x="2074" y="486"/>
                    <a:pt x="772" y="1117"/>
                    <a:pt x="0" y="1491"/>
                  </a:cubicBezTo>
                  <a:cubicBezTo>
                    <a:pt x="29" y="1527"/>
                    <a:pt x="62" y="1563"/>
                    <a:pt x="94" y="1596"/>
                  </a:cubicBezTo>
                  <a:cubicBezTo>
                    <a:pt x="1023" y="1150"/>
                    <a:pt x="2622" y="374"/>
                    <a:pt x="3043" y="171"/>
                  </a:cubicBezTo>
                  <a:cubicBezTo>
                    <a:pt x="3093" y="145"/>
                    <a:pt x="3130" y="127"/>
                    <a:pt x="3140" y="124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1"/>
            <p:cNvSpPr/>
            <p:nvPr/>
          </p:nvSpPr>
          <p:spPr>
            <a:xfrm rot="10800000">
              <a:off x="6963433" y="1745808"/>
              <a:ext cx="27599" cy="59685"/>
            </a:xfrm>
            <a:custGeom>
              <a:avLst/>
              <a:gdLst/>
              <a:ahLst/>
              <a:cxnLst/>
              <a:rect l="l" t="t" r="r" b="b"/>
              <a:pathLst>
                <a:path w="726" h="1570" extrusionOk="0">
                  <a:moveTo>
                    <a:pt x="639" y="0"/>
                  </a:moveTo>
                  <a:lnTo>
                    <a:pt x="73" y="1338"/>
                  </a:lnTo>
                  <a:lnTo>
                    <a:pt x="1" y="1516"/>
                  </a:lnTo>
                  <a:lnTo>
                    <a:pt x="127" y="1570"/>
                  </a:lnTo>
                  <a:lnTo>
                    <a:pt x="175" y="1465"/>
                  </a:lnTo>
                  <a:lnTo>
                    <a:pt x="726" y="142"/>
                  </a:lnTo>
                  <a:cubicBezTo>
                    <a:pt x="697" y="94"/>
                    <a:pt x="667" y="47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1"/>
            <p:cNvSpPr/>
            <p:nvPr/>
          </p:nvSpPr>
          <p:spPr>
            <a:xfrm rot="10800000">
              <a:off x="6297246" y="913339"/>
              <a:ext cx="499983" cy="418401"/>
            </a:xfrm>
            <a:custGeom>
              <a:avLst/>
              <a:gdLst/>
              <a:ahLst/>
              <a:cxnLst/>
              <a:rect l="l" t="t" r="r" b="b"/>
              <a:pathLst>
                <a:path w="13152" h="11006" extrusionOk="0">
                  <a:moveTo>
                    <a:pt x="13151" y="0"/>
                  </a:moveTo>
                  <a:cubicBezTo>
                    <a:pt x="11781" y="464"/>
                    <a:pt x="10497" y="1168"/>
                    <a:pt x="9283" y="1955"/>
                  </a:cubicBezTo>
                  <a:cubicBezTo>
                    <a:pt x="8982" y="2158"/>
                    <a:pt x="8684" y="2361"/>
                    <a:pt x="8387" y="2571"/>
                  </a:cubicBezTo>
                  <a:cubicBezTo>
                    <a:pt x="8097" y="2785"/>
                    <a:pt x="7814" y="3010"/>
                    <a:pt x="7524" y="3231"/>
                  </a:cubicBezTo>
                  <a:cubicBezTo>
                    <a:pt x="7234" y="3448"/>
                    <a:pt x="6959" y="3681"/>
                    <a:pt x="6679" y="3913"/>
                  </a:cubicBezTo>
                  <a:cubicBezTo>
                    <a:pt x="6404" y="4149"/>
                    <a:pt x="6121" y="4373"/>
                    <a:pt x="5856" y="4620"/>
                  </a:cubicBezTo>
                  <a:lnTo>
                    <a:pt x="5055" y="5352"/>
                  </a:lnTo>
                  <a:lnTo>
                    <a:pt x="4275" y="6110"/>
                  </a:lnTo>
                  <a:cubicBezTo>
                    <a:pt x="4014" y="6360"/>
                    <a:pt x="3768" y="6625"/>
                    <a:pt x="3514" y="6882"/>
                  </a:cubicBezTo>
                  <a:cubicBezTo>
                    <a:pt x="3257" y="7136"/>
                    <a:pt x="3013" y="7404"/>
                    <a:pt x="2770" y="7673"/>
                  </a:cubicBezTo>
                  <a:cubicBezTo>
                    <a:pt x="1799" y="8739"/>
                    <a:pt x="856" y="9841"/>
                    <a:pt x="0" y="11005"/>
                  </a:cubicBezTo>
                  <a:cubicBezTo>
                    <a:pt x="476" y="10458"/>
                    <a:pt x="951" y="9918"/>
                    <a:pt x="1440" y="9392"/>
                  </a:cubicBezTo>
                  <a:cubicBezTo>
                    <a:pt x="1683" y="9123"/>
                    <a:pt x="1925" y="8859"/>
                    <a:pt x="2176" y="8597"/>
                  </a:cubicBezTo>
                  <a:cubicBezTo>
                    <a:pt x="2419" y="8333"/>
                    <a:pt x="2669" y="8072"/>
                    <a:pt x="2923" y="7814"/>
                  </a:cubicBezTo>
                  <a:cubicBezTo>
                    <a:pt x="3931" y="6788"/>
                    <a:pt x="4949" y="5766"/>
                    <a:pt x="6037" y="4823"/>
                  </a:cubicBezTo>
                  <a:cubicBezTo>
                    <a:pt x="7111" y="3866"/>
                    <a:pt x="8221" y="2948"/>
                    <a:pt x="9402" y="2129"/>
                  </a:cubicBezTo>
                  <a:cubicBezTo>
                    <a:pt x="9689" y="1908"/>
                    <a:pt x="10001" y="1730"/>
                    <a:pt x="10298" y="1530"/>
                  </a:cubicBezTo>
                  <a:lnTo>
                    <a:pt x="10751" y="1237"/>
                  </a:lnTo>
                  <a:lnTo>
                    <a:pt x="11223" y="973"/>
                  </a:lnTo>
                  <a:lnTo>
                    <a:pt x="11690" y="707"/>
                  </a:lnTo>
                  <a:cubicBezTo>
                    <a:pt x="11846" y="617"/>
                    <a:pt x="12003" y="526"/>
                    <a:pt x="12169" y="457"/>
                  </a:cubicBezTo>
                  <a:lnTo>
                    <a:pt x="131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1"/>
            <p:cNvSpPr/>
            <p:nvPr/>
          </p:nvSpPr>
          <p:spPr>
            <a:xfrm rot="10800000">
              <a:off x="6486336" y="1220620"/>
              <a:ext cx="5132" cy="83445"/>
            </a:xfrm>
            <a:custGeom>
              <a:avLst/>
              <a:gdLst/>
              <a:ahLst/>
              <a:cxnLst/>
              <a:rect l="l" t="t" r="r" b="b"/>
              <a:pathLst>
                <a:path w="135" h="2195" extrusionOk="0">
                  <a:moveTo>
                    <a:pt x="134" y="1"/>
                  </a:moveTo>
                  <a:cubicBezTo>
                    <a:pt x="91" y="30"/>
                    <a:pt x="44" y="59"/>
                    <a:pt x="0" y="88"/>
                  </a:cubicBezTo>
                  <a:lnTo>
                    <a:pt x="0" y="2195"/>
                  </a:lnTo>
                  <a:lnTo>
                    <a:pt x="134" y="219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1"/>
            <p:cNvSpPr/>
            <p:nvPr/>
          </p:nvSpPr>
          <p:spPr>
            <a:xfrm rot="10800000">
              <a:off x="6516558" y="1196632"/>
              <a:ext cx="10796" cy="81202"/>
            </a:xfrm>
            <a:custGeom>
              <a:avLst/>
              <a:gdLst/>
              <a:ahLst/>
              <a:cxnLst/>
              <a:rect l="l" t="t" r="r" b="b"/>
              <a:pathLst>
                <a:path w="284" h="2136" extrusionOk="0">
                  <a:moveTo>
                    <a:pt x="131" y="0"/>
                  </a:moveTo>
                  <a:cubicBezTo>
                    <a:pt x="88" y="33"/>
                    <a:pt x="44" y="69"/>
                    <a:pt x="1" y="105"/>
                  </a:cubicBezTo>
                  <a:lnTo>
                    <a:pt x="139" y="2035"/>
                  </a:lnTo>
                  <a:lnTo>
                    <a:pt x="150" y="2136"/>
                  </a:lnTo>
                  <a:lnTo>
                    <a:pt x="284" y="2125"/>
                  </a:lnTo>
                  <a:lnTo>
                    <a:pt x="273" y="193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1"/>
            <p:cNvSpPr/>
            <p:nvPr/>
          </p:nvSpPr>
          <p:spPr>
            <a:xfrm rot="10800000">
              <a:off x="6478923" y="1092127"/>
              <a:ext cx="112222" cy="45695"/>
            </a:xfrm>
            <a:custGeom>
              <a:avLst/>
              <a:gdLst/>
              <a:ahLst/>
              <a:cxnLst/>
              <a:rect l="l" t="t" r="r" b="b"/>
              <a:pathLst>
                <a:path w="2952" h="1202" extrusionOk="0">
                  <a:moveTo>
                    <a:pt x="65" y="1"/>
                  </a:moveTo>
                  <a:lnTo>
                    <a:pt x="0" y="121"/>
                  </a:lnTo>
                  <a:cubicBezTo>
                    <a:pt x="11" y="124"/>
                    <a:pt x="51" y="143"/>
                    <a:pt x="112" y="164"/>
                  </a:cubicBezTo>
                  <a:cubicBezTo>
                    <a:pt x="544" y="338"/>
                    <a:pt x="2092" y="926"/>
                    <a:pt x="2818" y="1202"/>
                  </a:cubicBezTo>
                  <a:cubicBezTo>
                    <a:pt x="2861" y="1169"/>
                    <a:pt x="2905" y="1136"/>
                    <a:pt x="2952" y="1107"/>
                  </a:cubicBezTo>
                  <a:cubicBezTo>
                    <a:pt x="1951" y="727"/>
                    <a:pt x="678" y="240"/>
                    <a:pt x="229" y="66"/>
                  </a:cubicBezTo>
                  <a:cubicBezTo>
                    <a:pt x="134" y="30"/>
                    <a:pt x="80" y="5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1"/>
            <p:cNvSpPr/>
            <p:nvPr/>
          </p:nvSpPr>
          <p:spPr>
            <a:xfrm rot="10800000">
              <a:off x="6038929" y="34491"/>
              <a:ext cx="670750" cy="497930"/>
            </a:xfrm>
            <a:custGeom>
              <a:avLst/>
              <a:gdLst/>
              <a:ahLst/>
              <a:cxnLst/>
              <a:rect l="l" t="t" r="r" b="b"/>
              <a:pathLst>
                <a:path w="17644" h="13098" extrusionOk="0">
                  <a:moveTo>
                    <a:pt x="17644" y="1"/>
                  </a:moveTo>
                  <a:cubicBezTo>
                    <a:pt x="15997" y="821"/>
                    <a:pt x="14399" y="1731"/>
                    <a:pt x="12850" y="2725"/>
                  </a:cubicBezTo>
                  <a:cubicBezTo>
                    <a:pt x="11305" y="3721"/>
                    <a:pt x="9797" y="4777"/>
                    <a:pt x="8329" y="5883"/>
                  </a:cubicBezTo>
                  <a:cubicBezTo>
                    <a:pt x="6871" y="7003"/>
                    <a:pt x="5436" y="8152"/>
                    <a:pt x="4043" y="9352"/>
                  </a:cubicBezTo>
                  <a:cubicBezTo>
                    <a:pt x="2654" y="10557"/>
                    <a:pt x="1291" y="11792"/>
                    <a:pt x="0" y="13098"/>
                  </a:cubicBezTo>
                  <a:cubicBezTo>
                    <a:pt x="685" y="12489"/>
                    <a:pt x="1371" y="11879"/>
                    <a:pt x="2074" y="11289"/>
                  </a:cubicBezTo>
                  <a:cubicBezTo>
                    <a:pt x="2767" y="10687"/>
                    <a:pt x="3470" y="10095"/>
                    <a:pt x="4177" y="9516"/>
                  </a:cubicBezTo>
                  <a:cubicBezTo>
                    <a:pt x="5595" y="8348"/>
                    <a:pt x="7027" y="7202"/>
                    <a:pt x="8492" y="6100"/>
                  </a:cubicBezTo>
                  <a:cubicBezTo>
                    <a:pt x="9946" y="4979"/>
                    <a:pt x="11450" y="3932"/>
                    <a:pt x="12966" y="2899"/>
                  </a:cubicBezTo>
                  <a:cubicBezTo>
                    <a:pt x="13728" y="2394"/>
                    <a:pt x="14493" y="1883"/>
                    <a:pt x="15279" y="1411"/>
                  </a:cubicBezTo>
                  <a:cubicBezTo>
                    <a:pt x="16048" y="908"/>
                    <a:pt x="16857" y="476"/>
                    <a:pt x="17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1"/>
            <p:cNvSpPr/>
            <p:nvPr/>
          </p:nvSpPr>
          <p:spPr>
            <a:xfrm rot="10800000">
              <a:off x="6328951" y="347779"/>
              <a:ext cx="11063" cy="98461"/>
            </a:xfrm>
            <a:custGeom>
              <a:avLst/>
              <a:gdLst/>
              <a:ahLst/>
              <a:cxnLst/>
              <a:rect l="l" t="t" r="r" b="b"/>
              <a:pathLst>
                <a:path w="291" h="2590" extrusionOk="0">
                  <a:moveTo>
                    <a:pt x="131" y="1"/>
                  </a:moveTo>
                  <a:cubicBezTo>
                    <a:pt x="88" y="29"/>
                    <a:pt x="44" y="66"/>
                    <a:pt x="1" y="98"/>
                  </a:cubicBezTo>
                  <a:lnTo>
                    <a:pt x="153" y="2484"/>
                  </a:lnTo>
                  <a:lnTo>
                    <a:pt x="157" y="2590"/>
                  </a:lnTo>
                  <a:lnTo>
                    <a:pt x="291" y="2578"/>
                  </a:lnTo>
                  <a:lnTo>
                    <a:pt x="280" y="239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1"/>
            <p:cNvSpPr/>
            <p:nvPr/>
          </p:nvSpPr>
          <p:spPr>
            <a:xfrm rot="10800000">
              <a:off x="6374418" y="311398"/>
              <a:ext cx="16461" cy="94165"/>
            </a:xfrm>
            <a:custGeom>
              <a:avLst/>
              <a:gdLst/>
              <a:ahLst/>
              <a:cxnLst/>
              <a:rect l="l" t="t" r="r" b="b"/>
              <a:pathLst>
                <a:path w="433" h="2477" extrusionOk="0">
                  <a:moveTo>
                    <a:pt x="127" y="0"/>
                  </a:moveTo>
                  <a:cubicBezTo>
                    <a:pt x="87" y="36"/>
                    <a:pt x="44" y="73"/>
                    <a:pt x="0" y="106"/>
                  </a:cubicBezTo>
                  <a:lnTo>
                    <a:pt x="273" y="2303"/>
                  </a:lnTo>
                  <a:lnTo>
                    <a:pt x="295" y="2477"/>
                  </a:lnTo>
                  <a:lnTo>
                    <a:pt x="432" y="2462"/>
                  </a:lnTo>
                  <a:lnTo>
                    <a:pt x="400" y="22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1"/>
            <p:cNvSpPr/>
            <p:nvPr/>
          </p:nvSpPr>
          <p:spPr>
            <a:xfrm rot="10800000">
              <a:off x="6295877" y="254868"/>
              <a:ext cx="128493" cy="26383"/>
            </a:xfrm>
            <a:custGeom>
              <a:avLst/>
              <a:gdLst/>
              <a:ahLst/>
              <a:cxnLst/>
              <a:rect l="l" t="t" r="r" b="b"/>
              <a:pathLst>
                <a:path w="3380" h="694" extrusionOk="0">
                  <a:moveTo>
                    <a:pt x="26" y="1"/>
                  </a:moveTo>
                  <a:lnTo>
                    <a:pt x="1" y="135"/>
                  </a:lnTo>
                  <a:lnTo>
                    <a:pt x="120" y="156"/>
                  </a:lnTo>
                  <a:lnTo>
                    <a:pt x="3213" y="693"/>
                  </a:lnTo>
                  <a:cubicBezTo>
                    <a:pt x="3268" y="657"/>
                    <a:pt x="3326" y="621"/>
                    <a:pt x="3380" y="585"/>
                  </a:cubicBezTo>
                  <a:lnTo>
                    <a:pt x="269" y="4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1"/>
            <p:cNvSpPr/>
            <p:nvPr/>
          </p:nvSpPr>
          <p:spPr>
            <a:xfrm rot="10800000">
              <a:off x="6764953" y="465210"/>
              <a:ext cx="518573" cy="343130"/>
            </a:xfrm>
            <a:custGeom>
              <a:avLst/>
              <a:gdLst/>
              <a:ahLst/>
              <a:cxnLst/>
              <a:rect l="l" t="t" r="r" b="b"/>
              <a:pathLst>
                <a:path w="13641" h="9026" extrusionOk="0">
                  <a:moveTo>
                    <a:pt x="0" y="0"/>
                  </a:moveTo>
                  <a:lnTo>
                    <a:pt x="486" y="171"/>
                  </a:lnTo>
                  <a:cubicBezTo>
                    <a:pt x="646" y="228"/>
                    <a:pt x="809" y="275"/>
                    <a:pt x="961" y="355"/>
                  </a:cubicBezTo>
                  <a:cubicBezTo>
                    <a:pt x="1269" y="504"/>
                    <a:pt x="1588" y="631"/>
                    <a:pt x="1882" y="802"/>
                  </a:cubicBezTo>
                  <a:cubicBezTo>
                    <a:pt x="2183" y="965"/>
                    <a:pt x="2487" y="1120"/>
                    <a:pt x="2781" y="1291"/>
                  </a:cubicBezTo>
                  <a:lnTo>
                    <a:pt x="3659" y="1820"/>
                  </a:lnTo>
                  <a:cubicBezTo>
                    <a:pt x="4812" y="2553"/>
                    <a:pt x="5946" y="3314"/>
                    <a:pt x="7056" y="4116"/>
                  </a:cubicBezTo>
                  <a:cubicBezTo>
                    <a:pt x="8173" y="4902"/>
                    <a:pt x="9268" y="5726"/>
                    <a:pt x="10363" y="6545"/>
                  </a:cubicBezTo>
                  <a:lnTo>
                    <a:pt x="13641" y="9025"/>
                  </a:lnTo>
                  <a:lnTo>
                    <a:pt x="13641" y="9025"/>
                  </a:lnTo>
                  <a:lnTo>
                    <a:pt x="12082" y="7680"/>
                  </a:lnTo>
                  <a:cubicBezTo>
                    <a:pt x="11556" y="7245"/>
                    <a:pt x="11023" y="6810"/>
                    <a:pt x="10490" y="6378"/>
                  </a:cubicBezTo>
                  <a:cubicBezTo>
                    <a:pt x="9420" y="5523"/>
                    <a:pt x="8321" y="4703"/>
                    <a:pt x="7212" y="3895"/>
                  </a:cubicBezTo>
                  <a:cubicBezTo>
                    <a:pt x="6088" y="3108"/>
                    <a:pt x="4949" y="2339"/>
                    <a:pt x="3767" y="1642"/>
                  </a:cubicBezTo>
                  <a:cubicBezTo>
                    <a:pt x="2578" y="965"/>
                    <a:pt x="1346" y="2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1"/>
            <p:cNvSpPr/>
            <p:nvPr/>
          </p:nvSpPr>
          <p:spPr>
            <a:xfrm rot="10800000">
              <a:off x="7113938" y="689350"/>
              <a:ext cx="98613" cy="38624"/>
            </a:xfrm>
            <a:custGeom>
              <a:avLst/>
              <a:gdLst/>
              <a:ahLst/>
              <a:cxnLst/>
              <a:rect l="l" t="t" r="r" b="b"/>
              <a:pathLst>
                <a:path w="2594" h="1016" extrusionOk="0">
                  <a:moveTo>
                    <a:pt x="2546" y="0"/>
                  </a:moveTo>
                  <a:cubicBezTo>
                    <a:pt x="2484" y="22"/>
                    <a:pt x="2419" y="47"/>
                    <a:pt x="2354" y="69"/>
                  </a:cubicBezTo>
                  <a:cubicBezTo>
                    <a:pt x="1603" y="341"/>
                    <a:pt x="689" y="671"/>
                    <a:pt x="1" y="914"/>
                  </a:cubicBezTo>
                  <a:cubicBezTo>
                    <a:pt x="44" y="950"/>
                    <a:pt x="84" y="983"/>
                    <a:pt x="128" y="1016"/>
                  </a:cubicBezTo>
                  <a:cubicBezTo>
                    <a:pt x="860" y="755"/>
                    <a:pt x="1792" y="417"/>
                    <a:pt x="2499" y="163"/>
                  </a:cubicBezTo>
                  <a:cubicBezTo>
                    <a:pt x="2531" y="152"/>
                    <a:pt x="2564" y="141"/>
                    <a:pt x="2593" y="131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1"/>
            <p:cNvSpPr/>
            <p:nvPr/>
          </p:nvSpPr>
          <p:spPr>
            <a:xfrm rot="10800000">
              <a:off x="7066532" y="656429"/>
              <a:ext cx="99829" cy="40563"/>
            </a:xfrm>
            <a:custGeom>
              <a:avLst/>
              <a:gdLst/>
              <a:ahLst/>
              <a:cxnLst/>
              <a:rect l="l" t="t" r="r" b="b"/>
              <a:pathLst>
                <a:path w="2626" h="1067" extrusionOk="0">
                  <a:moveTo>
                    <a:pt x="2578" y="0"/>
                  </a:moveTo>
                  <a:lnTo>
                    <a:pt x="2382" y="77"/>
                  </a:lnTo>
                  <a:lnTo>
                    <a:pt x="1" y="973"/>
                  </a:lnTo>
                  <a:cubicBezTo>
                    <a:pt x="48" y="1006"/>
                    <a:pt x="91" y="1034"/>
                    <a:pt x="138" y="1067"/>
                  </a:cubicBezTo>
                  <a:lnTo>
                    <a:pt x="2520" y="171"/>
                  </a:lnTo>
                  <a:lnTo>
                    <a:pt x="2625" y="1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1"/>
            <p:cNvSpPr/>
            <p:nvPr/>
          </p:nvSpPr>
          <p:spPr>
            <a:xfrm rot="10800000">
              <a:off x="6982897" y="636698"/>
              <a:ext cx="7451" cy="59457"/>
            </a:xfrm>
            <a:custGeom>
              <a:avLst/>
              <a:gdLst/>
              <a:ahLst/>
              <a:cxnLst/>
              <a:rect l="l" t="t" r="r" b="b"/>
              <a:pathLst>
                <a:path w="196" h="1564" extrusionOk="0">
                  <a:moveTo>
                    <a:pt x="0" y="0"/>
                  </a:moveTo>
                  <a:lnTo>
                    <a:pt x="51" y="1342"/>
                  </a:lnTo>
                  <a:lnTo>
                    <a:pt x="58" y="1563"/>
                  </a:lnTo>
                  <a:lnTo>
                    <a:pt x="196" y="1560"/>
                  </a:lnTo>
                  <a:lnTo>
                    <a:pt x="189" y="1447"/>
                  </a:lnTo>
                  <a:lnTo>
                    <a:pt x="142" y="117"/>
                  </a:lnTo>
                  <a:cubicBezTo>
                    <a:pt x="95" y="80"/>
                    <a:pt x="48" y="3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9" name="Google Shape;4579;p71"/>
            <p:cNvGrpSpPr/>
            <p:nvPr/>
          </p:nvGrpSpPr>
          <p:grpSpPr>
            <a:xfrm>
              <a:off x="5284506" y="-407"/>
              <a:ext cx="640299" cy="2640535"/>
              <a:chOff x="7099616" y="-395"/>
              <a:chExt cx="390379" cy="1609886"/>
            </a:xfrm>
          </p:grpSpPr>
          <p:sp>
            <p:nvSpPr>
              <p:cNvPr id="4580" name="Google Shape;4580;p71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71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71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71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71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71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71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71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71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71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71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71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71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71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71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71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71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71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71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71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71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71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71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3" name="Google Shape;4603;p71"/>
            <p:cNvGrpSpPr/>
            <p:nvPr/>
          </p:nvGrpSpPr>
          <p:grpSpPr>
            <a:xfrm rot="10800000" flipH="1">
              <a:off x="7264618" y="-7603"/>
              <a:ext cx="1232776" cy="2165317"/>
              <a:chOff x="7801383" y="2969578"/>
              <a:chExt cx="1246613" cy="2189622"/>
            </a:xfrm>
          </p:grpSpPr>
          <p:sp>
            <p:nvSpPr>
              <p:cNvPr id="4604" name="Google Shape;4604;p71"/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71"/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71"/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71"/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71"/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71"/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71"/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71"/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71"/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71"/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71"/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71"/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71"/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71"/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71"/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71"/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71"/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85272AD6-23DC-43D2-A327-979EA62B21D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261731" y="2635440"/>
            <a:ext cx="3231900" cy="438600"/>
          </a:xfrm>
        </p:spPr>
        <p:txBody>
          <a:bodyPr/>
          <a:lstStyle/>
          <a:p>
            <a:r>
              <a:rPr lang="es-ES" dirty="0"/>
              <a:t>AVANZADO </a:t>
            </a:r>
            <a:endParaRPr lang="es-MX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E2F925A-E11A-4C27-9999-DB7BD74A0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114" y="3147818"/>
            <a:ext cx="3480015" cy="834900"/>
          </a:xfrm>
        </p:spPr>
        <p:txBody>
          <a:bodyPr/>
          <a:lstStyle/>
          <a:p>
            <a:pPr algn="ctr"/>
            <a:r>
              <a:rPr lang="es-MX" dirty="0"/>
              <a:t>requiere constancia y un proceso de adaptación. Funciona para los tres tipos de aprendizaje.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8B8CDBE-7985-4651-B21E-AF9ABC63E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Nivel de dificultad. 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6ABE090-3446-4DD9-820E-5B403065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681" y="119525"/>
            <a:ext cx="3680637" cy="49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7" name="Google Shape;12877;p122"/>
          <p:cNvSpPr txBox="1">
            <a:spLocks noGrp="1"/>
          </p:cNvSpPr>
          <p:nvPr>
            <p:ph type="ctrTitle"/>
          </p:nvPr>
        </p:nvSpPr>
        <p:spPr>
          <a:xfrm>
            <a:off x="720050" y="349075"/>
            <a:ext cx="7265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1"/>
                </a:solidFill>
              </a:rPr>
              <a:t>BIBLIOGRAFIA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12878" name="Google Shape;12878;p122"/>
          <p:cNvSpPr txBox="1">
            <a:spLocks noGrp="1"/>
          </p:cNvSpPr>
          <p:nvPr>
            <p:ph type="body" idx="1"/>
          </p:nvPr>
        </p:nvSpPr>
        <p:spPr>
          <a:xfrm>
            <a:off x="500900" y="1203634"/>
            <a:ext cx="7703700" cy="1167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https://prezi.com/r5fvzgl0txin/metodos-pagina-dividida/</a:t>
            </a:r>
            <a:endParaRPr lang="es-MX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https://www.goconqr.com/es/examtime/blog/tomar-apuntes-tecnicas/</a:t>
            </a:r>
            <a:endParaRPr lang="es-MX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255</Words>
  <Application>Microsoft Office PowerPoint</Application>
  <PresentationFormat>Presentación en pantalla (16:9)</PresentationFormat>
  <Paragraphs>41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Barlow</vt:lpstr>
      <vt:lpstr>Bahiana</vt:lpstr>
      <vt:lpstr>Arial</vt:lpstr>
      <vt:lpstr>Tulpen One</vt:lpstr>
      <vt:lpstr>Muli</vt:lpstr>
      <vt:lpstr>Spring Season by Slidesgo</vt:lpstr>
      <vt:lpstr>Presentación de PowerPoint</vt:lpstr>
      <vt:lpstr>EL MÉTODO DE LA PÁGINA DIVIDIDA </vt:lpstr>
      <vt:lpstr>Presentación de PowerPoint</vt:lpstr>
      <vt:lpstr>OBJETIVO</vt:lpstr>
      <vt:lpstr>Nivel de dificultad. </vt:lpstr>
      <vt:lpstr>Presentación de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MÉTODO DE LA PÁGINA DIVIDIDA</dc:title>
  <dc:creator>margarita velazquez medellin</dc:creator>
  <cp:lastModifiedBy>lenovo</cp:lastModifiedBy>
  <cp:revision>3</cp:revision>
  <dcterms:modified xsi:type="dcterms:W3CDTF">2021-05-18T21:05:05Z</dcterms:modified>
</cp:coreProperties>
</file>