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3"/>
  </p:notesMasterIdLst>
  <p:sldIdLst>
    <p:sldId id="256" r:id="rId3"/>
    <p:sldId id="257" r:id="rId4"/>
    <p:sldId id="260" r:id="rId5"/>
    <p:sldId id="263" r:id="rId6"/>
    <p:sldId id="309" r:id="rId7"/>
    <p:sldId id="310" r:id="rId8"/>
    <p:sldId id="268" r:id="rId9"/>
    <p:sldId id="287" r:id="rId10"/>
    <p:sldId id="311" r:id="rId11"/>
    <p:sldId id="308" r:id="rId12"/>
  </p:sldIdLst>
  <p:sldSz cx="9144000" cy="5143500" type="screen16x9"/>
  <p:notesSz cx="6858000" cy="9144000"/>
  <p:embeddedFontLst>
    <p:embeddedFont>
      <p:font typeface="Proxima Nova Semibold" panose="020B0604020202020204" charset="0"/>
      <p:regular r:id="rId14"/>
      <p:bold r:id="rId15"/>
      <p:boldItalic r:id="rId16"/>
    </p:embeddedFont>
    <p:embeddedFont>
      <p:font typeface="Arial Narrow" panose="020B0606020202030204" pitchFamily="34" charset="0"/>
      <p:regular r:id="rId17"/>
      <p:bold r:id="rId18"/>
      <p:italic r:id="rId19"/>
      <p:boldItalic r:id="rId20"/>
    </p:embeddedFont>
    <p:embeddedFont>
      <p:font typeface="Barlow Semi Condensed" panose="020B0604020202020204" charset="0"/>
      <p:regular r:id="rId21"/>
      <p:bold r:id="rId22"/>
      <p:italic r:id="rId23"/>
      <p:boldItalic r:id="rId24"/>
    </p:embeddedFont>
    <p:embeddedFont>
      <p:font typeface="Abril Fatface" panose="020B0604020202020204" charset="0"/>
      <p:regular r:id="rId25"/>
    </p:embeddedFont>
    <p:embeddedFont>
      <p:font typeface="Calibri" panose="020F0502020204030204" pitchFamily="34" charset="0"/>
      <p:regular r:id="rId26"/>
      <p:bold r:id="rId27"/>
      <p:italic r:id="rId28"/>
      <p:boldItalic r:id="rId29"/>
    </p:embeddedFont>
    <p:embeddedFont>
      <p:font typeface="Bell MT" panose="02020503060305020303" pitchFamily="18" charset="0"/>
      <p:regular r:id="rId30"/>
      <p:bold r:id="rId31"/>
      <p:italic r:id="rId32"/>
    </p:embeddedFont>
    <p:embeddedFont>
      <p:font typeface="Bebas Neue" panose="020B0604020202020204" charset="0"/>
      <p:regular r:id="rId33"/>
    </p:embeddedFont>
    <p:embeddedFont>
      <p:font typeface="Verdana" panose="020B0604030504040204" pitchFamily="34" charset="0"/>
      <p:regular r:id="rId34"/>
      <p:bold r:id="rId35"/>
      <p:italic r:id="rId36"/>
      <p:boldItalic r:id="rId37"/>
    </p:embeddedFont>
    <p:embeddedFont>
      <p:font typeface="Proxima Nova"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A987B4-B3EA-48E4-88B4-C0040D974C29}">
  <a:tblStyle styleId="{AFA987B4-B3EA-48E4-88B4-C0040D974C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4386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0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3"/>
        <p:cNvGrpSpPr/>
        <p:nvPr/>
      </p:nvGrpSpPr>
      <p:grpSpPr>
        <a:xfrm>
          <a:off x="0" y="0"/>
          <a:ext cx="0" cy="0"/>
          <a:chOff x="0" y="0"/>
          <a:chExt cx="0" cy="0"/>
        </a:xfrm>
      </p:grpSpPr>
      <p:sp>
        <p:nvSpPr>
          <p:cNvPr id="4514" name="Google Shape;451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5" name="Google Shape;451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86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1"/>
        <p:cNvGrpSpPr/>
        <p:nvPr/>
      </p:nvGrpSpPr>
      <p:grpSpPr>
        <a:xfrm>
          <a:off x="0" y="0"/>
          <a:ext cx="0" cy="0"/>
          <a:chOff x="0" y="0"/>
          <a:chExt cx="0" cy="0"/>
        </a:xfrm>
      </p:grpSpPr>
      <p:sp>
        <p:nvSpPr>
          <p:cNvPr id="4542" name="Google Shape;4542;ga7d29b217d_1_5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3" name="Google Shape;4543;ga7d29b217d_1_5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66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6"/>
        <p:cNvGrpSpPr/>
        <p:nvPr/>
      </p:nvGrpSpPr>
      <p:grpSpPr>
        <a:xfrm>
          <a:off x="0" y="0"/>
          <a:ext cx="0" cy="0"/>
          <a:chOff x="0" y="0"/>
          <a:chExt cx="0" cy="0"/>
        </a:xfrm>
      </p:grpSpPr>
      <p:sp>
        <p:nvSpPr>
          <p:cNvPr id="4577" name="Google Shape;4577;ga7d29b217d_1_5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8" name="Google Shape;4578;ga7d29b217d_1_5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81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7"/>
        <p:cNvGrpSpPr/>
        <p:nvPr/>
      </p:nvGrpSpPr>
      <p:grpSpPr>
        <a:xfrm>
          <a:off x="0" y="0"/>
          <a:ext cx="0" cy="0"/>
          <a:chOff x="0" y="0"/>
          <a:chExt cx="0" cy="0"/>
        </a:xfrm>
      </p:grpSpPr>
      <p:sp>
        <p:nvSpPr>
          <p:cNvPr id="5358" name="Google Shape;5358;ga7d29b217d_1_6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9" name="Google Shape;5359;ga7d29b217d_1_6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84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7"/>
        <p:cNvGrpSpPr/>
        <p:nvPr/>
      </p:nvGrpSpPr>
      <p:grpSpPr>
        <a:xfrm>
          <a:off x="0" y="0"/>
          <a:ext cx="0" cy="0"/>
          <a:chOff x="0" y="0"/>
          <a:chExt cx="0" cy="0"/>
        </a:xfrm>
      </p:grpSpPr>
      <p:sp>
        <p:nvSpPr>
          <p:cNvPr id="6458" name="Google Shape;6458;ga838fe7991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9" name="Google Shape;6459;ga838fe799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0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3"/>
        <p:cNvGrpSpPr/>
        <p:nvPr/>
      </p:nvGrpSpPr>
      <p:grpSpPr>
        <a:xfrm>
          <a:off x="0" y="0"/>
          <a:ext cx="0" cy="0"/>
          <a:chOff x="0" y="0"/>
          <a:chExt cx="0" cy="0"/>
        </a:xfrm>
      </p:grpSpPr>
      <p:sp>
        <p:nvSpPr>
          <p:cNvPr id="4514" name="Google Shape;451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5" name="Google Shape;451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11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6"/>
        <p:cNvGrpSpPr/>
        <p:nvPr/>
      </p:nvGrpSpPr>
      <p:grpSpPr>
        <a:xfrm>
          <a:off x="0" y="0"/>
          <a:ext cx="0" cy="0"/>
          <a:chOff x="0" y="0"/>
          <a:chExt cx="0" cy="0"/>
        </a:xfrm>
      </p:grpSpPr>
      <p:sp>
        <p:nvSpPr>
          <p:cNvPr id="19257" name="Google Shape;19257;ga838fe7991_0_13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8" name="Google Shape;19258;ga838fe7991_0_13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6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2288200" y="972250"/>
            <a:ext cx="4567500" cy="2480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1573050" y="3514900"/>
            <a:ext cx="5997900" cy="3852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2"/>
          <p:cNvSpPr/>
          <p:nvPr/>
        </p:nvSpPr>
        <p:spPr>
          <a:xfrm rot="6937260" flipH="1">
            <a:off x="7718730" y="4135609"/>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85265" y="1003879"/>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TITLE_1_1_1">
    <p:bg>
      <p:bgPr>
        <a:solidFill>
          <a:schemeClr val="accent3"/>
        </a:solidFill>
        <a:effectLst/>
      </p:bgPr>
    </p:bg>
    <p:spTree>
      <p:nvGrpSpPr>
        <p:cNvPr id="1" name="Shape 450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5">
  <p:cSld name="TITLE_1_1_1_1">
    <p:bg>
      <p:bgPr>
        <a:solidFill>
          <a:schemeClr val="accent4"/>
        </a:solidFill>
        <a:effectLst/>
      </p:bgPr>
    </p:bg>
    <p:spTree>
      <p:nvGrpSpPr>
        <p:cNvPr id="1" name="Shape 45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5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615427" y="-57773"/>
              <a:ext cx="1617153" cy="1423903"/>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8233150" y="3499025"/>
              <a:ext cx="971410" cy="1673196"/>
            </a:xfrm>
            <a:custGeom>
              <a:avLst/>
              <a:gdLst/>
              <a:ahLst/>
              <a:cxnLst/>
              <a:rect l="l" t="t" r="r" b="b"/>
              <a:pathLst>
                <a:path w="62783" h="108140" extrusionOk="0">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2700000">
              <a:off x="3363699" y="461059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105900" y="478550"/>
                <a:ext cx="174700" cy="108100"/>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51050" y="1472550"/>
                <a:ext cx="234000" cy="150700"/>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035300" y="523475"/>
                <a:ext cx="64825" cy="61775"/>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3"/>
            <p:cNvSpPr/>
            <p:nvPr/>
          </p:nvSpPr>
          <p:spPr>
            <a:xfrm>
              <a:off x="-68050" y="-51900"/>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7313375" y="-908375"/>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txBox="1">
            <a:spLocks noGrp="1"/>
          </p:cNvSpPr>
          <p:nvPr>
            <p:ph type="title"/>
          </p:nvPr>
        </p:nvSpPr>
        <p:spPr>
          <a:xfrm>
            <a:off x="2048238" y="1313550"/>
            <a:ext cx="5047500" cy="1803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048266" y="3109149"/>
            <a:ext cx="5047500" cy="7134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4"/>
          <p:cNvGrpSpPr/>
          <p:nvPr/>
        </p:nvGrpSpPr>
        <p:grpSpPr>
          <a:xfrm>
            <a:off x="-597136" y="-1290171"/>
            <a:ext cx="9801636" cy="7083093"/>
            <a:chOff x="-597136" y="-1290171"/>
            <a:chExt cx="9801636" cy="7083093"/>
          </a:xfrm>
        </p:grpSpPr>
        <p:sp>
          <p:nvSpPr>
            <p:cNvPr id="39" name="Google Shape;39;p4"/>
            <p:cNvSpPr/>
            <p:nvPr/>
          </p:nvSpPr>
          <p:spPr>
            <a:xfrm>
              <a:off x="7526852" y="-33486"/>
              <a:ext cx="1617153" cy="1423903"/>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8553125" y="4027570"/>
              <a:ext cx="651375" cy="110995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60500" y="4042524"/>
              <a:ext cx="651374" cy="1121953"/>
            </a:xfrm>
            <a:custGeom>
              <a:avLst/>
              <a:gdLst/>
              <a:ahLst/>
              <a:cxnLst/>
              <a:rect l="l" t="t" r="r" b="b"/>
              <a:pathLst>
                <a:path w="62783" h="108140" extrusionOk="0">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2700000">
              <a:off x="5484018" y="-1009555"/>
              <a:ext cx="1386539" cy="1431238"/>
            </a:xfrm>
            <a:custGeom>
              <a:avLst/>
              <a:gdLst/>
              <a:ahLst/>
              <a:cxnLst/>
              <a:rect l="l" t="t" r="r" b="b"/>
              <a:pathLst>
                <a:path w="25157" h="25968" extrusionOk="0">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4"/>
            <p:cNvGrpSpPr/>
            <p:nvPr/>
          </p:nvGrpSpPr>
          <p:grpSpPr>
            <a:xfrm rot="-1466185" flipH="1">
              <a:off x="81976" y="110670"/>
              <a:ext cx="651436" cy="537339"/>
              <a:chOff x="100283" y="1775289"/>
              <a:chExt cx="940950" cy="776248"/>
            </a:xfrm>
          </p:grpSpPr>
          <p:sp>
            <p:nvSpPr>
              <p:cNvPr id="44" name="Google Shape;44;p4"/>
              <p:cNvSpPr/>
              <p:nvPr/>
            </p:nvSpPr>
            <p:spPr>
              <a:xfrm rot="2700000">
                <a:off x="392368" y="1875264"/>
                <a:ext cx="521481" cy="576299"/>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1513453">
                <a:off x="943095" y="2423631"/>
                <a:ext cx="52396" cy="66672"/>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513453">
                <a:off x="417818" y="1811987"/>
                <a:ext cx="48921" cy="50311"/>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513453">
                <a:off x="856474" y="2505867"/>
                <a:ext cx="39992" cy="32133"/>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513430">
                <a:off x="123690" y="2026916"/>
                <a:ext cx="117883" cy="13622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13453">
                <a:off x="269923" y="2015287"/>
                <a:ext cx="39992" cy="32133"/>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4"/>
            <p:cNvSpPr/>
            <p:nvPr/>
          </p:nvSpPr>
          <p:spPr>
            <a:xfrm rot="3566524">
              <a:off x="-831694" y="3531415"/>
              <a:ext cx="3103394" cy="1226878"/>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txBox="1">
            <a:spLocks noGrp="1"/>
          </p:cNvSpPr>
          <p:nvPr>
            <p:ph type="title"/>
          </p:nvPr>
        </p:nvSpPr>
        <p:spPr>
          <a:xfrm>
            <a:off x="720000" y="540000"/>
            <a:ext cx="7704000" cy="564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720000" y="1237083"/>
            <a:ext cx="7704000" cy="3366300"/>
          </a:xfrm>
          <a:prstGeom prst="rect">
            <a:avLst/>
          </a:prstGeom>
          <a:solidFill>
            <a:schemeClr val="accent2"/>
          </a:solid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63"/>
        <p:cNvGrpSpPr/>
        <p:nvPr/>
      </p:nvGrpSpPr>
      <p:grpSpPr>
        <a:xfrm>
          <a:off x="0" y="0"/>
          <a:ext cx="0" cy="0"/>
          <a:chOff x="0" y="0"/>
          <a:chExt cx="0" cy="0"/>
        </a:xfrm>
      </p:grpSpPr>
      <p:sp>
        <p:nvSpPr>
          <p:cNvPr id="2964" name="Google Shape;2964;p9"/>
          <p:cNvSpPr txBox="1">
            <a:spLocks noGrp="1"/>
          </p:cNvSpPr>
          <p:nvPr>
            <p:ph type="title"/>
          </p:nvPr>
        </p:nvSpPr>
        <p:spPr>
          <a:xfrm>
            <a:off x="2132425" y="1159150"/>
            <a:ext cx="4879200" cy="245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65" name="Google Shape;2965;p9"/>
          <p:cNvSpPr txBox="1">
            <a:spLocks noGrp="1"/>
          </p:cNvSpPr>
          <p:nvPr>
            <p:ph type="subTitle" idx="1"/>
          </p:nvPr>
        </p:nvSpPr>
        <p:spPr>
          <a:xfrm>
            <a:off x="2132375" y="3500450"/>
            <a:ext cx="4879200" cy="483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966" name="Google Shape;2966;p9"/>
          <p:cNvGrpSpPr/>
          <p:nvPr/>
        </p:nvGrpSpPr>
        <p:grpSpPr>
          <a:xfrm rot="10800000" flipH="1">
            <a:off x="-839422" y="-1085620"/>
            <a:ext cx="10059436" cy="7096482"/>
            <a:chOff x="-839422" y="-853970"/>
            <a:chExt cx="10059436" cy="7096482"/>
          </a:xfrm>
        </p:grpSpPr>
        <p:sp>
          <p:nvSpPr>
            <p:cNvPr id="2967" name="Google Shape;2967;p9"/>
            <p:cNvSpPr/>
            <p:nvPr/>
          </p:nvSpPr>
          <p:spPr>
            <a:xfrm>
              <a:off x="7838850" y="-50407"/>
              <a:ext cx="1381164" cy="106374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rot="-5400000">
              <a:off x="-335098"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rot="2700000">
              <a:off x="-437688" y="385874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rot="1513357">
              <a:off x="627935" y="891031"/>
              <a:ext cx="235164" cy="27174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551519" y="4545246"/>
                  <a:ext cx="46469" cy="59130"/>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1207072" y="4254396"/>
                  <a:ext cx="43387" cy="44620"/>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595937" y="4647767"/>
                  <a:ext cx="35468" cy="28498"/>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148922" y="4571245"/>
                  <a:ext cx="23993" cy="3143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9" name="Google Shape;2979;p9"/>
              <p:cNvSpPr/>
              <p:nvPr/>
            </p:nvSpPr>
            <p:spPr>
              <a:xfrm rot="1513411">
                <a:off x="424199" y="4842248"/>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rot="1513422">
                <a:off x="789050" y="4813234"/>
                <a:ext cx="99781" cy="80171"/>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rot="1513411">
                <a:off x="2771898" y="6061002"/>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2" name="Google Shape;2982;p9"/>
            <p:cNvSpPr/>
            <p:nvPr/>
          </p:nvSpPr>
          <p:spPr>
            <a:xfrm>
              <a:off x="1023157" y="-853970"/>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rot="10800000" flipH="1">
            <a:off x="3664532" y="-917318"/>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3014"/>
        <p:cNvGrpSpPr/>
        <p:nvPr/>
      </p:nvGrpSpPr>
      <p:grpSpPr>
        <a:xfrm>
          <a:off x="0" y="0"/>
          <a:ext cx="0" cy="0"/>
          <a:chOff x="0" y="0"/>
          <a:chExt cx="0" cy="0"/>
        </a:xfrm>
      </p:grpSpPr>
      <p:grpSp>
        <p:nvGrpSpPr>
          <p:cNvPr id="3015" name="Google Shape;3015;p13"/>
          <p:cNvGrpSpPr/>
          <p:nvPr/>
        </p:nvGrpSpPr>
        <p:grpSpPr>
          <a:xfrm>
            <a:off x="-839422" y="-561370"/>
            <a:ext cx="10088220" cy="6803882"/>
            <a:chOff x="-839422" y="-561370"/>
            <a:chExt cx="10088220" cy="6803882"/>
          </a:xfrm>
        </p:grpSpPr>
        <p:sp>
          <p:nvSpPr>
            <p:cNvPr id="3016" name="Google Shape;3016;p13"/>
            <p:cNvSpPr/>
            <p:nvPr/>
          </p:nvSpPr>
          <p:spPr>
            <a:xfrm>
              <a:off x="6691973" y="-80655"/>
              <a:ext cx="2556825" cy="1562497"/>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rot="-5400000">
              <a:off x="-335098"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rot="2700000">
              <a:off x="-437688" y="385874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rot="1513357">
              <a:off x="627935" y="891031"/>
              <a:ext cx="235164" cy="27174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0" name="Google Shape;3020;p13"/>
            <p:cNvGrpSpPr/>
            <p:nvPr/>
          </p:nvGrpSpPr>
          <p:grpSpPr>
            <a:xfrm rot="6103998">
              <a:off x="7169555" y="3945872"/>
              <a:ext cx="1738111" cy="1315249"/>
              <a:chOff x="365800" y="4214437"/>
              <a:chExt cx="4336883" cy="3281771"/>
            </a:xfrm>
          </p:grpSpPr>
          <p:sp>
            <p:nvSpPr>
              <p:cNvPr id="3021" name="Google Shape;3021;p13"/>
              <p:cNvSpPr/>
              <p:nvPr/>
            </p:nvSpPr>
            <p:spPr>
              <a:xfrm rot="2700000">
                <a:off x="1094547" y="4463877"/>
                <a:ext cx="1301111" cy="1437882"/>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2" name="Google Shape;3022;p13"/>
              <p:cNvGrpSpPr/>
              <p:nvPr/>
            </p:nvGrpSpPr>
            <p:grpSpPr>
              <a:xfrm rot="1513453">
                <a:off x="639078" y="5031218"/>
                <a:ext cx="3882251" cy="1719749"/>
                <a:chOff x="-1207072" y="4254396"/>
                <a:chExt cx="1379987" cy="611303"/>
              </a:xfrm>
            </p:grpSpPr>
            <p:sp>
              <p:nvSpPr>
                <p:cNvPr id="3023" name="Google Shape;3023;p13"/>
                <p:cNvSpPr/>
                <p:nvPr/>
              </p:nvSpPr>
              <p:spPr>
                <a:xfrm>
                  <a:off x="-160216" y="4791396"/>
                  <a:ext cx="64298" cy="74303"/>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a:off x="-551519" y="4545246"/>
                  <a:ext cx="46469" cy="59130"/>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a:off x="-1207072" y="4254396"/>
                  <a:ext cx="43387" cy="44620"/>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a:off x="-595937" y="4647767"/>
                  <a:ext cx="35468" cy="28498"/>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a:off x="148922" y="4571245"/>
                  <a:ext cx="23993" cy="3143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13"/>
              <p:cNvSpPr/>
              <p:nvPr/>
            </p:nvSpPr>
            <p:spPr>
              <a:xfrm rot="1513411">
                <a:off x="424199" y="4842248"/>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rot="1513422">
                <a:off x="789050" y="4813234"/>
                <a:ext cx="99781" cy="80171"/>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rot="1513411">
                <a:off x="2771898" y="6061002"/>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1" name="Google Shape;3031;p13"/>
            <p:cNvSpPr/>
            <p:nvPr/>
          </p:nvSpPr>
          <p:spPr>
            <a:xfrm>
              <a:off x="1648182" y="-561370"/>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grpSp>
      <p:sp>
        <p:nvSpPr>
          <p:cNvPr id="3032" name="Google Shape;3032;p13"/>
          <p:cNvSpPr txBox="1">
            <a:spLocks noGrp="1"/>
          </p:cNvSpPr>
          <p:nvPr>
            <p:ph type="title"/>
          </p:nvPr>
        </p:nvSpPr>
        <p:spPr>
          <a:xfrm>
            <a:off x="2048238" y="1313550"/>
            <a:ext cx="5047500" cy="180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33" name="Google Shape;3033;p13"/>
          <p:cNvSpPr txBox="1">
            <a:spLocks noGrp="1"/>
          </p:cNvSpPr>
          <p:nvPr>
            <p:ph type="subTitle" idx="1"/>
          </p:nvPr>
        </p:nvSpPr>
        <p:spPr>
          <a:xfrm>
            <a:off x="2048266" y="3116550"/>
            <a:ext cx="5047500" cy="7134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5"/>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
    <p:bg>
      <p:bgPr>
        <a:solidFill>
          <a:schemeClr val="accent2"/>
        </a:solidFill>
        <a:effectLst/>
      </p:bgPr>
    </p:bg>
    <p:spTree>
      <p:nvGrpSpPr>
        <p:cNvPr id="1" name="Shape 44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TITLE_1_1">
    <p:bg>
      <p:bgPr>
        <a:solidFill>
          <a:schemeClr val="accent1"/>
        </a:solidFill>
        <a:effectLst/>
      </p:bgPr>
    </p:bg>
    <p:spTree>
      <p:nvGrpSpPr>
        <p:cNvPr id="1" name="Shape 45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71" r:id="rId7"/>
    <p:sldLayoutId id="2147483672" r:id="rId8"/>
    <p:sldLayoutId id="2147483673" r:id="rId9"/>
    <p:sldLayoutId id="2147483674" r:id="rId10"/>
    <p:sldLayoutId id="214748367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503"/>
        <p:cNvGrpSpPr/>
        <p:nvPr/>
      </p:nvGrpSpPr>
      <p:grpSpPr>
        <a:xfrm>
          <a:off x="0" y="0"/>
          <a:ext cx="0" cy="0"/>
          <a:chOff x="0" y="0"/>
          <a:chExt cx="0" cy="0"/>
        </a:xfrm>
      </p:grpSpPr>
      <p:sp>
        <p:nvSpPr>
          <p:cNvPr id="4504" name="Google Shape;450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505" name="Google Shape;450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sp>
        <p:nvSpPr>
          <p:cNvPr id="4511" name="Google Shape;4511;p32"/>
          <p:cNvSpPr txBox="1">
            <a:spLocks noGrp="1"/>
          </p:cNvSpPr>
          <p:nvPr>
            <p:ph type="ctrTitle"/>
          </p:nvPr>
        </p:nvSpPr>
        <p:spPr>
          <a:xfrm>
            <a:off x="2447854" y="559397"/>
            <a:ext cx="5254622" cy="911295"/>
          </a:xfrm>
          <a:prstGeom prst="rect">
            <a:avLst/>
          </a:prstGeom>
          <a:noFill/>
        </p:spPr>
        <p:txBody>
          <a:bodyPr spcFirstLastPara="1" wrap="square" lIns="91425" tIns="91425" rIns="91425" bIns="91425" anchor="b" anchorCtr="0">
            <a:noAutofit/>
          </a:bodyPr>
          <a:lstStyle/>
          <a:p>
            <a:pPr>
              <a:lnSpc>
                <a:spcPct val="106000"/>
              </a:lnSpc>
              <a:spcAft>
                <a:spcPts val="800"/>
              </a:spcAft>
            </a:pPr>
            <a:r>
              <a:rPr lang="es-MX" sz="2000" dirty="0">
                <a:latin typeface="Abril Fatface" panose="020B0604020202020204" charset="0"/>
                <a:ea typeface="Calibri" panose="020F0502020204030204" pitchFamily="34" charset="0"/>
                <a:cs typeface="Times New Roman" panose="02020603050405020304" pitchFamily="18" charset="0"/>
              </a:rPr>
              <a:t>Escuela Normal </a:t>
            </a:r>
            <a:r>
              <a:rPr lang="es-MX" sz="2000" dirty="0">
                <a:solidFill>
                  <a:schemeClr val="tx2"/>
                </a:solidFill>
                <a:latin typeface="Abril Fatface" panose="020B0604020202020204" charset="0"/>
                <a:ea typeface="Calibri" panose="020F0502020204030204" pitchFamily="34" charset="0"/>
                <a:cs typeface="Times New Roman" panose="02020603050405020304" pitchFamily="18" charset="0"/>
              </a:rPr>
              <a:t>de Educación Preescolar</a:t>
            </a:r>
            <a:r>
              <a:rPr lang="es-MX" sz="1200" dirty="0">
                <a:solidFill>
                  <a:schemeClr val="tx2"/>
                </a:solidFill>
                <a:latin typeface="Abril Fatface" panose="020B0604020202020204" charset="0"/>
                <a:ea typeface="Calibri" panose="020F0502020204030204" pitchFamily="34" charset="0"/>
                <a:cs typeface="Times New Roman" panose="02020603050405020304" pitchFamily="18" charset="0"/>
              </a:rPr>
              <a:t/>
            </a:r>
            <a:br>
              <a:rPr lang="es-MX" sz="1200" dirty="0">
                <a:solidFill>
                  <a:schemeClr val="tx2"/>
                </a:solidFill>
                <a:latin typeface="Abril Fatface" panose="020B0604020202020204" charset="0"/>
                <a:ea typeface="Calibri" panose="020F0502020204030204" pitchFamily="34" charset="0"/>
                <a:cs typeface="Times New Roman" panose="02020603050405020304" pitchFamily="18" charset="0"/>
              </a:rPr>
            </a:br>
            <a:r>
              <a:rPr lang="es-MX" sz="1600" dirty="0">
                <a:solidFill>
                  <a:schemeClr val="tx1"/>
                </a:solidFill>
                <a:latin typeface="Abril Fatface" panose="020B0604020202020204" charset="0"/>
                <a:ea typeface="Calibri" panose="020F0502020204030204" pitchFamily="34" charset="0"/>
                <a:cs typeface="Times New Roman" panose="02020603050405020304" pitchFamily="18" charset="0"/>
              </a:rPr>
              <a:t>Licenciatura en educación preescolar </a:t>
            </a:r>
            <a:endParaRPr lang="es-MX" sz="1200" dirty="0">
              <a:solidFill>
                <a:schemeClr val="tx1"/>
              </a:solidFill>
              <a:latin typeface="Abril Fatface" panose="020B0604020202020204" charset="0"/>
              <a:ea typeface="Calibri" panose="020F0502020204030204" pitchFamily="34" charset="0"/>
              <a:cs typeface="Times New Roman" panose="02020603050405020304" pitchFamily="18" charset="0"/>
            </a:endParaRPr>
          </a:p>
        </p:txBody>
      </p:sp>
      <p:sp>
        <p:nvSpPr>
          <p:cNvPr id="4" name="Rectángulo 3"/>
          <p:cNvSpPr/>
          <p:nvPr/>
        </p:nvSpPr>
        <p:spPr>
          <a:xfrm>
            <a:off x="1971675" y="1555498"/>
            <a:ext cx="5883864" cy="3630609"/>
          </a:xfrm>
          <a:prstGeom prst="rect">
            <a:avLst/>
          </a:prstGeom>
        </p:spPr>
        <p:txBody>
          <a:bodyPr wrap="square">
            <a:spAutoFit/>
          </a:bodyPr>
          <a:lstStyle/>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Curso:</a:t>
            </a:r>
            <a:r>
              <a:rPr lang="es-MX" dirty="0">
                <a:latin typeface="Times New Roman" panose="02020603050405020304" pitchFamily="18" charset="0"/>
                <a:ea typeface="Calibri" panose="020F0502020204030204" pitchFamily="34" charset="0"/>
                <a:cs typeface="Times New Roman" panose="02020603050405020304" pitchFamily="18" charset="0"/>
              </a:rPr>
              <a:t> Tutoría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Nombre del trabajo: </a:t>
            </a:r>
            <a:r>
              <a:rPr lang="es-MX" dirty="0">
                <a:latin typeface="Times New Roman" panose="02020603050405020304" pitchFamily="18" charset="0"/>
                <a:ea typeface="Calibri" panose="020F0502020204030204" pitchFamily="34" charset="0"/>
                <a:cs typeface="Times New Roman" panose="02020603050405020304" pitchFamily="18" charset="0"/>
              </a:rPr>
              <a:t>Estilos para tomar apuntes</a:t>
            </a: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Docente:</a:t>
            </a:r>
            <a:r>
              <a:rPr lang="es-MX" dirty="0">
                <a:latin typeface="Times New Roman" panose="02020603050405020304" pitchFamily="18" charset="0"/>
                <a:ea typeface="Calibri" panose="020F0502020204030204" pitchFamily="34" charset="0"/>
                <a:cs typeface="Times New Roman" panose="02020603050405020304" pitchFamily="18" charset="0"/>
              </a:rPr>
              <a:t> Karla Griselda García </a:t>
            </a:r>
            <a:r>
              <a:rPr lang="es-MX" dirty="0" smtClean="0">
                <a:latin typeface="Times New Roman" panose="02020603050405020304" pitchFamily="18" charset="0"/>
                <a:ea typeface="Calibri" panose="020F0502020204030204" pitchFamily="34" charset="0"/>
                <a:cs typeface="Times New Roman" panose="02020603050405020304" pitchFamily="18" charset="0"/>
              </a:rPr>
              <a:t>Pimentel</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Equipo: </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Dhanya Guadalupe Saldivar Martinez  #15</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Jatziry Wendolyne Guillén Cabello #8</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Verena Concepción Sosa Dominguez#17</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Melanie Yazmin Varela Jaramillo #20</a:t>
            </a:r>
          </a:p>
          <a:p>
            <a:pPr algn="ctr">
              <a:lnSpc>
                <a:spcPct val="106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Vanessa Garza de Alba # 7 </a:t>
            </a:r>
            <a:endParaRPr lang="es-MX"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Estefanía Hernández Aguillón #9</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Grupo: </a:t>
            </a:r>
            <a:r>
              <a:rPr lang="es-MX" dirty="0">
                <a:latin typeface="Times New Roman" panose="02020603050405020304" pitchFamily="18" charset="0"/>
                <a:ea typeface="Calibri" panose="020F0502020204030204" pitchFamily="34" charset="0"/>
                <a:cs typeface="Times New Roman" panose="02020603050405020304" pitchFamily="18" charset="0"/>
              </a:rPr>
              <a:t>1 </a:t>
            </a:r>
            <a:r>
              <a:rPr lang="es-MX" b="1" dirty="0">
                <a:latin typeface="Times New Roman" panose="02020603050405020304" pitchFamily="18" charset="0"/>
                <a:ea typeface="Calibri" panose="020F0502020204030204" pitchFamily="34" charset="0"/>
                <a:cs typeface="Times New Roman" panose="02020603050405020304" pitchFamily="18" charset="0"/>
              </a:rPr>
              <a:t>Sección: </a:t>
            </a:r>
            <a:r>
              <a:rPr lang="es-MX" dirty="0">
                <a:latin typeface="Times New Roman" panose="02020603050405020304" pitchFamily="18" charset="0"/>
                <a:ea typeface="Calibri" panose="020F0502020204030204" pitchFamily="34" charset="0"/>
                <a:cs typeface="Times New Roman" panose="02020603050405020304" pitchFamily="18" charset="0"/>
              </a:rPr>
              <a:t>C</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540" y="534178"/>
            <a:ext cx="1262175" cy="938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259"/>
        <p:cNvGrpSpPr/>
        <p:nvPr/>
      </p:nvGrpSpPr>
      <p:grpSpPr>
        <a:xfrm>
          <a:off x="0" y="0"/>
          <a:ext cx="0" cy="0"/>
          <a:chOff x="0" y="0"/>
          <a:chExt cx="0" cy="0"/>
        </a:xfrm>
      </p:grpSpPr>
      <p:pic>
        <p:nvPicPr>
          <p:cNvPr id="19260" name="Google Shape;19260;p84">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6"/>
        <p:cNvGrpSpPr/>
        <p:nvPr/>
      </p:nvGrpSpPr>
      <p:grpSpPr>
        <a:xfrm>
          <a:off x="0" y="0"/>
          <a:ext cx="0" cy="0"/>
          <a:chOff x="0" y="0"/>
          <a:chExt cx="0" cy="0"/>
        </a:xfrm>
      </p:grpSpPr>
      <p:sp>
        <p:nvSpPr>
          <p:cNvPr id="4517" name="Google Shape;4517;p33"/>
          <p:cNvSpPr txBox="1">
            <a:spLocks noGrp="1"/>
          </p:cNvSpPr>
          <p:nvPr>
            <p:ph type="title"/>
          </p:nvPr>
        </p:nvSpPr>
        <p:spPr>
          <a:xfrm>
            <a:off x="605700" y="519218"/>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600" dirty="0">
                <a:solidFill>
                  <a:schemeClr val="tx1"/>
                </a:solidFill>
              </a:rPr>
              <a:t>Las sup</a:t>
            </a:r>
            <a:r>
              <a:rPr lang="es-MX" sz="3600" dirty="0">
                <a:solidFill>
                  <a:schemeClr val="lt2"/>
                </a:solidFill>
              </a:rPr>
              <a:t>ernotas</a:t>
            </a:r>
            <a:endParaRPr sz="3600" dirty="0">
              <a:solidFill>
                <a:schemeClr val="lt2"/>
              </a:solidFill>
            </a:endParaRPr>
          </a:p>
        </p:txBody>
      </p:sp>
      <p:sp>
        <p:nvSpPr>
          <p:cNvPr id="4518" name="Google Shape;4518;p33"/>
          <p:cNvSpPr txBox="1">
            <a:spLocks noGrp="1"/>
          </p:cNvSpPr>
          <p:nvPr>
            <p:ph type="body" idx="1"/>
          </p:nvPr>
        </p:nvSpPr>
        <p:spPr>
          <a:xfrm>
            <a:off x="720000" y="1279038"/>
            <a:ext cx="7704000" cy="33663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p>
            <a:pPr marL="0" lvl="0" indent="0" algn="ctr" rtl="0">
              <a:spcBef>
                <a:spcPts val="0"/>
              </a:spcBef>
              <a:spcAft>
                <a:spcPts val="0"/>
              </a:spcAft>
              <a:buNone/>
            </a:pPr>
            <a:r>
              <a:rPr lang="es-MX" sz="1800" dirty="0">
                <a:solidFill>
                  <a:schemeClr val="dk1"/>
                </a:solidFill>
                <a:latin typeface="Abril Fatface" panose="020B0604020202020204" charset="0"/>
                <a:ea typeface="Work Sans"/>
                <a:cs typeface="Work Sans"/>
                <a:sym typeface="Work Sans"/>
              </a:rPr>
              <a:t>¿Que son?</a:t>
            </a:r>
          </a:p>
          <a:p>
            <a:pPr marL="0" lvl="0" indent="0">
              <a:buNone/>
            </a:pPr>
            <a:r>
              <a:rPr lang="es-MX" sz="1400" dirty="0">
                <a:solidFill>
                  <a:schemeClr val="tx1"/>
                </a:solidFill>
                <a:latin typeface="Bell MT" panose="02020503060305020303" pitchFamily="18" charset="0"/>
                <a:cs typeface="Amatic SC" panose="020B0604020202020204" charset="-79"/>
              </a:rPr>
              <a:t> Las supernotas han sido definidas como una técnica para tomar apuntes; una forma para recoger información de una conferencia, charla, artículo, libro, etc., una tarea que se la ha realizado frente a clases para luego tener como efecto un mejor conocimiento del tema.</a:t>
            </a:r>
            <a:br>
              <a:rPr lang="es-MX" sz="1400" dirty="0">
                <a:solidFill>
                  <a:schemeClr val="tx1"/>
                </a:solidFill>
                <a:latin typeface="Bell MT" panose="02020503060305020303" pitchFamily="18" charset="0"/>
                <a:cs typeface="Amatic SC" panose="020B0604020202020204" charset="-79"/>
              </a:rPr>
            </a:br>
            <a:r>
              <a:rPr lang="es-MX" sz="1400" dirty="0">
                <a:solidFill>
                  <a:schemeClr val="tx1"/>
                </a:solidFill>
                <a:latin typeface="Bell MT" panose="02020503060305020303" pitchFamily="18" charset="0"/>
                <a:cs typeface="Amatic SC" panose="020B0604020202020204" charset="-79"/>
              </a:rPr>
              <a:t>    A nivel psicológico la técnica de las supernotas tiene en su desarrollo la integración significativa de las nuevas ideas lo que facilita una mayor posibilidad de retención y recuerdo. Si bien la técnica fue creada por Hunt (1997), surgió como una taquigrafía mental para captar los puntos clave en el cerebro del que aprende en sus relaciones con los factores sociales y familiares. Además, los estudios en este campo afirman que, la técnica de las supernotas trata de utilizar el cerebro totalmente para los nuevos aprendizajes.</a:t>
            </a:r>
            <a:endParaRPr sz="1400" dirty="0">
              <a:solidFill>
                <a:schemeClr val="tx1"/>
              </a:solidFill>
              <a:latin typeface="Bell MT" panose="02020503060305020303" pitchFamily="18" charset="0"/>
              <a:ea typeface="Work Sans"/>
              <a:cs typeface="Amatic SC" panose="020B0604020202020204" charset="-79"/>
              <a:sym typeface="Work Sans"/>
            </a:endParaRPr>
          </a:p>
        </p:txBody>
      </p:sp>
      <p:sp>
        <p:nvSpPr>
          <p:cNvPr id="4519" name="Google Shape;4519;p33"/>
          <p:cNvSpPr/>
          <p:nvPr/>
        </p:nvSpPr>
        <p:spPr>
          <a:xfrm rot="1513453">
            <a:off x="1652938" y="2782815"/>
            <a:ext cx="27054" cy="3544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Adolescente escribiendo diario o diario |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040" y="3436591"/>
            <a:ext cx="2566614" cy="1706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Poner y Crear Notas Rápidas en el Escritorio de Windows 10 - Fácil y  Rápido (Ejemplo) | Mira Cómo Se Hac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62" b="99832" l="9926" r="89826">
                        <a14:foregroundMark x1="60918" y1="11785" x2="72457" y2="24074"/>
                        <a14:foregroundMark x1="24442" y1="20875" x2="53350" y2="22222"/>
                      </a14:backgroundRemoval>
                    </a14:imgEffect>
                  </a14:imgLayer>
                </a14:imgProps>
              </a:ext>
              <a:ext uri="{28A0092B-C50C-407E-A947-70E740481C1C}">
                <a14:useLocalDpi xmlns:a14="http://schemas.microsoft.com/office/drawing/2010/main" val="0"/>
              </a:ext>
            </a:extLst>
          </a:blip>
          <a:srcRect/>
          <a:stretch>
            <a:fillRect/>
          </a:stretch>
        </p:blipFill>
        <p:spPr bwMode="auto">
          <a:xfrm rot="20295561">
            <a:off x="6190406" y="275062"/>
            <a:ext cx="1730032" cy="1274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4"/>
        <p:cNvGrpSpPr/>
        <p:nvPr/>
      </p:nvGrpSpPr>
      <p:grpSpPr>
        <a:xfrm>
          <a:off x="0" y="0"/>
          <a:ext cx="0" cy="0"/>
          <a:chOff x="0" y="0"/>
          <a:chExt cx="0" cy="0"/>
        </a:xfrm>
      </p:grpSpPr>
      <p:sp>
        <p:nvSpPr>
          <p:cNvPr id="3" name="Subtítulo 2"/>
          <p:cNvSpPr>
            <a:spLocks noGrp="1"/>
          </p:cNvSpPr>
          <p:nvPr>
            <p:ph type="subTitle" idx="1"/>
          </p:nvPr>
        </p:nvSpPr>
        <p:spPr>
          <a:xfrm>
            <a:off x="2080539" y="226100"/>
            <a:ext cx="5047500" cy="713400"/>
          </a:xfrm>
          <a:ln>
            <a:noFill/>
          </a:ln>
        </p:spPr>
        <p:txBody>
          <a:bodyPr/>
          <a:lstStyle/>
          <a:p>
            <a:r>
              <a:rPr lang="es-MX" sz="2800" dirty="0">
                <a:solidFill>
                  <a:schemeClr val="tx1"/>
                </a:solidFill>
                <a:latin typeface="Abril Fatface" panose="020B0604020202020204" charset="0"/>
              </a:rPr>
              <a:t>Caracte</a:t>
            </a:r>
            <a:r>
              <a:rPr lang="es-MX" sz="2800" dirty="0">
                <a:solidFill>
                  <a:schemeClr val="tx2"/>
                </a:solidFill>
                <a:latin typeface="Abril Fatface" panose="020B0604020202020204" charset="0"/>
              </a:rPr>
              <a:t>rísticas</a:t>
            </a:r>
          </a:p>
        </p:txBody>
      </p:sp>
      <p:sp>
        <p:nvSpPr>
          <p:cNvPr id="4" name="Google Shape;4518;p33">
            <a:extLst>
              <a:ext uri="{FF2B5EF4-FFF2-40B4-BE49-F238E27FC236}">
                <a16:creationId xmlns="" xmlns:a16="http://schemas.microsoft.com/office/drawing/2014/main" id="{4A5BCE72-F1B1-46F8-8E75-94DA125524FF}"/>
              </a:ext>
            </a:extLst>
          </p:cNvPr>
          <p:cNvSpPr txBox="1">
            <a:spLocks/>
          </p:cNvSpPr>
          <p:nvPr/>
        </p:nvSpPr>
        <p:spPr>
          <a:xfrm>
            <a:off x="1545788" y="939499"/>
            <a:ext cx="6117001" cy="2878521"/>
          </a:xfrm>
          <a:prstGeom prst="rect">
            <a:avLst/>
          </a:prstGeom>
          <a:ln w="25400" cap="flat" cmpd="sng" algn="ctr">
            <a:noFill/>
            <a:prstDash val="solid"/>
            <a:round/>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160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1600"/>
              </a:spcBef>
              <a:spcAft>
                <a:spcPts val="160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s-ES" sz="2400" b="1" dirty="0">
                <a:latin typeface="Abril Fatface" panose="020B0604020202020204" charset="0"/>
                <a:ea typeface="Work Sans"/>
                <a:cs typeface="Work Sans"/>
                <a:sym typeface="Work Sans"/>
              </a:rPr>
              <a:t>Características principales:</a:t>
            </a:r>
          </a:p>
          <a:p>
            <a:pPr marL="0" indent="0"/>
            <a:r>
              <a:rPr lang="es-ES" sz="1800" dirty="0">
                <a:solidFill>
                  <a:schemeClr val="tx1"/>
                </a:solidFill>
                <a:latin typeface="Bell MT" panose="02020503060305020303" pitchFamily="18" charset="0"/>
                <a:cs typeface="Amatic SC" panose="020B0604020202020204" charset="-79"/>
              </a:rPr>
              <a:t> 1) Búsqueda de lo principal: captar la esencia, el meollo, el quid de la información (grocar)</a:t>
            </a:r>
          </a:p>
          <a:p>
            <a:pPr marL="0" indent="0"/>
            <a:r>
              <a:rPr lang="es-ES" sz="1800" dirty="0">
                <a:solidFill>
                  <a:schemeClr val="tx1"/>
                </a:solidFill>
                <a:latin typeface="Bell MT" panose="02020503060305020303" pitchFamily="18" charset="0"/>
                <a:cs typeface="Amatic SC" panose="020B0604020202020204" charset="-79"/>
              </a:rPr>
              <a:t>2) Secuencialidad de las ideas: captar las ideas de acuerdo al orden en el que se exponen</a:t>
            </a:r>
          </a:p>
          <a:p>
            <a:pPr marL="0" indent="0"/>
            <a:r>
              <a:rPr lang="es-ES" sz="1800" dirty="0">
                <a:solidFill>
                  <a:schemeClr val="tx1"/>
                </a:solidFill>
                <a:latin typeface="Bell MT" panose="02020503060305020303" pitchFamily="18" charset="0"/>
                <a:cs typeface="Amatic SC" panose="020B0604020202020204" charset="-79"/>
              </a:rPr>
              <a:t>3) Estructuras básicas de conocimiento: Las super</a:t>
            </a:r>
            <a:r>
              <a:rPr lang="es-ES" sz="1800" dirty="0">
                <a:solidFill>
                  <a:srgbClr val="FF0000"/>
                </a:solidFill>
                <a:latin typeface="Bell MT" panose="02020503060305020303" pitchFamily="18" charset="0"/>
                <a:cs typeface="Amatic SC" panose="020B0604020202020204" charset="-79"/>
              </a:rPr>
              <a:t>notas</a:t>
            </a:r>
            <a:r>
              <a:rPr lang="es-ES" sz="1800" dirty="0">
                <a:solidFill>
                  <a:schemeClr val="tx1"/>
                </a:solidFill>
                <a:latin typeface="Bell MT" panose="02020503060305020303" pitchFamily="18" charset="0"/>
                <a:cs typeface="Amatic SC" panose="020B0604020202020204" charset="-79"/>
              </a:rPr>
              <a:t> son pequeñas estructuras de conocimiento que permiten recordar la totalidad de la información.</a:t>
            </a:r>
          </a:p>
          <a:p>
            <a:pPr marL="0" indent="0"/>
            <a:r>
              <a:rPr lang="es-ES" sz="1800" dirty="0">
                <a:solidFill>
                  <a:schemeClr val="tx1"/>
                </a:solidFill>
                <a:latin typeface="Bell MT" panose="02020503060305020303" pitchFamily="18" charset="0"/>
                <a:cs typeface="Amatic SC" panose="020B0604020202020204" charset="-79"/>
              </a:rPr>
              <a:t>4) Selección de la información </a:t>
            </a:r>
          </a:p>
          <a:p>
            <a:pPr marL="0" indent="0"/>
            <a:endParaRPr lang="es-ES" dirty="0">
              <a:solidFill>
                <a:schemeClr val="tx1"/>
              </a:solidFill>
              <a:latin typeface="Bell MT" panose="02020503060305020303" pitchFamily="18" charset="0"/>
              <a:ea typeface="Work Sans"/>
              <a:cs typeface="Amatic SC" panose="020B0604020202020204" charset="-79"/>
              <a:sym typeface="Work Sans"/>
            </a:endParaRPr>
          </a:p>
        </p:txBody>
      </p:sp>
      <p:pic>
        <p:nvPicPr>
          <p:cNvPr id="5" name="Imagen 4">
            <a:extLst>
              <a:ext uri="{FF2B5EF4-FFF2-40B4-BE49-F238E27FC236}">
                <a16:creationId xmlns="" xmlns:a16="http://schemas.microsoft.com/office/drawing/2014/main" id="{6A808291-BD80-4EBA-921A-7EF68120F8D8}"/>
              </a:ext>
            </a:extLst>
          </p:cNvPr>
          <p:cNvPicPr>
            <a:picLocks noChangeAspect="1"/>
          </p:cNvPicPr>
          <p:nvPr/>
        </p:nvPicPr>
        <p:blipFill>
          <a:blip r:embed="rId3"/>
          <a:stretch>
            <a:fillRect/>
          </a:stretch>
        </p:blipFill>
        <p:spPr>
          <a:xfrm>
            <a:off x="1008976" y="3000375"/>
            <a:ext cx="2143125" cy="2143125"/>
          </a:xfrm>
          <a:prstGeom prst="rect">
            <a:avLst/>
          </a:prstGeom>
        </p:spPr>
      </p:pic>
      <p:pic>
        <p:nvPicPr>
          <p:cNvPr id="6" name="Imagen 5">
            <a:extLst>
              <a:ext uri="{FF2B5EF4-FFF2-40B4-BE49-F238E27FC236}">
                <a16:creationId xmlns="" xmlns:a16="http://schemas.microsoft.com/office/drawing/2014/main" id="{3BBC8AE3-AB5B-4881-81A4-185439A339E5}"/>
              </a:ext>
            </a:extLst>
          </p:cNvPr>
          <p:cNvPicPr>
            <a:picLocks noChangeAspect="1"/>
          </p:cNvPicPr>
          <p:nvPr/>
        </p:nvPicPr>
        <p:blipFill rotWithShape="1">
          <a:blip r:embed="rId4"/>
          <a:srcRect l="6615" t="5863" b="17855"/>
          <a:stretch/>
        </p:blipFill>
        <p:spPr>
          <a:xfrm>
            <a:off x="6272543" y="3000375"/>
            <a:ext cx="1921312" cy="16929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9"/>
        <p:cNvGrpSpPr/>
        <p:nvPr/>
      </p:nvGrpSpPr>
      <p:grpSpPr>
        <a:xfrm>
          <a:off x="0" y="0"/>
          <a:ext cx="0" cy="0"/>
          <a:chOff x="0" y="0"/>
          <a:chExt cx="0" cy="0"/>
        </a:xfrm>
      </p:grpSpPr>
      <p:sp>
        <p:nvSpPr>
          <p:cNvPr id="3" name="Subtítulo 2"/>
          <p:cNvSpPr>
            <a:spLocks noGrp="1"/>
          </p:cNvSpPr>
          <p:nvPr>
            <p:ph type="subTitle" idx="1"/>
          </p:nvPr>
        </p:nvSpPr>
        <p:spPr>
          <a:xfrm>
            <a:off x="1596445" y="674564"/>
            <a:ext cx="5047500" cy="713400"/>
          </a:xfrm>
          <a:ln>
            <a:noFill/>
          </a:ln>
        </p:spPr>
        <p:style>
          <a:lnRef idx="2">
            <a:schemeClr val="accent1"/>
          </a:lnRef>
          <a:fillRef idx="1">
            <a:schemeClr val="lt1"/>
          </a:fillRef>
          <a:effectRef idx="0">
            <a:schemeClr val="accent1"/>
          </a:effectRef>
          <a:fontRef idx="minor">
            <a:schemeClr val="dk1"/>
          </a:fontRef>
        </p:style>
        <p:txBody>
          <a:bodyPr/>
          <a:lstStyle/>
          <a:p>
            <a:r>
              <a:rPr lang="es-MX" sz="3200" dirty="0">
                <a:latin typeface="Abril Fatface" panose="020B0604020202020204" charset="0"/>
              </a:rPr>
              <a:t>¿Para qu</a:t>
            </a:r>
            <a:r>
              <a:rPr lang="es-MX" sz="3200" dirty="0">
                <a:solidFill>
                  <a:schemeClr val="tx1"/>
                </a:solidFill>
                <a:latin typeface="Abril Fatface" panose="020B0604020202020204" charset="0"/>
              </a:rPr>
              <a:t>e</a:t>
            </a:r>
            <a:r>
              <a:rPr lang="es-MX" sz="3200" dirty="0">
                <a:solidFill>
                  <a:schemeClr val="bg2"/>
                </a:solidFill>
                <a:latin typeface="Abril Fatface" panose="020B0604020202020204" charset="0"/>
              </a:rPr>
              <a:t> sirven?</a:t>
            </a:r>
          </a:p>
        </p:txBody>
      </p:sp>
      <p:sp>
        <p:nvSpPr>
          <p:cNvPr id="2" name="CuadroTexto 1">
            <a:extLst>
              <a:ext uri="{FF2B5EF4-FFF2-40B4-BE49-F238E27FC236}">
                <a16:creationId xmlns="" xmlns:a16="http://schemas.microsoft.com/office/drawing/2014/main" id="{02640206-9427-164C-B55B-A52574520BC8}"/>
              </a:ext>
            </a:extLst>
          </p:cNvPr>
          <p:cNvSpPr txBox="1"/>
          <p:nvPr/>
        </p:nvSpPr>
        <p:spPr>
          <a:xfrm>
            <a:off x="1408545" y="1671781"/>
            <a:ext cx="7077189" cy="954107"/>
          </a:xfrm>
          <a:prstGeom prst="rect">
            <a:avLst/>
          </a:prstGeom>
          <a:noFill/>
        </p:spPr>
        <p:txBody>
          <a:bodyPr wrap="square" rtlCol="0">
            <a:spAutoFit/>
          </a:bodyPr>
          <a:lstStyle/>
          <a:p>
            <a:pPr algn="l"/>
            <a:r>
              <a:rPr lang="es-MX" b="0" i="0" u="none" strike="noStrike" dirty="0">
                <a:solidFill>
                  <a:srgbClr val="414141"/>
                </a:solidFill>
                <a:effectLst/>
                <a:latin typeface="Verdana" panose="020B0604030504040204" pitchFamily="34" charset="0"/>
              </a:rPr>
              <a:t>Sirven para captar el punto o puntos clave de la información que ha sido registrada por el cerebro. Son gráficos o viñetas </a:t>
            </a:r>
            <a:r>
              <a:rPr lang="es-MX" b="0" i="0" u="none" strike="noStrike" dirty="0" err="1">
                <a:solidFill>
                  <a:srgbClr val="414141"/>
                </a:solidFill>
                <a:effectLst/>
                <a:latin typeface="Verdana" panose="020B0604030504040204" pitchFamily="34" charset="0"/>
              </a:rPr>
              <a:t>secuenciales</a:t>
            </a:r>
            <a:r>
              <a:rPr lang="es-MX" b="0" i="0" u="none" strike="noStrike" dirty="0">
                <a:solidFill>
                  <a:srgbClr val="414141"/>
                </a:solidFill>
                <a:effectLst/>
                <a:latin typeface="Verdana" panose="020B0604030504040204" pitchFamily="34" charset="0"/>
              </a:rPr>
              <a:t> que recogen el pensamiento fundamental expuesto en una conferencia, reunión, charla, etc. </a:t>
            </a:r>
            <a:endParaRPr lang="es-MX" dirty="0">
              <a:latin typeface="Bell MT" panose="02020503060305020303" pitchFamily="18" charset="77"/>
            </a:endParaRPr>
          </a:p>
        </p:txBody>
      </p:sp>
      <p:sp>
        <p:nvSpPr>
          <p:cNvPr id="4" name="CuadroTexto 3">
            <a:extLst>
              <a:ext uri="{FF2B5EF4-FFF2-40B4-BE49-F238E27FC236}">
                <a16:creationId xmlns="" xmlns:a16="http://schemas.microsoft.com/office/drawing/2014/main" id="{0709D54F-1C31-D84C-9F5D-DF7765F85F87}"/>
              </a:ext>
            </a:extLst>
          </p:cNvPr>
          <p:cNvSpPr txBox="1"/>
          <p:nvPr/>
        </p:nvSpPr>
        <p:spPr>
          <a:xfrm>
            <a:off x="1408545" y="2909705"/>
            <a:ext cx="7077188" cy="954107"/>
          </a:xfrm>
          <a:prstGeom prst="rect">
            <a:avLst/>
          </a:prstGeom>
          <a:noFill/>
        </p:spPr>
        <p:txBody>
          <a:bodyPr wrap="square" rtlCol="0">
            <a:spAutoFit/>
          </a:bodyPr>
          <a:lstStyle/>
          <a:p>
            <a:pPr algn="l"/>
            <a:r>
              <a:rPr lang="es-MX" b="0" i="0" u="none" strike="noStrike" dirty="0">
                <a:solidFill>
                  <a:srgbClr val="414141"/>
                </a:solidFill>
                <a:effectLst/>
                <a:latin typeface="Verdana" panose="020B0604030504040204" pitchFamily="34" charset="0"/>
              </a:rPr>
              <a:t>El cerebro registra la información en unidades simples y al mismo tiempo registra imágenes, sonidos, olores, sabores, sentimientos. Nos sirve entonces </a:t>
            </a:r>
            <a:r>
              <a:rPr lang="es-MX" dirty="0">
                <a:solidFill>
                  <a:srgbClr val="414141"/>
                </a:solidFill>
                <a:latin typeface="Verdana" panose="020B0604030504040204" pitchFamily="34" charset="0"/>
              </a:rPr>
              <a:t>para </a:t>
            </a:r>
            <a:r>
              <a:rPr lang="es-MX" b="0" i="0" u="none" strike="noStrike" dirty="0">
                <a:solidFill>
                  <a:srgbClr val="414141"/>
                </a:solidFill>
                <a:effectLst/>
                <a:latin typeface="Verdana" panose="020B0604030504040204" pitchFamily="34" charset="0"/>
              </a:rPr>
              <a:t>organizar paquetes informativos en el que exista el componente verbal y también el componente simbólico o de imagen.</a:t>
            </a:r>
            <a:endParaRPr lang="es-MX" dirty="0">
              <a:latin typeface="Bell MT" panose="02020503060305020303" pitchFamily="18"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6524A22A-A127-4E11-AF1D-93C10962B21C}"/>
              </a:ext>
            </a:extLst>
          </p:cNvPr>
          <p:cNvSpPr txBox="1"/>
          <p:nvPr/>
        </p:nvSpPr>
        <p:spPr>
          <a:xfrm>
            <a:off x="2615609" y="0"/>
            <a:ext cx="4688958" cy="584775"/>
          </a:xfrm>
          <a:prstGeom prst="rect">
            <a:avLst/>
          </a:prstGeom>
          <a:noFill/>
        </p:spPr>
        <p:txBody>
          <a:bodyPr wrap="square" rtlCol="0">
            <a:spAutoFit/>
          </a:bodyPr>
          <a:lstStyle/>
          <a:p>
            <a:pPr algn="ctr"/>
            <a:r>
              <a:rPr lang="es-ES" sz="3200" dirty="0">
                <a:latin typeface="Abril Fatface" panose="020B0604020202020204" charset="0"/>
              </a:rPr>
              <a:t>V</a:t>
            </a:r>
            <a:r>
              <a:rPr lang="es-MX" sz="3200" dirty="0">
                <a:latin typeface="Abril Fatface" panose="020B0604020202020204" charset="0"/>
              </a:rPr>
              <a:t>ent</a:t>
            </a:r>
            <a:r>
              <a:rPr lang="es-MX" sz="3200" dirty="0">
                <a:solidFill>
                  <a:schemeClr val="accent1">
                    <a:lumMod val="90000"/>
                  </a:schemeClr>
                </a:solidFill>
                <a:latin typeface="Abril Fatface" panose="020B0604020202020204" charset="0"/>
              </a:rPr>
              <a:t>ajas</a:t>
            </a:r>
            <a:r>
              <a:rPr lang="es-MX" dirty="0"/>
              <a:t>:</a:t>
            </a:r>
          </a:p>
        </p:txBody>
      </p:sp>
      <p:sp>
        <p:nvSpPr>
          <p:cNvPr id="7" name="CuadroTexto 6">
            <a:extLst>
              <a:ext uri="{FF2B5EF4-FFF2-40B4-BE49-F238E27FC236}">
                <a16:creationId xmlns="" xmlns:a16="http://schemas.microsoft.com/office/drawing/2014/main" id="{DB009F71-FD9F-4003-A6F9-8A6037636FB1}"/>
              </a:ext>
            </a:extLst>
          </p:cNvPr>
          <p:cNvSpPr txBox="1"/>
          <p:nvPr/>
        </p:nvSpPr>
        <p:spPr>
          <a:xfrm>
            <a:off x="2200939" y="1456660"/>
            <a:ext cx="5390707" cy="2031325"/>
          </a:xfrm>
          <a:prstGeom prst="rect">
            <a:avLst/>
          </a:prstGeom>
          <a:noFill/>
        </p:spPr>
        <p:txBody>
          <a:bodyPr wrap="square" rtlCol="0">
            <a:spAutoFit/>
          </a:bodyPr>
          <a:lstStyle/>
          <a:p>
            <a:r>
              <a:rPr lang="es-ES" sz="1800" dirty="0"/>
              <a:t>• Permite identificar ideas claves y fundamentales.</a:t>
            </a:r>
          </a:p>
          <a:p>
            <a:r>
              <a:rPr lang="es-ES" sz="1800" dirty="0"/>
              <a:t>• Permite expresar nuestro punto de vista crítico..</a:t>
            </a:r>
          </a:p>
          <a:p>
            <a:r>
              <a:rPr lang="es-ES" sz="1800" dirty="0"/>
              <a:t> • La memorización es rápida y prolongada.</a:t>
            </a:r>
          </a:p>
          <a:p>
            <a:r>
              <a:rPr lang="es-ES" sz="1800" dirty="0"/>
              <a:t>• Rompe los límites de aprendizaje del cerebro.</a:t>
            </a:r>
          </a:p>
          <a:p>
            <a:r>
              <a:rPr lang="es-ES" sz="1800" dirty="0"/>
              <a:t>• Motiva y entretiene dentro del ejercicio de estudio.</a:t>
            </a:r>
          </a:p>
          <a:p>
            <a:r>
              <a:rPr lang="es-ES" sz="1800" dirty="0"/>
              <a:t>• Desarrolla la creatividad.</a:t>
            </a:r>
            <a:endParaRPr lang="es-MX" sz="1800" dirty="0"/>
          </a:p>
        </p:txBody>
      </p:sp>
      <p:pic>
        <p:nvPicPr>
          <p:cNvPr id="8" name="Imagen 7">
            <a:extLst>
              <a:ext uri="{FF2B5EF4-FFF2-40B4-BE49-F238E27FC236}">
                <a16:creationId xmlns="" xmlns:a16="http://schemas.microsoft.com/office/drawing/2014/main" id="{021F1B16-BBBE-4D68-BD29-9974D943D743}"/>
              </a:ext>
            </a:extLst>
          </p:cNvPr>
          <p:cNvPicPr>
            <a:picLocks noChangeAspect="1"/>
          </p:cNvPicPr>
          <p:nvPr/>
        </p:nvPicPr>
        <p:blipFill>
          <a:blip r:embed="rId2"/>
          <a:stretch>
            <a:fillRect/>
          </a:stretch>
        </p:blipFill>
        <p:spPr>
          <a:xfrm rot="19194614">
            <a:off x="6631443" y="457669"/>
            <a:ext cx="1920406" cy="1694835"/>
          </a:xfrm>
          <a:prstGeom prst="rect">
            <a:avLst/>
          </a:prstGeom>
        </p:spPr>
      </p:pic>
    </p:spTree>
    <p:extLst>
      <p:ext uri="{BB962C8B-B14F-4D97-AF65-F5344CB8AC3E}">
        <p14:creationId xmlns:p14="http://schemas.microsoft.com/office/powerpoint/2010/main" val="24341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8D6588C-1C47-4617-A38F-2E725C578953}"/>
              </a:ext>
            </a:extLst>
          </p:cNvPr>
          <p:cNvSpPr txBox="1"/>
          <p:nvPr/>
        </p:nvSpPr>
        <p:spPr>
          <a:xfrm>
            <a:off x="3040912" y="723014"/>
            <a:ext cx="4189228" cy="584775"/>
          </a:xfrm>
          <a:prstGeom prst="rect">
            <a:avLst/>
          </a:prstGeom>
          <a:noFill/>
        </p:spPr>
        <p:txBody>
          <a:bodyPr wrap="square" rtlCol="0">
            <a:spAutoFit/>
          </a:bodyPr>
          <a:lstStyle/>
          <a:p>
            <a:pPr algn="ctr"/>
            <a:r>
              <a:rPr lang="es-ES" sz="3200" dirty="0">
                <a:solidFill>
                  <a:schemeClr val="accent1">
                    <a:lumMod val="90000"/>
                  </a:schemeClr>
                </a:solidFill>
                <a:latin typeface="Abril Fatface" panose="020B0604020202020204" charset="0"/>
              </a:rPr>
              <a:t>Desve</a:t>
            </a:r>
            <a:r>
              <a:rPr lang="es-ES" sz="3200" dirty="0">
                <a:latin typeface="Abril Fatface" panose="020B0604020202020204" charset="0"/>
              </a:rPr>
              <a:t>ntajas </a:t>
            </a:r>
            <a:endParaRPr lang="es-MX" sz="3200" dirty="0">
              <a:latin typeface="Abril Fatface" panose="020B0604020202020204" charset="0"/>
            </a:endParaRPr>
          </a:p>
        </p:txBody>
      </p:sp>
      <p:sp>
        <p:nvSpPr>
          <p:cNvPr id="3" name="CuadroTexto 2">
            <a:extLst>
              <a:ext uri="{FF2B5EF4-FFF2-40B4-BE49-F238E27FC236}">
                <a16:creationId xmlns="" xmlns:a16="http://schemas.microsoft.com/office/drawing/2014/main" id="{F6458547-D486-4F72-89CA-4126B929AB14}"/>
              </a:ext>
            </a:extLst>
          </p:cNvPr>
          <p:cNvSpPr txBox="1"/>
          <p:nvPr/>
        </p:nvSpPr>
        <p:spPr>
          <a:xfrm>
            <a:off x="1924493" y="1818167"/>
            <a:ext cx="5656521" cy="1200329"/>
          </a:xfrm>
          <a:prstGeom prst="rect">
            <a:avLst/>
          </a:prstGeom>
          <a:noFill/>
        </p:spPr>
        <p:txBody>
          <a:bodyPr wrap="square" rtlCol="0">
            <a:spAutoFit/>
          </a:bodyPr>
          <a:lstStyle/>
          <a:p>
            <a:r>
              <a:rPr lang="es-ES" sz="1800" dirty="0">
                <a:latin typeface="Verdana" panose="020B0604030504040204" pitchFamily="34" charset="0"/>
                <a:ea typeface="Verdana" panose="020B0604030504040204" pitchFamily="34" charset="0"/>
              </a:rPr>
              <a:t>• No existe una estructura que identifique el método de las supernotas, es decir, no tiene reglas ni condiciones de guía para su elaboración</a:t>
            </a:r>
            <a:endParaRPr lang="es-MX" sz="1800"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 xmlns:a16="http://schemas.microsoft.com/office/drawing/2014/main" id="{FD480BE4-43E4-4615-A57F-4E76E02A6B7E}"/>
              </a:ext>
            </a:extLst>
          </p:cNvPr>
          <p:cNvPicPr>
            <a:picLocks noChangeAspect="1"/>
          </p:cNvPicPr>
          <p:nvPr/>
        </p:nvPicPr>
        <p:blipFill>
          <a:blip r:embed="rId2"/>
          <a:stretch>
            <a:fillRect/>
          </a:stretch>
        </p:blipFill>
        <p:spPr>
          <a:xfrm>
            <a:off x="4185886" y="3090987"/>
            <a:ext cx="1899279" cy="2052513"/>
          </a:xfrm>
          <a:prstGeom prst="rect">
            <a:avLst/>
          </a:prstGeom>
        </p:spPr>
      </p:pic>
    </p:spTree>
    <p:extLst>
      <p:ext uri="{BB962C8B-B14F-4D97-AF65-F5344CB8AC3E}">
        <p14:creationId xmlns:p14="http://schemas.microsoft.com/office/powerpoint/2010/main" val="182256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0"/>
        <p:cNvGrpSpPr/>
        <p:nvPr/>
      </p:nvGrpSpPr>
      <p:grpSpPr>
        <a:xfrm>
          <a:off x="0" y="0"/>
          <a:ext cx="0" cy="0"/>
          <a:chOff x="0" y="0"/>
          <a:chExt cx="0" cy="0"/>
        </a:xfrm>
      </p:grpSpPr>
      <p:sp>
        <p:nvSpPr>
          <p:cNvPr id="5362" name="Google Shape;5362;p44"/>
          <p:cNvSpPr txBox="1">
            <a:spLocks noGrp="1"/>
          </p:cNvSpPr>
          <p:nvPr>
            <p:ph type="subTitle" idx="1"/>
          </p:nvPr>
        </p:nvSpPr>
        <p:spPr>
          <a:xfrm>
            <a:off x="2024797" y="552854"/>
            <a:ext cx="5045853" cy="903805"/>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1600"/>
              </a:spcAft>
              <a:buNone/>
            </a:pPr>
            <a:r>
              <a:rPr lang="es-MX" sz="3200" dirty="0">
                <a:solidFill>
                  <a:schemeClr val="tx2"/>
                </a:solidFill>
                <a:latin typeface="Abril Fatface" panose="020B0604020202020204" charset="0"/>
              </a:rPr>
              <a:t>Elaboración de las </a:t>
            </a:r>
            <a:r>
              <a:rPr lang="es-MX" sz="3200" dirty="0" err="1">
                <a:solidFill>
                  <a:schemeClr val="tx2"/>
                </a:solidFill>
                <a:latin typeface="Abril Fatface" panose="020B0604020202020204" charset="0"/>
              </a:rPr>
              <a:t>supernotas</a:t>
            </a:r>
            <a:r>
              <a:rPr lang="es-MX" sz="3200" dirty="0">
                <a:solidFill>
                  <a:schemeClr val="tx2"/>
                </a:solidFill>
                <a:latin typeface="Abril Fatface" panose="020B0604020202020204" charset="0"/>
              </a:rPr>
              <a:t> </a:t>
            </a:r>
            <a:endParaRPr sz="3200" dirty="0">
              <a:solidFill>
                <a:schemeClr val="tx2"/>
              </a:solidFill>
              <a:latin typeface="Abril Fatface" panose="020B0604020202020204" charset="0"/>
            </a:endParaRPr>
          </a:p>
        </p:txBody>
      </p:sp>
      <p:sp>
        <p:nvSpPr>
          <p:cNvPr id="4" name="CuadroTexto 3">
            <a:extLst>
              <a:ext uri="{FF2B5EF4-FFF2-40B4-BE49-F238E27FC236}">
                <a16:creationId xmlns="" xmlns:a16="http://schemas.microsoft.com/office/drawing/2014/main" id="{8C140A96-1180-44D2-BDD1-484ABF8084CD}"/>
              </a:ext>
            </a:extLst>
          </p:cNvPr>
          <p:cNvSpPr txBox="1"/>
          <p:nvPr/>
        </p:nvSpPr>
        <p:spPr>
          <a:xfrm>
            <a:off x="616688" y="2117182"/>
            <a:ext cx="7442791" cy="1569660"/>
          </a:xfrm>
          <a:prstGeom prst="rect">
            <a:avLst/>
          </a:prstGeom>
          <a:noFill/>
        </p:spPr>
        <p:txBody>
          <a:bodyPr wrap="square" rtlCol="0">
            <a:spAutoFit/>
          </a:bodyPr>
          <a:lstStyle/>
          <a:p>
            <a:r>
              <a:rPr lang="es-MX" sz="2400" dirty="0">
                <a:solidFill>
                  <a:schemeClr val="accent1">
                    <a:lumMod val="75000"/>
                  </a:schemeClr>
                </a:solidFill>
                <a:latin typeface="Arial Narrow" panose="020B0606020202030204" pitchFamily="34" charset="0"/>
                <a:ea typeface="Verdana" panose="020B0604030504040204" pitchFamily="34" charset="0"/>
              </a:rPr>
              <a:t>Cuenta con los siguientes pasos: </a:t>
            </a:r>
          </a:p>
          <a:p>
            <a:pPr marL="342900" indent="-342900">
              <a:buAutoNum type="arabicPeriod"/>
            </a:pPr>
            <a:r>
              <a:rPr lang="es-MX" sz="2400" dirty="0">
                <a:latin typeface="Arial Narrow" panose="020B0606020202030204" pitchFamily="34" charset="0"/>
                <a:ea typeface="Verdana" panose="020B0604030504040204" pitchFamily="34" charset="0"/>
              </a:rPr>
              <a:t>La secuencialidad en las ideas esenciales. </a:t>
            </a:r>
          </a:p>
          <a:p>
            <a:pPr marL="342900" indent="-342900">
              <a:buAutoNum type="arabicPeriod"/>
            </a:pPr>
            <a:r>
              <a:rPr lang="es-MX" sz="2400" dirty="0">
                <a:latin typeface="Arial Narrow" panose="020B0606020202030204" pitchFamily="34" charset="0"/>
                <a:ea typeface="Verdana" panose="020B0604030504040204" pitchFamily="34" charset="0"/>
              </a:rPr>
              <a:t>Representación de palabras o símbolos o imágenes. </a:t>
            </a:r>
          </a:p>
          <a:p>
            <a:pPr marL="342900" indent="-342900">
              <a:buAutoNum type="arabicPeriod"/>
            </a:pPr>
            <a:r>
              <a:rPr lang="es-MX" sz="2400" dirty="0">
                <a:latin typeface="Arial Narrow" panose="020B0606020202030204" pitchFamily="34" charset="0"/>
                <a:ea typeface="Verdana" panose="020B0604030504040204" pitchFamily="34" charset="0"/>
              </a:rPr>
              <a:t>Esquema previo a la integración con una estructura superior.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0"/>
        <p:cNvGrpSpPr/>
        <p:nvPr/>
      </p:nvGrpSpPr>
      <p:grpSpPr>
        <a:xfrm>
          <a:off x="0" y="0"/>
          <a:ext cx="0" cy="0"/>
          <a:chOff x="0" y="0"/>
          <a:chExt cx="0" cy="0"/>
        </a:xfrm>
      </p:grpSpPr>
      <p:sp>
        <p:nvSpPr>
          <p:cNvPr id="6461" name="Google Shape;6461;p6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Elementos tecnicos para la elavoracion </a:t>
            </a:r>
            <a:endParaRPr sz="3200" dirty="0">
              <a:solidFill>
                <a:schemeClr val="lt2"/>
              </a:solidFill>
            </a:endParaRPr>
          </a:p>
        </p:txBody>
      </p:sp>
      <p:sp>
        <p:nvSpPr>
          <p:cNvPr id="6462" name="Google Shape;6462;p63"/>
          <p:cNvSpPr txBox="1">
            <a:spLocks noGrp="1"/>
          </p:cNvSpPr>
          <p:nvPr>
            <p:ph type="body" idx="1"/>
          </p:nvPr>
        </p:nvSpPr>
        <p:spPr>
          <a:xfrm>
            <a:off x="720000" y="1237083"/>
            <a:ext cx="7704000" cy="3366300"/>
          </a:xfrm>
          <a:prstGeom prst="rect">
            <a:avLst/>
          </a:prstGeom>
          <a:ln>
            <a:noFill/>
          </a:ln>
        </p:spPr>
        <p:txBody>
          <a:bodyPr spcFirstLastPara="1" wrap="square" lIns="91425" tIns="91425" rIns="91425" bIns="91425" anchor="ctr" anchorCtr="0">
            <a:noAutofit/>
          </a:bodyPr>
          <a:lstStyle/>
          <a:p>
            <a:pPr marL="914400" lvl="0" indent="-317500" algn="l" rtl="0">
              <a:spcBef>
                <a:spcPts val="1600"/>
              </a:spcBef>
              <a:spcAft>
                <a:spcPts val="0"/>
              </a:spcAft>
              <a:buClr>
                <a:schemeClr val="dk2"/>
              </a:buClr>
              <a:buSzPts val="1400"/>
              <a:buChar char="●"/>
            </a:pPr>
            <a:r>
              <a:rPr lang="en" sz="2600" dirty="0">
                <a:solidFill>
                  <a:schemeClr val="hlink"/>
                </a:solidFill>
                <a:uFill>
                  <a:noFill/>
                </a:uFill>
              </a:rPr>
              <a:t>Cada viñeta debe tener poco contenido </a:t>
            </a:r>
            <a:endParaRPr sz="2600" dirty="0"/>
          </a:p>
          <a:p>
            <a:pPr marL="914400" lvl="0" indent="-317500" algn="l" rtl="0">
              <a:spcBef>
                <a:spcPts val="0"/>
              </a:spcBef>
              <a:spcAft>
                <a:spcPts val="0"/>
              </a:spcAft>
              <a:buClr>
                <a:schemeClr val="dk2"/>
              </a:buClr>
              <a:buSzPts val="1400"/>
              <a:buChar char="●"/>
            </a:pPr>
            <a:r>
              <a:rPr lang="en" sz="2600" dirty="0">
                <a:solidFill>
                  <a:schemeClr val="hlink"/>
                </a:solidFill>
                <a:uFill>
                  <a:noFill/>
                </a:uFill>
              </a:rPr>
              <a:t>Se utiliza cualquier forma geometrica cerrada. </a:t>
            </a:r>
            <a:endParaRPr sz="2600" dirty="0"/>
          </a:p>
          <a:p>
            <a:pPr marL="914400" lvl="0" indent="-317500" algn="l" rtl="0">
              <a:spcBef>
                <a:spcPts val="0"/>
              </a:spcBef>
              <a:spcAft>
                <a:spcPts val="0"/>
              </a:spcAft>
              <a:buClr>
                <a:schemeClr val="dk2"/>
              </a:buClr>
              <a:buSzPts val="1400"/>
              <a:buChar char="●"/>
            </a:pPr>
            <a:r>
              <a:rPr lang="en" sz="2600" dirty="0">
                <a:solidFill>
                  <a:schemeClr val="hlink"/>
                </a:solidFill>
                <a:uFill>
                  <a:noFill/>
                </a:uFill>
              </a:rPr>
              <a:t>Crea un contraste con los colores.  </a:t>
            </a:r>
            <a:endParaRPr sz="2600" dirty="0"/>
          </a:p>
          <a:p>
            <a:pPr marL="914400" lvl="0" indent="-317500" algn="l" rtl="0">
              <a:spcBef>
                <a:spcPts val="0"/>
              </a:spcBef>
              <a:spcAft>
                <a:spcPts val="0"/>
              </a:spcAft>
              <a:buClr>
                <a:schemeClr val="dk2"/>
              </a:buClr>
              <a:buSzPts val="1400"/>
              <a:buChar char="●"/>
            </a:pPr>
            <a:r>
              <a:rPr lang="en" sz="2600" dirty="0">
                <a:solidFill>
                  <a:schemeClr val="hlink"/>
                </a:solidFill>
                <a:uFill>
                  <a:noFill/>
                </a:uFill>
              </a:rPr>
              <a:t>Los apuntes se toman mediante palabas e imagenes. </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6"/>
        <p:cNvGrpSpPr/>
        <p:nvPr/>
      </p:nvGrpSpPr>
      <p:grpSpPr>
        <a:xfrm>
          <a:off x="0" y="0"/>
          <a:ext cx="0" cy="0"/>
          <a:chOff x="0" y="0"/>
          <a:chExt cx="0" cy="0"/>
        </a:xfrm>
      </p:grpSpPr>
      <p:sp>
        <p:nvSpPr>
          <p:cNvPr id="4517" name="Google Shape;4517;p33"/>
          <p:cNvSpPr txBox="1">
            <a:spLocks noGrp="1"/>
          </p:cNvSpPr>
          <p:nvPr>
            <p:ph type="title"/>
          </p:nvPr>
        </p:nvSpPr>
        <p:spPr>
          <a:xfrm>
            <a:off x="605700" y="519218"/>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600" dirty="0" smtClean="0">
                <a:solidFill>
                  <a:schemeClr val="tx1"/>
                </a:solidFill>
              </a:rPr>
              <a:t>Ejemplos </a:t>
            </a:r>
            <a:endParaRPr sz="3600" dirty="0">
              <a:solidFill>
                <a:schemeClr val="lt2"/>
              </a:solidFill>
            </a:endParaRPr>
          </a:p>
        </p:txBody>
      </p:sp>
      <p:sp>
        <p:nvSpPr>
          <p:cNvPr id="4518" name="Google Shape;4518;p33"/>
          <p:cNvSpPr txBox="1">
            <a:spLocks noGrp="1"/>
          </p:cNvSpPr>
          <p:nvPr>
            <p:ph type="body" idx="1"/>
          </p:nvPr>
        </p:nvSpPr>
        <p:spPr>
          <a:xfrm>
            <a:off x="720000" y="1279038"/>
            <a:ext cx="7704000" cy="33663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82875" tIns="91425" rIns="182875" bIns="91425" anchor="t" anchorCtr="0">
            <a:noAutofit/>
          </a:bodyPr>
          <a:lstStyle/>
          <a:p>
            <a:pPr marL="0" lvl="0" indent="0" algn="ctr">
              <a:buNone/>
            </a:pPr>
            <a:r>
              <a:rPr lang="es-MX" sz="1400"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s-MX"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a:t>
            </a:r>
            <a:r>
              <a:rPr lang="es-MX" sz="1400" dirty="0">
                <a:solidFill>
                  <a:schemeClr val="tx1"/>
                </a:solidFill>
                <a:latin typeface="Verdana" panose="020B0604030504040204" pitchFamily="34" charset="0"/>
                <a:ea typeface="Verdana" panose="020B0604030504040204" pitchFamily="34" charset="0"/>
                <a:cs typeface="Verdana" panose="020B0604030504040204" pitchFamily="34" charset="0"/>
              </a:rPr>
              <a:t>métodos y recursos didácticos utilizados por los estudiantes para comprender y asimilar un determinado conocimiento, valor, destreza o habilidad. ... Estas </a:t>
            </a:r>
            <a:r>
              <a:rPr lang="es-MX" sz="1400" b="1" dirty="0">
                <a:solidFill>
                  <a:schemeClr val="tx1"/>
                </a:solidFill>
                <a:latin typeface="Verdana" panose="020B0604030504040204" pitchFamily="34" charset="0"/>
                <a:ea typeface="Verdana" panose="020B0604030504040204" pitchFamily="34" charset="0"/>
                <a:cs typeface="Verdana" panose="020B0604030504040204" pitchFamily="34" charset="0"/>
              </a:rPr>
              <a:t>técnicas</a:t>
            </a:r>
            <a:r>
              <a:rPr lang="es-MX" sz="1400" dirty="0">
                <a:solidFill>
                  <a:schemeClr val="tx1"/>
                </a:solidFill>
                <a:latin typeface="Verdana" panose="020B0604030504040204" pitchFamily="34" charset="0"/>
                <a:ea typeface="Verdana" panose="020B0604030504040204" pitchFamily="34" charset="0"/>
                <a:cs typeface="Verdana" panose="020B0604030504040204" pitchFamily="34" charset="0"/>
              </a:rPr>
              <a:t> suelen ser actividades individuales y dinámicas grupales que contribuyen al </a:t>
            </a:r>
            <a:r>
              <a:rPr lang="es-MX" sz="1400" b="1" dirty="0">
                <a:solidFill>
                  <a:schemeClr val="tx1"/>
                </a:solidFill>
                <a:latin typeface="Verdana" panose="020B0604030504040204" pitchFamily="34" charset="0"/>
                <a:ea typeface="Verdana" panose="020B0604030504040204" pitchFamily="34" charset="0"/>
                <a:cs typeface="Verdana" panose="020B0604030504040204" pitchFamily="34" charset="0"/>
              </a:rPr>
              <a:t>aprendizaje</a:t>
            </a:r>
            <a:r>
              <a:rPr lang="es-MX" sz="1400" dirty="0">
                <a:solidFill>
                  <a:schemeClr val="tx1"/>
                </a:solidFill>
                <a:latin typeface="Verdana" panose="020B0604030504040204" pitchFamily="34" charset="0"/>
                <a:ea typeface="Verdana" panose="020B0604030504040204" pitchFamily="34" charset="0"/>
                <a:cs typeface="Verdana" panose="020B0604030504040204" pitchFamily="34" charset="0"/>
              </a:rPr>
              <a:t> de los alumnos.</a:t>
            </a:r>
            <a:endParaRPr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Work Sans"/>
            </a:endParaRPr>
          </a:p>
        </p:txBody>
      </p:sp>
      <p:sp>
        <p:nvSpPr>
          <p:cNvPr id="4519" name="Google Shape;4519;p33"/>
          <p:cNvSpPr/>
          <p:nvPr/>
        </p:nvSpPr>
        <p:spPr>
          <a:xfrm rot="1513453">
            <a:off x="1652938" y="2782815"/>
            <a:ext cx="27054" cy="3544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4" descr="LAS SUPERNOTAS by Amaro Rodríguez Rí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8" y="0"/>
            <a:ext cx="2361034" cy="13289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2309;p46"/>
          <p:cNvGrpSpPr/>
          <p:nvPr/>
        </p:nvGrpSpPr>
        <p:grpSpPr>
          <a:xfrm>
            <a:off x="7168025" y="2042188"/>
            <a:ext cx="1504950" cy="2943226"/>
            <a:chOff x="0" y="0"/>
            <a:chExt cx="1619975" cy="2603250"/>
          </a:xfrm>
        </p:grpSpPr>
        <p:sp>
          <p:nvSpPr>
            <p:cNvPr id="10" name="Google Shape;2310;p46"/>
            <p:cNvSpPr/>
            <p:nvPr/>
          </p:nvSpPr>
          <p:spPr>
            <a:xfrm>
              <a:off x="1101355" y="1524309"/>
              <a:ext cx="405725" cy="259914"/>
            </a:xfrm>
            <a:custGeom>
              <a:avLst/>
              <a:gdLst/>
              <a:ahLst/>
              <a:cxnLst/>
              <a:rect l="l" t="t" r="r" b="b"/>
              <a:pathLst>
                <a:path w="16229" h="11259" extrusionOk="0">
                  <a:moveTo>
                    <a:pt x="5756" y="0"/>
                  </a:moveTo>
                  <a:lnTo>
                    <a:pt x="0" y="1987"/>
                  </a:lnTo>
                  <a:cubicBezTo>
                    <a:pt x="0" y="1987"/>
                    <a:pt x="2655" y="10404"/>
                    <a:pt x="4821" y="11172"/>
                  </a:cubicBezTo>
                  <a:cubicBezTo>
                    <a:pt x="4987" y="11231"/>
                    <a:pt x="5195" y="11259"/>
                    <a:pt x="5436" y="11259"/>
                  </a:cubicBezTo>
                  <a:cubicBezTo>
                    <a:pt x="8348" y="11259"/>
                    <a:pt x="16229" y="7304"/>
                    <a:pt x="16229" y="7304"/>
                  </a:cubicBezTo>
                  <a:lnTo>
                    <a:pt x="15045" y="4344"/>
                  </a:lnTo>
                  <a:cubicBezTo>
                    <a:pt x="15045" y="4344"/>
                    <a:pt x="10471" y="5493"/>
                    <a:pt x="8517" y="5493"/>
                  </a:cubicBezTo>
                  <a:cubicBezTo>
                    <a:pt x="8089" y="5493"/>
                    <a:pt x="7787" y="5438"/>
                    <a:pt x="7686" y="5303"/>
                  </a:cubicBezTo>
                  <a:cubicBezTo>
                    <a:pt x="7143" y="4575"/>
                    <a:pt x="5756" y="0"/>
                    <a:pt x="5756"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1" name="Google Shape;2311;p46"/>
            <p:cNvSpPr/>
            <p:nvPr/>
          </p:nvSpPr>
          <p:spPr>
            <a:xfrm>
              <a:off x="129425" y="329150"/>
              <a:ext cx="128450" cy="288525"/>
            </a:xfrm>
            <a:custGeom>
              <a:avLst/>
              <a:gdLst/>
              <a:ahLst/>
              <a:cxnLst/>
              <a:rect l="l" t="t" r="r" b="b"/>
              <a:pathLst>
                <a:path w="5138" h="11541" extrusionOk="0">
                  <a:moveTo>
                    <a:pt x="1402" y="1"/>
                  </a:moveTo>
                  <a:lnTo>
                    <a:pt x="1" y="369"/>
                  </a:lnTo>
                  <a:cubicBezTo>
                    <a:pt x="1" y="369"/>
                    <a:pt x="3584" y="11540"/>
                    <a:pt x="4392" y="11540"/>
                  </a:cubicBezTo>
                  <a:cubicBezTo>
                    <a:pt x="4396" y="11540"/>
                    <a:pt x="4399" y="11540"/>
                    <a:pt x="4403" y="11539"/>
                  </a:cubicBezTo>
                  <a:cubicBezTo>
                    <a:pt x="5138" y="11445"/>
                    <a:pt x="1875" y="1438"/>
                    <a:pt x="1447" y="139"/>
                  </a:cubicBezTo>
                  <a:cubicBezTo>
                    <a:pt x="1417" y="50"/>
                    <a:pt x="1402" y="1"/>
                    <a:pt x="140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2" name="Google Shape;2312;p46"/>
            <p:cNvSpPr/>
            <p:nvPr/>
          </p:nvSpPr>
          <p:spPr>
            <a:xfrm>
              <a:off x="78048" y="178378"/>
              <a:ext cx="104675" cy="158275"/>
            </a:xfrm>
            <a:custGeom>
              <a:avLst/>
              <a:gdLst/>
              <a:ahLst/>
              <a:cxnLst/>
              <a:rect l="l" t="t" r="r" b="b"/>
              <a:pathLst>
                <a:path w="4187" h="6331" extrusionOk="0">
                  <a:moveTo>
                    <a:pt x="1489" y="0"/>
                  </a:moveTo>
                  <a:cubicBezTo>
                    <a:pt x="585" y="888"/>
                    <a:pt x="1" y="2151"/>
                    <a:pt x="123" y="3411"/>
                  </a:cubicBezTo>
                  <a:cubicBezTo>
                    <a:pt x="245" y="4671"/>
                    <a:pt x="852" y="6072"/>
                    <a:pt x="2093" y="6326"/>
                  </a:cubicBezTo>
                  <a:cubicBezTo>
                    <a:pt x="2129" y="6329"/>
                    <a:pt x="2166" y="6331"/>
                    <a:pt x="2203" y="6331"/>
                  </a:cubicBezTo>
                  <a:cubicBezTo>
                    <a:pt x="2972" y="6331"/>
                    <a:pt x="3839" y="5676"/>
                    <a:pt x="4027" y="4939"/>
                  </a:cubicBezTo>
                  <a:cubicBezTo>
                    <a:pt x="4186" y="4322"/>
                    <a:pt x="3984" y="3660"/>
                    <a:pt x="3650" y="3117"/>
                  </a:cubicBezTo>
                  <a:cubicBezTo>
                    <a:pt x="3315" y="2574"/>
                    <a:pt x="2858" y="2121"/>
                    <a:pt x="2440" y="1638"/>
                  </a:cubicBezTo>
                  <a:cubicBezTo>
                    <a:pt x="2024" y="1156"/>
                    <a:pt x="1636" y="621"/>
                    <a:pt x="1489"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3" name="Google Shape;2313;p46"/>
            <p:cNvSpPr/>
            <p:nvPr/>
          </p:nvSpPr>
          <p:spPr>
            <a:xfrm>
              <a:off x="191700" y="564375"/>
              <a:ext cx="517875" cy="403525"/>
            </a:xfrm>
            <a:custGeom>
              <a:avLst/>
              <a:gdLst/>
              <a:ahLst/>
              <a:cxnLst/>
              <a:rect l="l" t="t" r="r" b="b"/>
              <a:pathLst>
                <a:path w="20715" h="16141" extrusionOk="0">
                  <a:moveTo>
                    <a:pt x="1871" y="1"/>
                  </a:moveTo>
                  <a:lnTo>
                    <a:pt x="0" y="2293"/>
                  </a:lnTo>
                  <a:cubicBezTo>
                    <a:pt x="0" y="2293"/>
                    <a:pt x="7499" y="14828"/>
                    <a:pt x="19633" y="16140"/>
                  </a:cubicBezTo>
                  <a:lnTo>
                    <a:pt x="20714" y="11537"/>
                  </a:lnTo>
                  <a:cubicBezTo>
                    <a:pt x="20714" y="11537"/>
                    <a:pt x="10189" y="9801"/>
                    <a:pt x="187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4" name="Google Shape;2314;p46"/>
            <p:cNvSpPr/>
            <p:nvPr/>
          </p:nvSpPr>
          <p:spPr>
            <a:xfrm>
              <a:off x="106850" y="436250"/>
              <a:ext cx="131650" cy="185450"/>
            </a:xfrm>
            <a:custGeom>
              <a:avLst/>
              <a:gdLst/>
              <a:ahLst/>
              <a:cxnLst/>
              <a:rect l="l" t="t" r="r" b="b"/>
              <a:pathLst>
                <a:path w="5266" h="7418" extrusionOk="0">
                  <a:moveTo>
                    <a:pt x="2065" y="1"/>
                  </a:moveTo>
                  <a:cubicBezTo>
                    <a:pt x="2043" y="1"/>
                    <a:pt x="2031" y="21"/>
                    <a:pt x="2030" y="65"/>
                  </a:cubicBezTo>
                  <a:cubicBezTo>
                    <a:pt x="2013" y="693"/>
                    <a:pt x="3279" y="2897"/>
                    <a:pt x="3279" y="2897"/>
                  </a:cubicBezTo>
                  <a:cubicBezTo>
                    <a:pt x="3279" y="2897"/>
                    <a:pt x="1022" y="785"/>
                    <a:pt x="823" y="785"/>
                  </a:cubicBezTo>
                  <a:cubicBezTo>
                    <a:pt x="795" y="785"/>
                    <a:pt x="808" y="826"/>
                    <a:pt x="872" y="921"/>
                  </a:cubicBezTo>
                  <a:cubicBezTo>
                    <a:pt x="1402" y="1690"/>
                    <a:pt x="2707" y="3566"/>
                    <a:pt x="2707" y="3566"/>
                  </a:cubicBezTo>
                  <a:cubicBezTo>
                    <a:pt x="2707" y="3566"/>
                    <a:pt x="398" y="1628"/>
                    <a:pt x="60" y="1628"/>
                  </a:cubicBezTo>
                  <a:cubicBezTo>
                    <a:pt x="0" y="1628"/>
                    <a:pt x="3" y="1690"/>
                    <a:pt x="91" y="1833"/>
                  </a:cubicBezTo>
                  <a:cubicBezTo>
                    <a:pt x="677" y="2789"/>
                    <a:pt x="2097" y="4121"/>
                    <a:pt x="2097" y="4121"/>
                  </a:cubicBezTo>
                  <a:cubicBezTo>
                    <a:pt x="2097" y="4121"/>
                    <a:pt x="799" y="3381"/>
                    <a:pt x="525" y="3381"/>
                  </a:cubicBezTo>
                  <a:cubicBezTo>
                    <a:pt x="439" y="3381"/>
                    <a:pt x="453" y="3452"/>
                    <a:pt x="637" y="3641"/>
                  </a:cubicBezTo>
                  <a:cubicBezTo>
                    <a:pt x="1411" y="4434"/>
                    <a:pt x="2141" y="6025"/>
                    <a:pt x="3394" y="7418"/>
                  </a:cubicBezTo>
                  <a:lnTo>
                    <a:pt x="5265" y="5127"/>
                  </a:lnTo>
                  <a:cubicBezTo>
                    <a:pt x="5265" y="5127"/>
                    <a:pt x="4721" y="2136"/>
                    <a:pt x="4577" y="1810"/>
                  </a:cubicBezTo>
                  <a:cubicBezTo>
                    <a:pt x="4570" y="1795"/>
                    <a:pt x="4564" y="1788"/>
                    <a:pt x="4558" y="1788"/>
                  </a:cubicBezTo>
                  <a:cubicBezTo>
                    <a:pt x="4457" y="1788"/>
                    <a:pt x="4386" y="3611"/>
                    <a:pt x="4386" y="3611"/>
                  </a:cubicBezTo>
                  <a:cubicBezTo>
                    <a:pt x="4386" y="3611"/>
                    <a:pt x="2360" y="1"/>
                    <a:pt x="2065"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5" name="Google Shape;2315;p46"/>
            <p:cNvSpPr/>
            <p:nvPr/>
          </p:nvSpPr>
          <p:spPr>
            <a:xfrm>
              <a:off x="868575" y="1435225"/>
              <a:ext cx="202675" cy="621775"/>
            </a:xfrm>
            <a:custGeom>
              <a:avLst/>
              <a:gdLst/>
              <a:ahLst/>
              <a:cxnLst/>
              <a:rect l="l" t="t" r="r" b="b"/>
              <a:pathLst>
                <a:path w="8107" h="24871" extrusionOk="0">
                  <a:moveTo>
                    <a:pt x="8107" y="1"/>
                  </a:moveTo>
                  <a:lnTo>
                    <a:pt x="0" y="2870"/>
                  </a:lnTo>
                  <a:cubicBezTo>
                    <a:pt x="0" y="3626"/>
                    <a:pt x="3469" y="24207"/>
                    <a:pt x="3469" y="24207"/>
                  </a:cubicBezTo>
                  <a:lnTo>
                    <a:pt x="6398" y="24871"/>
                  </a:lnTo>
                  <a:lnTo>
                    <a:pt x="8107"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6" name="Google Shape;2316;p46"/>
            <p:cNvSpPr/>
            <p:nvPr/>
          </p:nvSpPr>
          <p:spPr>
            <a:xfrm>
              <a:off x="1186725" y="735825"/>
              <a:ext cx="286900" cy="417925"/>
            </a:xfrm>
            <a:custGeom>
              <a:avLst/>
              <a:gdLst/>
              <a:ahLst/>
              <a:cxnLst/>
              <a:rect l="l" t="t" r="r" b="b"/>
              <a:pathLst>
                <a:path w="11476" h="16717" extrusionOk="0">
                  <a:moveTo>
                    <a:pt x="10479" y="1"/>
                  </a:moveTo>
                  <a:cubicBezTo>
                    <a:pt x="10056" y="1"/>
                    <a:pt x="8212" y="2263"/>
                    <a:pt x="8212" y="2263"/>
                  </a:cubicBezTo>
                  <a:cubicBezTo>
                    <a:pt x="8320" y="445"/>
                    <a:pt x="7571" y="125"/>
                    <a:pt x="7571" y="125"/>
                  </a:cubicBezTo>
                  <a:cubicBezTo>
                    <a:pt x="7571" y="125"/>
                    <a:pt x="6074" y="10711"/>
                    <a:pt x="5325" y="11781"/>
                  </a:cubicBezTo>
                  <a:cubicBezTo>
                    <a:pt x="5144" y="12040"/>
                    <a:pt x="4879" y="12138"/>
                    <a:pt x="4580" y="12138"/>
                  </a:cubicBezTo>
                  <a:cubicBezTo>
                    <a:pt x="3645" y="12138"/>
                    <a:pt x="2386" y="11176"/>
                    <a:pt x="2386" y="11176"/>
                  </a:cubicBezTo>
                  <a:lnTo>
                    <a:pt x="0" y="14838"/>
                  </a:lnTo>
                  <a:cubicBezTo>
                    <a:pt x="0" y="14838"/>
                    <a:pt x="4528" y="16716"/>
                    <a:pt x="7086" y="16716"/>
                  </a:cubicBezTo>
                  <a:cubicBezTo>
                    <a:pt x="7217" y="16716"/>
                    <a:pt x="7344" y="16711"/>
                    <a:pt x="7464" y="16701"/>
                  </a:cubicBezTo>
                  <a:cubicBezTo>
                    <a:pt x="9924" y="16486"/>
                    <a:pt x="9817" y="4937"/>
                    <a:pt x="9817" y="4937"/>
                  </a:cubicBezTo>
                  <a:cubicBezTo>
                    <a:pt x="9817" y="4937"/>
                    <a:pt x="11101" y="2478"/>
                    <a:pt x="11421" y="1301"/>
                  </a:cubicBezTo>
                  <a:cubicBezTo>
                    <a:pt x="11476" y="1102"/>
                    <a:pt x="11459" y="1019"/>
                    <a:pt x="11395" y="1019"/>
                  </a:cubicBezTo>
                  <a:cubicBezTo>
                    <a:pt x="11079" y="1019"/>
                    <a:pt x="9603" y="3012"/>
                    <a:pt x="9603" y="3012"/>
                  </a:cubicBezTo>
                  <a:cubicBezTo>
                    <a:pt x="9603" y="3012"/>
                    <a:pt x="10565" y="873"/>
                    <a:pt x="10565" y="125"/>
                  </a:cubicBezTo>
                  <a:cubicBezTo>
                    <a:pt x="10565" y="39"/>
                    <a:pt x="10534" y="1"/>
                    <a:pt x="10479"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7" name="Google Shape;2317;p46"/>
            <p:cNvSpPr/>
            <p:nvPr/>
          </p:nvSpPr>
          <p:spPr>
            <a:xfrm>
              <a:off x="622225" y="228500"/>
              <a:ext cx="338300" cy="610075"/>
            </a:xfrm>
            <a:custGeom>
              <a:avLst/>
              <a:gdLst/>
              <a:ahLst/>
              <a:cxnLst/>
              <a:rect l="l" t="t" r="r" b="b"/>
              <a:pathLst>
                <a:path w="13532" h="24403" extrusionOk="0">
                  <a:moveTo>
                    <a:pt x="5818" y="0"/>
                  </a:moveTo>
                  <a:cubicBezTo>
                    <a:pt x="5818" y="0"/>
                    <a:pt x="1470" y="3086"/>
                    <a:pt x="1610" y="7573"/>
                  </a:cubicBezTo>
                  <a:cubicBezTo>
                    <a:pt x="1707" y="10696"/>
                    <a:pt x="1668" y="11171"/>
                    <a:pt x="1634" y="11171"/>
                  </a:cubicBezTo>
                  <a:cubicBezTo>
                    <a:pt x="1620" y="11171"/>
                    <a:pt x="1607" y="11080"/>
                    <a:pt x="1607" y="11080"/>
                  </a:cubicBezTo>
                  <a:cubicBezTo>
                    <a:pt x="1607" y="11080"/>
                    <a:pt x="1" y="13174"/>
                    <a:pt x="208" y="15006"/>
                  </a:cubicBezTo>
                  <a:cubicBezTo>
                    <a:pt x="808" y="20316"/>
                    <a:pt x="6147" y="20477"/>
                    <a:pt x="6791" y="20477"/>
                  </a:cubicBezTo>
                  <a:cubicBezTo>
                    <a:pt x="6832" y="20477"/>
                    <a:pt x="6854" y="20476"/>
                    <a:pt x="6854" y="20476"/>
                  </a:cubicBezTo>
                  <a:lnTo>
                    <a:pt x="6854" y="24402"/>
                  </a:lnTo>
                  <a:lnTo>
                    <a:pt x="11848" y="24402"/>
                  </a:lnTo>
                  <a:lnTo>
                    <a:pt x="13532" y="15707"/>
                  </a:lnTo>
                  <a:lnTo>
                    <a:pt x="5818"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8" name="Google Shape;2318;p46"/>
            <p:cNvSpPr/>
            <p:nvPr/>
          </p:nvSpPr>
          <p:spPr>
            <a:xfrm>
              <a:off x="641725" y="124300"/>
              <a:ext cx="675125" cy="666450"/>
            </a:xfrm>
            <a:custGeom>
              <a:avLst/>
              <a:gdLst/>
              <a:ahLst/>
              <a:cxnLst/>
              <a:rect l="l" t="t" r="r" b="b"/>
              <a:pathLst>
                <a:path w="27005" h="26658" extrusionOk="0">
                  <a:moveTo>
                    <a:pt x="11803" y="0"/>
                  </a:moveTo>
                  <a:cubicBezTo>
                    <a:pt x="8555" y="0"/>
                    <a:pt x="5314" y="1204"/>
                    <a:pt x="2868" y="3345"/>
                  </a:cubicBezTo>
                  <a:cubicBezTo>
                    <a:pt x="1307" y="4713"/>
                    <a:pt x="1" y="6735"/>
                    <a:pt x="461" y="8758"/>
                  </a:cubicBezTo>
                  <a:cubicBezTo>
                    <a:pt x="776" y="10141"/>
                    <a:pt x="1865" y="11265"/>
                    <a:pt x="2105" y="12662"/>
                  </a:cubicBezTo>
                  <a:cubicBezTo>
                    <a:pt x="2205" y="13241"/>
                    <a:pt x="2154" y="13852"/>
                    <a:pt x="2364" y="14401"/>
                  </a:cubicBezTo>
                  <a:cubicBezTo>
                    <a:pt x="2536" y="14845"/>
                    <a:pt x="2979" y="15235"/>
                    <a:pt x="3425" y="15235"/>
                  </a:cubicBezTo>
                  <a:cubicBezTo>
                    <a:pt x="3529" y="15235"/>
                    <a:pt x="3634" y="15213"/>
                    <a:pt x="3736" y="15166"/>
                  </a:cubicBezTo>
                  <a:cubicBezTo>
                    <a:pt x="4344" y="14881"/>
                    <a:pt x="4337" y="13952"/>
                    <a:pt x="4875" y="13548"/>
                  </a:cubicBezTo>
                  <a:cubicBezTo>
                    <a:pt x="5039" y="13425"/>
                    <a:pt x="5235" y="13370"/>
                    <a:pt x="5437" y="13370"/>
                  </a:cubicBezTo>
                  <a:cubicBezTo>
                    <a:pt x="5743" y="13370"/>
                    <a:pt x="6060" y="13497"/>
                    <a:pt x="6287" y="13708"/>
                  </a:cubicBezTo>
                  <a:cubicBezTo>
                    <a:pt x="6665" y="14058"/>
                    <a:pt x="6836" y="14578"/>
                    <a:pt x="6911" y="15087"/>
                  </a:cubicBezTo>
                  <a:cubicBezTo>
                    <a:pt x="7284" y="17626"/>
                    <a:pt x="5621" y="20220"/>
                    <a:pt x="6299" y="22695"/>
                  </a:cubicBezTo>
                  <a:cubicBezTo>
                    <a:pt x="6788" y="24475"/>
                    <a:pt x="8438" y="25761"/>
                    <a:pt x="10209" y="26284"/>
                  </a:cubicBezTo>
                  <a:cubicBezTo>
                    <a:pt x="11146" y="26561"/>
                    <a:pt x="12116" y="26658"/>
                    <a:pt x="13094" y="26658"/>
                  </a:cubicBezTo>
                  <a:cubicBezTo>
                    <a:pt x="13967" y="26658"/>
                    <a:pt x="14846" y="26580"/>
                    <a:pt x="15712" y="26484"/>
                  </a:cubicBezTo>
                  <a:cubicBezTo>
                    <a:pt x="19203" y="26095"/>
                    <a:pt x="23026" y="25179"/>
                    <a:pt x="25000" y="22274"/>
                  </a:cubicBezTo>
                  <a:cubicBezTo>
                    <a:pt x="26299" y="20361"/>
                    <a:pt x="26533" y="17942"/>
                    <a:pt x="26709" y="15639"/>
                  </a:cubicBezTo>
                  <a:cubicBezTo>
                    <a:pt x="26866" y="13618"/>
                    <a:pt x="27004" y="11560"/>
                    <a:pt x="26544" y="9586"/>
                  </a:cubicBezTo>
                  <a:cubicBezTo>
                    <a:pt x="26084" y="7613"/>
                    <a:pt x="24927" y="5701"/>
                    <a:pt x="23104" y="4820"/>
                  </a:cubicBezTo>
                  <a:lnTo>
                    <a:pt x="21996" y="4681"/>
                  </a:lnTo>
                  <a:cubicBezTo>
                    <a:pt x="19674" y="1993"/>
                    <a:pt x="16253" y="279"/>
                    <a:pt x="12710" y="32"/>
                  </a:cubicBezTo>
                  <a:cubicBezTo>
                    <a:pt x="12408" y="11"/>
                    <a:pt x="12105" y="0"/>
                    <a:pt x="11803"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19" name="Google Shape;2319;p46"/>
            <p:cNvSpPr/>
            <p:nvPr/>
          </p:nvSpPr>
          <p:spPr>
            <a:xfrm>
              <a:off x="1169450" y="55450"/>
              <a:ext cx="262450" cy="259900"/>
            </a:xfrm>
            <a:custGeom>
              <a:avLst/>
              <a:gdLst/>
              <a:ahLst/>
              <a:cxnLst/>
              <a:rect l="l" t="t" r="r" b="b"/>
              <a:pathLst>
                <a:path w="10498" h="10396" extrusionOk="0">
                  <a:moveTo>
                    <a:pt x="7833" y="1"/>
                  </a:moveTo>
                  <a:cubicBezTo>
                    <a:pt x="7392" y="1"/>
                    <a:pt x="6942" y="95"/>
                    <a:pt x="6517" y="221"/>
                  </a:cubicBezTo>
                  <a:cubicBezTo>
                    <a:pt x="3176" y="1213"/>
                    <a:pt x="532" y="4241"/>
                    <a:pt x="1" y="7686"/>
                  </a:cubicBezTo>
                  <a:lnTo>
                    <a:pt x="178" y="8236"/>
                  </a:lnTo>
                  <a:lnTo>
                    <a:pt x="8648" y="10318"/>
                  </a:lnTo>
                  <a:cubicBezTo>
                    <a:pt x="8805" y="10357"/>
                    <a:pt x="8968" y="10396"/>
                    <a:pt x="9128" y="10396"/>
                  </a:cubicBezTo>
                  <a:cubicBezTo>
                    <a:pt x="9206" y="10396"/>
                    <a:pt x="9285" y="10386"/>
                    <a:pt x="9361" y="10363"/>
                  </a:cubicBezTo>
                  <a:cubicBezTo>
                    <a:pt x="9747" y="10245"/>
                    <a:pt x="9941" y="9824"/>
                    <a:pt x="10089" y="9449"/>
                  </a:cubicBezTo>
                  <a:cubicBezTo>
                    <a:pt x="10275" y="8974"/>
                    <a:pt x="10462" y="8485"/>
                    <a:pt x="10454" y="7977"/>
                  </a:cubicBezTo>
                  <a:cubicBezTo>
                    <a:pt x="10448" y="7467"/>
                    <a:pt x="10199" y="6927"/>
                    <a:pt x="9732" y="6726"/>
                  </a:cubicBezTo>
                  <a:cubicBezTo>
                    <a:pt x="9370" y="6571"/>
                    <a:pt x="8952" y="6641"/>
                    <a:pt x="8563" y="6568"/>
                  </a:cubicBezTo>
                  <a:cubicBezTo>
                    <a:pt x="8176" y="6496"/>
                    <a:pt x="7767" y="6144"/>
                    <a:pt x="7892" y="5770"/>
                  </a:cubicBezTo>
                  <a:cubicBezTo>
                    <a:pt x="7979" y="5518"/>
                    <a:pt x="8259" y="5400"/>
                    <a:pt x="8510" y="5310"/>
                  </a:cubicBezTo>
                  <a:lnTo>
                    <a:pt x="10411" y="4635"/>
                  </a:lnTo>
                  <a:cubicBezTo>
                    <a:pt x="10456" y="3786"/>
                    <a:pt x="10497" y="2923"/>
                    <a:pt x="10281" y="2101"/>
                  </a:cubicBezTo>
                  <a:cubicBezTo>
                    <a:pt x="10065" y="1280"/>
                    <a:pt x="9546" y="492"/>
                    <a:pt x="8760" y="170"/>
                  </a:cubicBezTo>
                  <a:cubicBezTo>
                    <a:pt x="8464" y="50"/>
                    <a:pt x="8151" y="1"/>
                    <a:pt x="783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0" name="Google Shape;2320;p46"/>
            <p:cNvSpPr/>
            <p:nvPr/>
          </p:nvSpPr>
          <p:spPr>
            <a:xfrm>
              <a:off x="742750" y="491625"/>
              <a:ext cx="59825" cy="90000"/>
            </a:xfrm>
            <a:custGeom>
              <a:avLst/>
              <a:gdLst/>
              <a:ahLst/>
              <a:cxnLst/>
              <a:rect l="l" t="t" r="r" b="b"/>
              <a:pathLst>
                <a:path w="2393" h="3600" extrusionOk="0">
                  <a:moveTo>
                    <a:pt x="1814" y="1"/>
                  </a:moveTo>
                  <a:cubicBezTo>
                    <a:pt x="1799" y="1"/>
                    <a:pt x="1782" y="5"/>
                    <a:pt x="1765" y="15"/>
                  </a:cubicBezTo>
                  <a:lnTo>
                    <a:pt x="1765" y="17"/>
                  </a:lnTo>
                  <a:cubicBezTo>
                    <a:pt x="1050" y="426"/>
                    <a:pt x="597" y="1045"/>
                    <a:pt x="406" y="1845"/>
                  </a:cubicBezTo>
                  <a:lnTo>
                    <a:pt x="406" y="1845"/>
                  </a:lnTo>
                  <a:cubicBezTo>
                    <a:pt x="405" y="1846"/>
                    <a:pt x="405" y="1847"/>
                    <a:pt x="405" y="1848"/>
                  </a:cubicBezTo>
                  <a:lnTo>
                    <a:pt x="405" y="1848"/>
                  </a:lnTo>
                  <a:lnTo>
                    <a:pt x="405" y="1848"/>
                  </a:lnTo>
                  <a:cubicBezTo>
                    <a:pt x="405" y="1848"/>
                    <a:pt x="405" y="1849"/>
                    <a:pt x="405" y="1849"/>
                  </a:cubicBezTo>
                  <a:cubicBezTo>
                    <a:pt x="377" y="1964"/>
                    <a:pt x="459" y="2032"/>
                    <a:pt x="545" y="2032"/>
                  </a:cubicBezTo>
                  <a:cubicBezTo>
                    <a:pt x="604" y="2032"/>
                    <a:pt x="666" y="2000"/>
                    <a:pt x="696" y="1928"/>
                  </a:cubicBezTo>
                  <a:cubicBezTo>
                    <a:pt x="752" y="1773"/>
                    <a:pt x="824" y="1623"/>
                    <a:pt x="907" y="1479"/>
                  </a:cubicBezTo>
                  <a:cubicBezTo>
                    <a:pt x="1030" y="1238"/>
                    <a:pt x="1184" y="1118"/>
                    <a:pt x="1370" y="1118"/>
                  </a:cubicBezTo>
                  <a:cubicBezTo>
                    <a:pt x="1525" y="1118"/>
                    <a:pt x="1702" y="1201"/>
                    <a:pt x="1900" y="1368"/>
                  </a:cubicBezTo>
                  <a:cubicBezTo>
                    <a:pt x="1994" y="1569"/>
                    <a:pt x="1923" y="1885"/>
                    <a:pt x="1869" y="2085"/>
                  </a:cubicBezTo>
                  <a:cubicBezTo>
                    <a:pt x="1708" y="2693"/>
                    <a:pt x="1278" y="3237"/>
                    <a:pt x="665" y="3237"/>
                  </a:cubicBezTo>
                  <a:cubicBezTo>
                    <a:pt x="541" y="3237"/>
                    <a:pt x="409" y="3215"/>
                    <a:pt x="271" y="3166"/>
                  </a:cubicBezTo>
                  <a:cubicBezTo>
                    <a:pt x="249" y="3158"/>
                    <a:pt x="229" y="3155"/>
                    <a:pt x="210" y="3155"/>
                  </a:cubicBezTo>
                  <a:cubicBezTo>
                    <a:pt x="44" y="3155"/>
                    <a:pt x="0" y="3425"/>
                    <a:pt x="180" y="3499"/>
                  </a:cubicBezTo>
                  <a:cubicBezTo>
                    <a:pt x="349" y="3568"/>
                    <a:pt x="514" y="3600"/>
                    <a:pt x="673" y="3600"/>
                  </a:cubicBezTo>
                  <a:cubicBezTo>
                    <a:pt x="1649" y="3600"/>
                    <a:pt x="2392" y="2411"/>
                    <a:pt x="2243" y="1451"/>
                  </a:cubicBezTo>
                  <a:cubicBezTo>
                    <a:pt x="2182" y="1055"/>
                    <a:pt x="1922" y="743"/>
                    <a:pt x="1512" y="743"/>
                  </a:cubicBezTo>
                  <a:cubicBezTo>
                    <a:pt x="1492" y="743"/>
                    <a:pt x="1471" y="744"/>
                    <a:pt x="1450" y="746"/>
                  </a:cubicBezTo>
                  <a:cubicBezTo>
                    <a:pt x="1362" y="752"/>
                    <a:pt x="1282" y="770"/>
                    <a:pt x="1208" y="798"/>
                  </a:cubicBezTo>
                  <a:lnTo>
                    <a:pt x="1208" y="798"/>
                  </a:lnTo>
                  <a:cubicBezTo>
                    <a:pt x="1387" y="564"/>
                    <a:pt x="1606" y="358"/>
                    <a:pt x="1862" y="182"/>
                  </a:cubicBezTo>
                  <a:cubicBezTo>
                    <a:pt x="1947" y="123"/>
                    <a:pt x="1897" y="1"/>
                    <a:pt x="181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1" name="Google Shape;2321;p46"/>
            <p:cNvSpPr/>
            <p:nvPr/>
          </p:nvSpPr>
          <p:spPr>
            <a:xfrm>
              <a:off x="1178425" y="22050"/>
              <a:ext cx="108700" cy="204625"/>
            </a:xfrm>
            <a:custGeom>
              <a:avLst/>
              <a:gdLst/>
              <a:ahLst/>
              <a:cxnLst/>
              <a:rect l="l" t="t" r="r" b="b"/>
              <a:pathLst>
                <a:path w="4348" h="8185" extrusionOk="0">
                  <a:moveTo>
                    <a:pt x="4111" y="1"/>
                  </a:moveTo>
                  <a:cubicBezTo>
                    <a:pt x="4075" y="1"/>
                    <a:pt x="4037" y="14"/>
                    <a:pt x="4002" y="45"/>
                  </a:cubicBezTo>
                  <a:cubicBezTo>
                    <a:pt x="1756" y="2052"/>
                    <a:pt x="164" y="5072"/>
                    <a:pt x="3" y="8103"/>
                  </a:cubicBezTo>
                  <a:cubicBezTo>
                    <a:pt x="0" y="8155"/>
                    <a:pt x="46" y="8184"/>
                    <a:pt x="89" y="8184"/>
                  </a:cubicBezTo>
                  <a:cubicBezTo>
                    <a:pt x="124" y="8184"/>
                    <a:pt x="157" y="8166"/>
                    <a:pt x="165" y="8126"/>
                  </a:cubicBezTo>
                  <a:cubicBezTo>
                    <a:pt x="778" y="5006"/>
                    <a:pt x="1953" y="2531"/>
                    <a:pt x="4232" y="275"/>
                  </a:cubicBezTo>
                  <a:cubicBezTo>
                    <a:pt x="4347" y="159"/>
                    <a:pt x="4239" y="1"/>
                    <a:pt x="4111"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2" name="Google Shape;2322;p46"/>
            <p:cNvSpPr/>
            <p:nvPr/>
          </p:nvSpPr>
          <p:spPr>
            <a:xfrm>
              <a:off x="812200" y="266800"/>
              <a:ext cx="371500" cy="188250"/>
            </a:xfrm>
            <a:custGeom>
              <a:avLst/>
              <a:gdLst/>
              <a:ahLst/>
              <a:cxnLst/>
              <a:rect l="l" t="t" r="r" b="b"/>
              <a:pathLst>
                <a:path w="14860" h="7530" extrusionOk="0">
                  <a:moveTo>
                    <a:pt x="12652" y="0"/>
                  </a:moveTo>
                  <a:cubicBezTo>
                    <a:pt x="7895" y="0"/>
                    <a:pt x="2959" y="4055"/>
                    <a:pt x="89" y="7296"/>
                  </a:cubicBezTo>
                  <a:cubicBezTo>
                    <a:pt x="1" y="7396"/>
                    <a:pt x="89" y="7530"/>
                    <a:pt x="189" y="7530"/>
                  </a:cubicBezTo>
                  <a:cubicBezTo>
                    <a:pt x="220" y="7530"/>
                    <a:pt x="252" y="7517"/>
                    <a:pt x="280" y="7487"/>
                  </a:cubicBezTo>
                  <a:cubicBezTo>
                    <a:pt x="3265" y="4227"/>
                    <a:pt x="8164" y="463"/>
                    <a:pt x="12921" y="463"/>
                  </a:cubicBezTo>
                  <a:cubicBezTo>
                    <a:pt x="13463" y="463"/>
                    <a:pt x="14003" y="512"/>
                    <a:pt x="14538" y="616"/>
                  </a:cubicBezTo>
                  <a:cubicBezTo>
                    <a:pt x="14553" y="618"/>
                    <a:pt x="14566" y="620"/>
                    <a:pt x="14580" y="620"/>
                  </a:cubicBezTo>
                  <a:cubicBezTo>
                    <a:pt x="14784" y="620"/>
                    <a:pt x="14860" y="314"/>
                    <a:pt x="14638" y="253"/>
                  </a:cubicBezTo>
                  <a:cubicBezTo>
                    <a:pt x="13984" y="80"/>
                    <a:pt x="13320" y="0"/>
                    <a:pt x="12652"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3" name="Google Shape;2323;p46"/>
            <p:cNvSpPr/>
            <p:nvPr/>
          </p:nvSpPr>
          <p:spPr>
            <a:xfrm>
              <a:off x="495700" y="780125"/>
              <a:ext cx="774450" cy="538525"/>
            </a:xfrm>
            <a:custGeom>
              <a:avLst/>
              <a:gdLst/>
              <a:ahLst/>
              <a:cxnLst/>
              <a:rect l="l" t="t" r="r" b="b"/>
              <a:pathLst>
                <a:path w="30978" h="21541" extrusionOk="0">
                  <a:moveTo>
                    <a:pt x="2078" y="0"/>
                  </a:moveTo>
                  <a:lnTo>
                    <a:pt x="1" y="6542"/>
                  </a:lnTo>
                  <a:cubicBezTo>
                    <a:pt x="1" y="6542"/>
                    <a:pt x="5056" y="9365"/>
                    <a:pt x="8257" y="9365"/>
                  </a:cubicBezTo>
                  <a:cubicBezTo>
                    <a:pt x="8358" y="9365"/>
                    <a:pt x="8457" y="9362"/>
                    <a:pt x="8554" y="9356"/>
                  </a:cubicBezTo>
                  <a:cubicBezTo>
                    <a:pt x="8554" y="9356"/>
                    <a:pt x="10959" y="18946"/>
                    <a:pt x="12084" y="20957"/>
                  </a:cubicBezTo>
                  <a:cubicBezTo>
                    <a:pt x="12313" y="21368"/>
                    <a:pt x="12828" y="21541"/>
                    <a:pt x="13530" y="21541"/>
                  </a:cubicBezTo>
                  <a:cubicBezTo>
                    <a:pt x="17211" y="21541"/>
                    <a:pt x="26055" y="16803"/>
                    <a:pt x="26055" y="16803"/>
                  </a:cubicBezTo>
                  <a:lnTo>
                    <a:pt x="24225" y="10691"/>
                  </a:lnTo>
                  <a:lnTo>
                    <a:pt x="28320" y="13405"/>
                  </a:lnTo>
                  <a:lnTo>
                    <a:pt x="30977" y="8354"/>
                  </a:lnTo>
                  <a:lnTo>
                    <a:pt x="23022" y="3332"/>
                  </a:lnTo>
                  <a:cubicBezTo>
                    <a:pt x="23022" y="3332"/>
                    <a:pt x="17348" y="1997"/>
                    <a:pt x="9616" y="1350"/>
                  </a:cubicBezTo>
                  <a:cubicBezTo>
                    <a:pt x="6375" y="1080"/>
                    <a:pt x="2078" y="0"/>
                    <a:pt x="2078"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4" name="Google Shape;2324;p46"/>
            <p:cNvSpPr/>
            <p:nvPr/>
          </p:nvSpPr>
          <p:spPr>
            <a:xfrm>
              <a:off x="698650" y="1200200"/>
              <a:ext cx="750475" cy="470075"/>
            </a:xfrm>
            <a:custGeom>
              <a:avLst/>
              <a:gdLst/>
              <a:ahLst/>
              <a:cxnLst/>
              <a:rect l="l" t="t" r="r" b="b"/>
              <a:pathLst>
                <a:path w="30019" h="18803" extrusionOk="0">
                  <a:moveTo>
                    <a:pt x="17937" y="0"/>
                  </a:moveTo>
                  <a:lnTo>
                    <a:pt x="3966" y="4153"/>
                  </a:lnTo>
                  <a:cubicBezTo>
                    <a:pt x="3966" y="4153"/>
                    <a:pt x="1" y="17557"/>
                    <a:pt x="1511" y="18691"/>
                  </a:cubicBezTo>
                  <a:cubicBezTo>
                    <a:pt x="1613" y="18767"/>
                    <a:pt x="1816" y="18803"/>
                    <a:pt x="2107" y="18803"/>
                  </a:cubicBezTo>
                  <a:cubicBezTo>
                    <a:pt x="6146" y="18803"/>
                    <a:pt x="27100" y="11867"/>
                    <a:pt x="28509" y="8873"/>
                  </a:cubicBezTo>
                  <a:cubicBezTo>
                    <a:pt x="30018" y="5664"/>
                    <a:pt x="17937" y="0"/>
                    <a:pt x="17937"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5" name="Google Shape;2325;p46"/>
            <p:cNvSpPr/>
            <p:nvPr/>
          </p:nvSpPr>
          <p:spPr>
            <a:xfrm>
              <a:off x="878800" y="1998050"/>
              <a:ext cx="155325" cy="123250"/>
            </a:xfrm>
            <a:custGeom>
              <a:avLst/>
              <a:gdLst/>
              <a:ahLst/>
              <a:cxnLst/>
              <a:rect l="l" t="t" r="r" b="b"/>
              <a:pathLst>
                <a:path w="6213" h="4930" extrusionOk="0">
                  <a:moveTo>
                    <a:pt x="2556" y="0"/>
                  </a:moveTo>
                  <a:lnTo>
                    <a:pt x="2619" y="2343"/>
                  </a:lnTo>
                  <a:lnTo>
                    <a:pt x="1913" y="2590"/>
                  </a:lnTo>
                  <a:cubicBezTo>
                    <a:pt x="455" y="3490"/>
                    <a:pt x="0" y="4724"/>
                    <a:pt x="179" y="4911"/>
                  </a:cubicBezTo>
                  <a:cubicBezTo>
                    <a:pt x="191" y="4924"/>
                    <a:pt x="229" y="4929"/>
                    <a:pt x="289" y="4929"/>
                  </a:cubicBezTo>
                  <a:cubicBezTo>
                    <a:pt x="1093" y="4929"/>
                    <a:pt x="5871" y="3846"/>
                    <a:pt x="5871" y="3846"/>
                  </a:cubicBezTo>
                  <a:lnTo>
                    <a:pt x="6212" y="525"/>
                  </a:lnTo>
                  <a:lnTo>
                    <a:pt x="2556"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6" name="Google Shape;2326;p46"/>
            <p:cNvSpPr/>
            <p:nvPr/>
          </p:nvSpPr>
          <p:spPr>
            <a:xfrm>
              <a:off x="1468475" y="1594050"/>
              <a:ext cx="151500" cy="131225"/>
            </a:xfrm>
            <a:custGeom>
              <a:avLst/>
              <a:gdLst/>
              <a:ahLst/>
              <a:cxnLst/>
              <a:rect l="l" t="t" r="r" b="b"/>
              <a:pathLst>
                <a:path w="6060" h="5249" extrusionOk="0">
                  <a:moveTo>
                    <a:pt x="3280" y="0"/>
                  </a:moveTo>
                  <a:lnTo>
                    <a:pt x="1" y="628"/>
                  </a:lnTo>
                  <a:lnTo>
                    <a:pt x="546" y="4280"/>
                  </a:lnTo>
                  <a:lnTo>
                    <a:pt x="2773" y="3548"/>
                  </a:lnTo>
                  <a:lnTo>
                    <a:pt x="3213" y="4152"/>
                  </a:lnTo>
                  <a:cubicBezTo>
                    <a:pt x="4141" y="4978"/>
                    <a:pt x="5087" y="5248"/>
                    <a:pt x="5585" y="5248"/>
                  </a:cubicBezTo>
                  <a:cubicBezTo>
                    <a:pt x="5774" y="5248"/>
                    <a:pt x="5898" y="5210"/>
                    <a:pt x="5933" y="5148"/>
                  </a:cubicBezTo>
                  <a:cubicBezTo>
                    <a:pt x="6059" y="4921"/>
                    <a:pt x="3280" y="0"/>
                    <a:pt x="3280"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27" name="Google Shape;2327;p46"/>
            <p:cNvSpPr/>
            <p:nvPr/>
          </p:nvSpPr>
          <p:spPr>
            <a:xfrm>
              <a:off x="1518625" y="1663075"/>
              <a:ext cx="5575" cy="25850"/>
            </a:xfrm>
            <a:custGeom>
              <a:avLst/>
              <a:gdLst/>
              <a:ahLst/>
              <a:cxnLst/>
              <a:rect l="l" t="t" r="r" b="b"/>
              <a:pathLst>
                <a:path w="223" h="1034" extrusionOk="0">
                  <a:moveTo>
                    <a:pt x="102" y="1"/>
                  </a:moveTo>
                  <a:cubicBezTo>
                    <a:pt x="75" y="1"/>
                    <a:pt x="50" y="16"/>
                    <a:pt x="45" y="52"/>
                  </a:cubicBezTo>
                  <a:cubicBezTo>
                    <a:pt x="0" y="362"/>
                    <a:pt x="11" y="678"/>
                    <a:pt x="76" y="984"/>
                  </a:cubicBezTo>
                  <a:cubicBezTo>
                    <a:pt x="84" y="1019"/>
                    <a:pt x="110" y="1034"/>
                    <a:pt x="137" y="1034"/>
                  </a:cubicBezTo>
                  <a:cubicBezTo>
                    <a:pt x="178" y="1034"/>
                    <a:pt x="222" y="999"/>
                    <a:pt x="211" y="946"/>
                  </a:cubicBezTo>
                  <a:cubicBezTo>
                    <a:pt x="149" y="665"/>
                    <a:pt x="139" y="374"/>
                    <a:pt x="181" y="89"/>
                  </a:cubicBezTo>
                  <a:cubicBezTo>
                    <a:pt x="188" y="36"/>
                    <a:pt x="142" y="1"/>
                    <a:pt x="102"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8" name="Google Shape;2328;p46"/>
            <p:cNvSpPr/>
            <p:nvPr/>
          </p:nvSpPr>
          <p:spPr>
            <a:xfrm>
              <a:off x="713350" y="978825"/>
              <a:ext cx="329550" cy="78275"/>
            </a:xfrm>
            <a:custGeom>
              <a:avLst/>
              <a:gdLst/>
              <a:ahLst/>
              <a:cxnLst/>
              <a:rect l="l" t="t" r="r" b="b"/>
              <a:pathLst>
                <a:path w="13182" h="3131" extrusionOk="0">
                  <a:moveTo>
                    <a:pt x="12946" y="1"/>
                  </a:moveTo>
                  <a:cubicBezTo>
                    <a:pt x="12928" y="1"/>
                    <a:pt x="12909" y="4"/>
                    <a:pt x="12888" y="11"/>
                  </a:cubicBezTo>
                  <a:cubicBezTo>
                    <a:pt x="8713" y="1411"/>
                    <a:pt x="4460" y="2249"/>
                    <a:pt x="116" y="2919"/>
                  </a:cubicBezTo>
                  <a:cubicBezTo>
                    <a:pt x="1" y="2938"/>
                    <a:pt x="23" y="3131"/>
                    <a:pt x="135" y="3131"/>
                  </a:cubicBezTo>
                  <a:cubicBezTo>
                    <a:pt x="138" y="3131"/>
                    <a:pt x="141" y="3131"/>
                    <a:pt x="145" y="3130"/>
                  </a:cubicBezTo>
                  <a:lnTo>
                    <a:pt x="145" y="3129"/>
                  </a:lnTo>
                  <a:cubicBezTo>
                    <a:pt x="4517" y="2680"/>
                    <a:pt x="8785" y="1630"/>
                    <a:pt x="12982" y="355"/>
                  </a:cubicBezTo>
                  <a:cubicBezTo>
                    <a:pt x="13181" y="295"/>
                    <a:pt x="13120" y="1"/>
                    <a:pt x="12946"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29" name="Google Shape;2329;p46"/>
            <p:cNvSpPr/>
            <p:nvPr/>
          </p:nvSpPr>
          <p:spPr>
            <a:xfrm>
              <a:off x="525250" y="791300"/>
              <a:ext cx="51525" cy="161425"/>
            </a:xfrm>
            <a:custGeom>
              <a:avLst/>
              <a:gdLst/>
              <a:ahLst/>
              <a:cxnLst/>
              <a:rect l="l" t="t" r="r" b="b"/>
              <a:pathLst>
                <a:path w="2061" h="6457" extrusionOk="0">
                  <a:moveTo>
                    <a:pt x="1978" y="1"/>
                  </a:moveTo>
                  <a:cubicBezTo>
                    <a:pt x="1953" y="1"/>
                    <a:pt x="1928" y="12"/>
                    <a:pt x="1916" y="37"/>
                  </a:cubicBezTo>
                  <a:cubicBezTo>
                    <a:pt x="1015" y="1926"/>
                    <a:pt x="563" y="4231"/>
                    <a:pt x="32" y="6252"/>
                  </a:cubicBezTo>
                  <a:cubicBezTo>
                    <a:pt x="0" y="6376"/>
                    <a:pt x="100" y="6457"/>
                    <a:pt x="198" y="6457"/>
                  </a:cubicBezTo>
                  <a:cubicBezTo>
                    <a:pt x="263" y="6457"/>
                    <a:pt x="328" y="6421"/>
                    <a:pt x="353" y="6340"/>
                  </a:cubicBezTo>
                  <a:cubicBezTo>
                    <a:pt x="976" y="4346"/>
                    <a:pt x="1814" y="2153"/>
                    <a:pt x="2056" y="74"/>
                  </a:cubicBezTo>
                  <a:cubicBezTo>
                    <a:pt x="2061" y="29"/>
                    <a:pt x="2018" y="1"/>
                    <a:pt x="197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0" name="Google Shape;2330;p46"/>
            <p:cNvSpPr/>
            <p:nvPr/>
          </p:nvSpPr>
          <p:spPr>
            <a:xfrm>
              <a:off x="561975" y="794600"/>
              <a:ext cx="61450" cy="185400"/>
            </a:xfrm>
            <a:custGeom>
              <a:avLst/>
              <a:gdLst/>
              <a:ahLst/>
              <a:cxnLst/>
              <a:rect l="l" t="t" r="r" b="b"/>
              <a:pathLst>
                <a:path w="2458" h="7416" extrusionOk="0">
                  <a:moveTo>
                    <a:pt x="2304" y="0"/>
                  </a:moveTo>
                  <a:cubicBezTo>
                    <a:pt x="2253" y="0"/>
                    <a:pt x="2202" y="28"/>
                    <a:pt x="2181" y="91"/>
                  </a:cubicBezTo>
                  <a:cubicBezTo>
                    <a:pt x="1397" y="2443"/>
                    <a:pt x="672" y="4837"/>
                    <a:pt x="31" y="7231"/>
                  </a:cubicBezTo>
                  <a:cubicBezTo>
                    <a:pt x="0" y="7343"/>
                    <a:pt x="89" y="7415"/>
                    <a:pt x="178" y="7415"/>
                  </a:cubicBezTo>
                  <a:cubicBezTo>
                    <a:pt x="237" y="7415"/>
                    <a:pt x="297" y="7383"/>
                    <a:pt x="322" y="7310"/>
                  </a:cubicBezTo>
                  <a:cubicBezTo>
                    <a:pt x="1094" y="4955"/>
                    <a:pt x="1799" y="2556"/>
                    <a:pt x="2432" y="160"/>
                  </a:cubicBezTo>
                  <a:cubicBezTo>
                    <a:pt x="2458" y="62"/>
                    <a:pt x="2381" y="0"/>
                    <a:pt x="230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1" name="Google Shape;2331;p46"/>
            <p:cNvSpPr/>
            <p:nvPr/>
          </p:nvSpPr>
          <p:spPr>
            <a:xfrm>
              <a:off x="626700" y="808150"/>
              <a:ext cx="50075" cy="187225"/>
            </a:xfrm>
            <a:custGeom>
              <a:avLst/>
              <a:gdLst/>
              <a:ahLst/>
              <a:cxnLst/>
              <a:rect l="l" t="t" r="r" b="b"/>
              <a:pathLst>
                <a:path w="2003" h="7489" extrusionOk="0">
                  <a:moveTo>
                    <a:pt x="1900" y="1"/>
                  </a:moveTo>
                  <a:cubicBezTo>
                    <a:pt x="1867" y="1"/>
                    <a:pt x="1834" y="20"/>
                    <a:pt x="1821" y="63"/>
                  </a:cubicBezTo>
                  <a:lnTo>
                    <a:pt x="1821" y="65"/>
                  </a:lnTo>
                  <a:cubicBezTo>
                    <a:pt x="1106" y="2424"/>
                    <a:pt x="524" y="4864"/>
                    <a:pt x="27" y="7278"/>
                  </a:cubicBezTo>
                  <a:cubicBezTo>
                    <a:pt x="1" y="7405"/>
                    <a:pt x="103" y="7489"/>
                    <a:pt x="202" y="7489"/>
                  </a:cubicBezTo>
                  <a:cubicBezTo>
                    <a:pt x="267" y="7489"/>
                    <a:pt x="330" y="7452"/>
                    <a:pt x="353" y="7367"/>
                  </a:cubicBezTo>
                  <a:cubicBezTo>
                    <a:pt x="994" y="4984"/>
                    <a:pt x="1569" y="2543"/>
                    <a:pt x="1991" y="110"/>
                  </a:cubicBezTo>
                  <a:cubicBezTo>
                    <a:pt x="2002" y="44"/>
                    <a:pt x="1950" y="1"/>
                    <a:pt x="190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2" name="Google Shape;2332;p46"/>
            <p:cNvSpPr/>
            <p:nvPr/>
          </p:nvSpPr>
          <p:spPr>
            <a:xfrm>
              <a:off x="674525" y="816025"/>
              <a:ext cx="56250" cy="200700"/>
            </a:xfrm>
            <a:custGeom>
              <a:avLst/>
              <a:gdLst/>
              <a:ahLst/>
              <a:cxnLst/>
              <a:rect l="l" t="t" r="r" b="b"/>
              <a:pathLst>
                <a:path w="2250" h="8028" extrusionOk="0">
                  <a:moveTo>
                    <a:pt x="2054" y="0"/>
                  </a:moveTo>
                  <a:cubicBezTo>
                    <a:pt x="1993" y="0"/>
                    <a:pt x="1936" y="35"/>
                    <a:pt x="1921" y="117"/>
                  </a:cubicBezTo>
                  <a:cubicBezTo>
                    <a:pt x="1465" y="2755"/>
                    <a:pt x="806" y="5311"/>
                    <a:pt x="29" y="7871"/>
                  </a:cubicBezTo>
                  <a:cubicBezTo>
                    <a:pt x="1" y="7967"/>
                    <a:pt x="76" y="8027"/>
                    <a:pt x="152" y="8027"/>
                  </a:cubicBezTo>
                  <a:cubicBezTo>
                    <a:pt x="204" y="8027"/>
                    <a:pt x="255" y="8000"/>
                    <a:pt x="277" y="7938"/>
                  </a:cubicBezTo>
                  <a:lnTo>
                    <a:pt x="277" y="7939"/>
                  </a:lnTo>
                  <a:cubicBezTo>
                    <a:pt x="1165" y="5430"/>
                    <a:pt x="1787" y="2825"/>
                    <a:pt x="2230" y="202"/>
                  </a:cubicBezTo>
                  <a:cubicBezTo>
                    <a:pt x="2250" y="81"/>
                    <a:pt x="2147" y="0"/>
                    <a:pt x="205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3" name="Google Shape;2333;p46"/>
            <p:cNvSpPr/>
            <p:nvPr/>
          </p:nvSpPr>
          <p:spPr>
            <a:xfrm>
              <a:off x="745825" y="929375"/>
              <a:ext cx="289300" cy="58975"/>
            </a:xfrm>
            <a:custGeom>
              <a:avLst/>
              <a:gdLst/>
              <a:ahLst/>
              <a:cxnLst/>
              <a:rect l="l" t="t" r="r" b="b"/>
              <a:pathLst>
                <a:path w="11572" h="2359" extrusionOk="0">
                  <a:moveTo>
                    <a:pt x="11318" y="1"/>
                  </a:moveTo>
                  <a:cubicBezTo>
                    <a:pt x="11307" y="1"/>
                    <a:pt x="11295" y="2"/>
                    <a:pt x="11282" y="4"/>
                  </a:cubicBezTo>
                  <a:cubicBezTo>
                    <a:pt x="7562" y="714"/>
                    <a:pt x="3826" y="1383"/>
                    <a:pt x="121" y="2165"/>
                  </a:cubicBezTo>
                  <a:cubicBezTo>
                    <a:pt x="1" y="2190"/>
                    <a:pt x="44" y="2359"/>
                    <a:pt x="155" y="2359"/>
                  </a:cubicBezTo>
                  <a:cubicBezTo>
                    <a:pt x="161" y="2359"/>
                    <a:pt x="168" y="2358"/>
                    <a:pt x="174" y="2357"/>
                  </a:cubicBezTo>
                  <a:cubicBezTo>
                    <a:pt x="3914" y="1743"/>
                    <a:pt x="7644" y="1015"/>
                    <a:pt x="11372" y="328"/>
                  </a:cubicBezTo>
                  <a:cubicBezTo>
                    <a:pt x="11571" y="291"/>
                    <a:pt x="11503" y="1"/>
                    <a:pt x="1131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4" name="Google Shape;2334;p46"/>
            <p:cNvSpPr/>
            <p:nvPr/>
          </p:nvSpPr>
          <p:spPr>
            <a:xfrm>
              <a:off x="709325" y="827000"/>
              <a:ext cx="79025" cy="198775"/>
            </a:xfrm>
            <a:custGeom>
              <a:avLst/>
              <a:gdLst/>
              <a:ahLst/>
              <a:cxnLst/>
              <a:rect l="l" t="t" r="r" b="b"/>
              <a:pathLst>
                <a:path w="3161" h="7951" extrusionOk="0">
                  <a:moveTo>
                    <a:pt x="2967" y="1"/>
                  </a:moveTo>
                  <a:cubicBezTo>
                    <a:pt x="2868" y="1"/>
                    <a:pt x="2764" y="66"/>
                    <a:pt x="2754" y="194"/>
                  </a:cubicBezTo>
                  <a:cubicBezTo>
                    <a:pt x="2532" y="3005"/>
                    <a:pt x="1673" y="5395"/>
                    <a:pt x="73" y="7715"/>
                  </a:cubicBezTo>
                  <a:cubicBezTo>
                    <a:pt x="1" y="7821"/>
                    <a:pt x="111" y="7950"/>
                    <a:pt x="217" y="7950"/>
                  </a:cubicBezTo>
                  <a:cubicBezTo>
                    <a:pt x="253" y="7950"/>
                    <a:pt x="288" y="7936"/>
                    <a:pt x="315" y="7902"/>
                  </a:cubicBezTo>
                  <a:cubicBezTo>
                    <a:pt x="2030" y="5704"/>
                    <a:pt x="3036" y="2981"/>
                    <a:pt x="3155" y="194"/>
                  </a:cubicBezTo>
                  <a:cubicBezTo>
                    <a:pt x="3161" y="65"/>
                    <a:pt x="3066" y="1"/>
                    <a:pt x="29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5" name="Google Shape;2335;p46"/>
            <p:cNvSpPr/>
            <p:nvPr/>
          </p:nvSpPr>
          <p:spPr>
            <a:xfrm>
              <a:off x="857275" y="1290575"/>
              <a:ext cx="21600" cy="257075"/>
            </a:xfrm>
            <a:custGeom>
              <a:avLst/>
              <a:gdLst/>
              <a:ahLst/>
              <a:cxnLst/>
              <a:rect l="l" t="t" r="r" b="b"/>
              <a:pathLst>
                <a:path w="864" h="10283" extrusionOk="0">
                  <a:moveTo>
                    <a:pt x="724" y="1"/>
                  </a:moveTo>
                  <a:cubicBezTo>
                    <a:pt x="652" y="1"/>
                    <a:pt x="577" y="48"/>
                    <a:pt x="570" y="141"/>
                  </a:cubicBezTo>
                  <a:lnTo>
                    <a:pt x="569" y="141"/>
                  </a:lnTo>
                  <a:cubicBezTo>
                    <a:pt x="323" y="3456"/>
                    <a:pt x="1" y="6841"/>
                    <a:pt x="39" y="10165"/>
                  </a:cubicBezTo>
                  <a:cubicBezTo>
                    <a:pt x="40" y="10244"/>
                    <a:pt x="95" y="10283"/>
                    <a:pt x="152" y="10283"/>
                  </a:cubicBezTo>
                  <a:cubicBezTo>
                    <a:pt x="211" y="10283"/>
                    <a:pt x="273" y="10242"/>
                    <a:pt x="282" y="10165"/>
                  </a:cubicBezTo>
                  <a:cubicBezTo>
                    <a:pt x="687" y="6864"/>
                    <a:pt x="740" y="3464"/>
                    <a:pt x="861" y="141"/>
                  </a:cubicBezTo>
                  <a:cubicBezTo>
                    <a:pt x="864" y="47"/>
                    <a:pt x="796" y="1"/>
                    <a:pt x="72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 name="Google Shape;2336;p46"/>
            <p:cNvSpPr/>
            <p:nvPr/>
          </p:nvSpPr>
          <p:spPr>
            <a:xfrm>
              <a:off x="941900" y="1264775"/>
              <a:ext cx="80675" cy="211675"/>
            </a:xfrm>
            <a:custGeom>
              <a:avLst/>
              <a:gdLst/>
              <a:ahLst/>
              <a:cxnLst/>
              <a:rect l="l" t="t" r="r" b="b"/>
              <a:pathLst>
                <a:path w="3227" h="8467" extrusionOk="0">
                  <a:moveTo>
                    <a:pt x="167" y="1"/>
                  </a:moveTo>
                  <a:cubicBezTo>
                    <a:pt x="82" y="1"/>
                    <a:pt x="0" y="67"/>
                    <a:pt x="33" y="174"/>
                  </a:cubicBezTo>
                  <a:cubicBezTo>
                    <a:pt x="885" y="2909"/>
                    <a:pt x="1787" y="5714"/>
                    <a:pt x="2885" y="8359"/>
                  </a:cubicBezTo>
                  <a:cubicBezTo>
                    <a:pt x="2915" y="8433"/>
                    <a:pt x="2981" y="8466"/>
                    <a:pt x="3045" y="8466"/>
                  </a:cubicBezTo>
                  <a:cubicBezTo>
                    <a:pt x="3138" y="8466"/>
                    <a:pt x="3226" y="8395"/>
                    <a:pt x="3192" y="8274"/>
                  </a:cubicBezTo>
                  <a:cubicBezTo>
                    <a:pt x="2398" y="5522"/>
                    <a:pt x="1352" y="2766"/>
                    <a:pt x="309" y="98"/>
                  </a:cubicBezTo>
                  <a:cubicBezTo>
                    <a:pt x="283" y="31"/>
                    <a:pt x="224" y="1"/>
                    <a:pt x="1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7" name="Google Shape;2337;p46"/>
            <p:cNvSpPr/>
            <p:nvPr/>
          </p:nvSpPr>
          <p:spPr>
            <a:xfrm>
              <a:off x="952475" y="1269425"/>
              <a:ext cx="134500" cy="166700"/>
            </a:xfrm>
            <a:custGeom>
              <a:avLst/>
              <a:gdLst/>
              <a:ahLst/>
              <a:cxnLst/>
              <a:rect l="l" t="t" r="r" b="b"/>
              <a:pathLst>
                <a:path w="5380" h="6668" extrusionOk="0">
                  <a:moveTo>
                    <a:pt x="149" y="0"/>
                  </a:moveTo>
                  <a:cubicBezTo>
                    <a:pt x="74" y="0"/>
                    <a:pt x="0" y="75"/>
                    <a:pt x="55" y="152"/>
                  </a:cubicBezTo>
                  <a:cubicBezTo>
                    <a:pt x="1644" y="2417"/>
                    <a:pt x="3271" y="4682"/>
                    <a:pt x="5232" y="6645"/>
                  </a:cubicBezTo>
                  <a:cubicBezTo>
                    <a:pt x="5248" y="6661"/>
                    <a:pt x="5266" y="6668"/>
                    <a:pt x="5282" y="6668"/>
                  </a:cubicBezTo>
                  <a:cubicBezTo>
                    <a:pt x="5336" y="6668"/>
                    <a:pt x="5380" y="6596"/>
                    <a:pt x="5337" y="6541"/>
                  </a:cubicBezTo>
                  <a:cubicBezTo>
                    <a:pt x="3626" y="4380"/>
                    <a:pt x="1822" y="2306"/>
                    <a:pt x="237" y="46"/>
                  </a:cubicBezTo>
                  <a:cubicBezTo>
                    <a:pt x="214" y="14"/>
                    <a:pt x="181" y="0"/>
                    <a:pt x="149"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8" name="Google Shape;2338;p46"/>
            <p:cNvSpPr/>
            <p:nvPr/>
          </p:nvSpPr>
          <p:spPr>
            <a:xfrm>
              <a:off x="1066150" y="1215825"/>
              <a:ext cx="190025" cy="154175"/>
            </a:xfrm>
            <a:custGeom>
              <a:avLst/>
              <a:gdLst/>
              <a:ahLst/>
              <a:cxnLst/>
              <a:rect l="l" t="t" r="r" b="b"/>
              <a:pathLst>
                <a:path w="7601" h="6167" extrusionOk="0">
                  <a:moveTo>
                    <a:pt x="190" y="0"/>
                  </a:moveTo>
                  <a:cubicBezTo>
                    <a:pt x="88" y="0"/>
                    <a:pt x="0" y="152"/>
                    <a:pt x="93" y="234"/>
                  </a:cubicBezTo>
                  <a:cubicBezTo>
                    <a:pt x="2414" y="2255"/>
                    <a:pt x="4759" y="4321"/>
                    <a:pt x="7248" y="6135"/>
                  </a:cubicBezTo>
                  <a:cubicBezTo>
                    <a:pt x="7278" y="6157"/>
                    <a:pt x="7309" y="6166"/>
                    <a:pt x="7340" y="6166"/>
                  </a:cubicBezTo>
                  <a:cubicBezTo>
                    <a:pt x="7481" y="6166"/>
                    <a:pt x="7601" y="5959"/>
                    <a:pt x="7473" y="5844"/>
                  </a:cubicBezTo>
                  <a:cubicBezTo>
                    <a:pt x="5198" y="3771"/>
                    <a:pt x="2701" y="1892"/>
                    <a:pt x="256" y="24"/>
                  </a:cubicBezTo>
                  <a:cubicBezTo>
                    <a:pt x="234" y="7"/>
                    <a:pt x="212" y="0"/>
                    <a:pt x="19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9" name="Google Shape;2339;p46"/>
            <p:cNvSpPr/>
            <p:nvPr/>
          </p:nvSpPr>
          <p:spPr>
            <a:xfrm>
              <a:off x="880500" y="2033675"/>
              <a:ext cx="48175" cy="32725"/>
            </a:xfrm>
            <a:custGeom>
              <a:avLst/>
              <a:gdLst/>
              <a:ahLst/>
              <a:cxnLst/>
              <a:rect l="l" t="t" r="r" b="b"/>
              <a:pathLst>
                <a:path w="1927" h="1309" extrusionOk="0">
                  <a:moveTo>
                    <a:pt x="603" y="165"/>
                  </a:moveTo>
                  <a:cubicBezTo>
                    <a:pt x="645" y="165"/>
                    <a:pt x="691" y="185"/>
                    <a:pt x="742" y="226"/>
                  </a:cubicBezTo>
                  <a:cubicBezTo>
                    <a:pt x="803" y="253"/>
                    <a:pt x="861" y="283"/>
                    <a:pt x="918" y="316"/>
                  </a:cubicBezTo>
                  <a:cubicBezTo>
                    <a:pt x="1042" y="386"/>
                    <a:pt x="1158" y="468"/>
                    <a:pt x="1267" y="562"/>
                  </a:cubicBezTo>
                  <a:cubicBezTo>
                    <a:pt x="1459" y="730"/>
                    <a:pt x="1619" y="930"/>
                    <a:pt x="1744" y="1154"/>
                  </a:cubicBezTo>
                  <a:lnTo>
                    <a:pt x="1744" y="1154"/>
                  </a:lnTo>
                  <a:cubicBezTo>
                    <a:pt x="1500" y="1108"/>
                    <a:pt x="1263" y="1036"/>
                    <a:pt x="1037" y="937"/>
                  </a:cubicBezTo>
                  <a:cubicBezTo>
                    <a:pt x="903" y="879"/>
                    <a:pt x="775" y="811"/>
                    <a:pt x="651" y="735"/>
                  </a:cubicBezTo>
                  <a:cubicBezTo>
                    <a:pt x="567" y="684"/>
                    <a:pt x="488" y="629"/>
                    <a:pt x="414" y="568"/>
                  </a:cubicBezTo>
                  <a:cubicBezTo>
                    <a:pt x="257" y="475"/>
                    <a:pt x="268" y="387"/>
                    <a:pt x="444" y="305"/>
                  </a:cubicBezTo>
                  <a:cubicBezTo>
                    <a:pt x="487" y="212"/>
                    <a:pt x="540" y="165"/>
                    <a:pt x="603" y="165"/>
                  </a:cubicBezTo>
                  <a:close/>
                  <a:moveTo>
                    <a:pt x="435" y="1"/>
                  </a:moveTo>
                  <a:cubicBezTo>
                    <a:pt x="331" y="1"/>
                    <a:pt x="235" y="34"/>
                    <a:pt x="166" y="126"/>
                  </a:cubicBezTo>
                  <a:cubicBezTo>
                    <a:pt x="1" y="347"/>
                    <a:pt x="224" y="600"/>
                    <a:pt x="397" y="733"/>
                  </a:cubicBezTo>
                  <a:cubicBezTo>
                    <a:pt x="801" y="1046"/>
                    <a:pt x="1320" y="1227"/>
                    <a:pt x="1820" y="1307"/>
                  </a:cubicBezTo>
                  <a:cubicBezTo>
                    <a:pt x="1824" y="1308"/>
                    <a:pt x="1829" y="1308"/>
                    <a:pt x="1833" y="1308"/>
                  </a:cubicBezTo>
                  <a:cubicBezTo>
                    <a:pt x="1895" y="1308"/>
                    <a:pt x="1926" y="1231"/>
                    <a:pt x="1895" y="1193"/>
                  </a:cubicBezTo>
                  <a:lnTo>
                    <a:pt x="1895" y="1193"/>
                  </a:lnTo>
                  <a:cubicBezTo>
                    <a:pt x="1903" y="1175"/>
                    <a:pt x="1903" y="1154"/>
                    <a:pt x="1891" y="1133"/>
                  </a:cubicBezTo>
                  <a:lnTo>
                    <a:pt x="1888" y="1133"/>
                  </a:lnTo>
                  <a:cubicBezTo>
                    <a:pt x="1678" y="742"/>
                    <a:pt x="1376" y="412"/>
                    <a:pt x="986" y="193"/>
                  </a:cubicBezTo>
                  <a:cubicBezTo>
                    <a:pt x="849" y="116"/>
                    <a:pt x="627" y="1"/>
                    <a:pt x="435"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0" name="Google Shape;2340;p46"/>
            <p:cNvSpPr/>
            <p:nvPr/>
          </p:nvSpPr>
          <p:spPr>
            <a:xfrm>
              <a:off x="912175" y="2015675"/>
              <a:ext cx="37725" cy="52125"/>
            </a:xfrm>
            <a:custGeom>
              <a:avLst/>
              <a:gdLst/>
              <a:ahLst/>
              <a:cxnLst/>
              <a:rect l="l" t="t" r="r" b="b"/>
              <a:pathLst>
                <a:path w="1509" h="2085" extrusionOk="0">
                  <a:moveTo>
                    <a:pt x="626" y="0"/>
                  </a:moveTo>
                  <a:cubicBezTo>
                    <a:pt x="1" y="0"/>
                    <a:pt x="210" y="1470"/>
                    <a:pt x="287" y="1784"/>
                  </a:cubicBezTo>
                  <a:cubicBezTo>
                    <a:pt x="296" y="1818"/>
                    <a:pt x="322" y="1833"/>
                    <a:pt x="349" y="1833"/>
                  </a:cubicBezTo>
                  <a:cubicBezTo>
                    <a:pt x="390" y="1833"/>
                    <a:pt x="434" y="1799"/>
                    <a:pt x="422" y="1747"/>
                  </a:cubicBezTo>
                  <a:cubicBezTo>
                    <a:pt x="358" y="1484"/>
                    <a:pt x="319" y="1217"/>
                    <a:pt x="325" y="948"/>
                  </a:cubicBezTo>
                  <a:cubicBezTo>
                    <a:pt x="329" y="801"/>
                    <a:pt x="337" y="651"/>
                    <a:pt x="371" y="511"/>
                  </a:cubicBezTo>
                  <a:cubicBezTo>
                    <a:pt x="378" y="467"/>
                    <a:pt x="390" y="426"/>
                    <a:pt x="410" y="387"/>
                  </a:cubicBezTo>
                  <a:cubicBezTo>
                    <a:pt x="433" y="290"/>
                    <a:pt x="477" y="242"/>
                    <a:pt x="540" y="242"/>
                  </a:cubicBezTo>
                  <a:cubicBezTo>
                    <a:pt x="631" y="242"/>
                    <a:pt x="764" y="344"/>
                    <a:pt x="938" y="548"/>
                  </a:cubicBezTo>
                  <a:cubicBezTo>
                    <a:pt x="997" y="734"/>
                    <a:pt x="888" y="1049"/>
                    <a:pt x="838" y="1234"/>
                  </a:cubicBezTo>
                  <a:cubicBezTo>
                    <a:pt x="763" y="1496"/>
                    <a:pt x="654" y="1747"/>
                    <a:pt x="513" y="1979"/>
                  </a:cubicBezTo>
                  <a:cubicBezTo>
                    <a:pt x="480" y="2033"/>
                    <a:pt x="529" y="2084"/>
                    <a:pt x="577" y="2084"/>
                  </a:cubicBezTo>
                  <a:cubicBezTo>
                    <a:pt x="598" y="2084"/>
                    <a:pt x="619" y="2075"/>
                    <a:pt x="633" y="2051"/>
                  </a:cubicBezTo>
                  <a:lnTo>
                    <a:pt x="633" y="2050"/>
                  </a:lnTo>
                  <a:cubicBezTo>
                    <a:pt x="857" y="1671"/>
                    <a:pt x="1509" y="205"/>
                    <a:pt x="744" y="16"/>
                  </a:cubicBezTo>
                  <a:cubicBezTo>
                    <a:pt x="701" y="5"/>
                    <a:pt x="662" y="0"/>
                    <a:pt x="62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1" name="Google Shape;2341;p46"/>
            <p:cNvSpPr/>
            <p:nvPr/>
          </p:nvSpPr>
          <p:spPr>
            <a:xfrm>
              <a:off x="809475" y="2128475"/>
              <a:ext cx="759600" cy="51450"/>
            </a:xfrm>
            <a:custGeom>
              <a:avLst/>
              <a:gdLst/>
              <a:ahLst/>
              <a:cxnLst/>
              <a:rect l="l" t="t" r="r" b="b"/>
              <a:pathLst>
                <a:path w="30384" h="2058" extrusionOk="0">
                  <a:moveTo>
                    <a:pt x="1" y="1"/>
                  </a:moveTo>
                  <a:lnTo>
                    <a:pt x="1" y="2057"/>
                  </a:lnTo>
                  <a:lnTo>
                    <a:pt x="30384" y="2057"/>
                  </a:lnTo>
                  <a:lnTo>
                    <a:pt x="30384"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2" name="Google Shape;2342;p46"/>
            <p:cNvSpPr/>
            <p:nvPr/>
          </p:nvSpPr>
          <p:spPr>
            <a:xfrm>
              <a:off x="786000" y="2136050"/>
              <a:ext cx="77200" cy="467200"/>
            </a:xfrm>
            <a:custGeom>
              <a:avLst/>
              <a:gdLst/>
              <a:ahLst/>
              <a:cxnLst/>
              <a:rect l="l" t="t" r="r" b="b"/>
              <a:pathLst>
                <a:path w="3088" h="18688" extrusionOk="0">
                  <a:moveTo>
                    <a:pt x="1752" y="0"/>
                  </a:moveTo>
                  <a:cubicBezTo>
                    <a:pt x="1502" y="0"/>
                    <a:pt x="1259" y="137"/>
                    <a:pt x="1205" y="426"/>
                  </a:cubicBezTo>
                  <a:lnTo>
                    <a:pt x="1207" y="426"/>
                  </a:lnTo>
                  <a:cubicBezTo>
                    <a:pt x="704" y="3129"/>
                    <a:pt x="795" y="5947"/>
                    <a:pt x="628" y="8690"/>
                  </a:cubicBezTo>
                  <a:cubicBezTo>
                    <a:pt x="443" y="11744"/>
                    <a:pt x="0" y="14880"/>
                    <a:pt x="178" y="17935"/>
                  </a:cubicBezTo>
                  <a:cubicBezTo>
                    <a:pt x="204" y="18396"/>
                    <a:pt x="632" y="18687"/>
                    <a:pt x="1026" y="18687"/>
                  </a:cubicBezTo>
                  <a:cubicBezTo>
                    <a:pt x="1324" y="18687"/>
                    <a:pt x="1603" y="18522"/>
                    <a:pt x="1675" y="18138"/>
                  </a:cubicBezTo>
                  <a:cubicBezTo>
                    <a:pt x="2222" y="15236"/>
                    <a:pt x="2363" y="12204"/>
                    <a:pt x="2588" y="9261"/>
                  </a:cubicBezTo>
                  <a:cubicBezTo>
                    <a:pt x="2811" y="6353"/>
                    <a:pt x="3087" y="3274"/>
                    <a:pt x="2354" y="426"/>
                  </a:cubicBezTo>
                  <a:cubicBezTo>
                    <a:pt x="2282" y="149"/>
                    <a:pt x="2013" y="0"/>
                    <a:pt x="175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3" name="Google Shape;2343;p46"/>
            <p:cNvSpPr/>
            <p:nvPr/>
          </p:nvSpPr>
          <p:spPr>
            <a:xfrm>
              <a:off x="1526325" y="2134250"/>
              <a:ext cx="61100" cy="468975"/>
            </a:xfrm>
            <a:custGeom>
              <a:avLst/>
              <a:gdLst/>
              <a:ahLst/>
              <a:cxnLst/>
              <a:rect l="l" t="t" r="r" b="b"/>
              <a:pathLst>
                <a:path w="2444" h="18759" extrusionOk="0">
                  <a:moveTo>
                    <a:pt x="1083" y="1"/>
                  </a:moveTo>
                  <a:cubicBezTo>
                    <a:pt x="834" y="1"/>
                    <a:pt x="594" y="136"/>
                    <a:pt x="542" y="426"/>
                  </a:cubicBezTo>
                  <a:lnTo>
                    <a:pt x="542" y="428"/>
                  </a:lnTo>
                  <a:cubicBezTo>
                    <a:pt x="61" y="3146"/>
                    <a:pt x="280" y="5970"/>
                    <a:pt x="274" y="8724"/>
                  </a:cubicBezTo>
                  <a:cubicBezTo>
                    <a:pt x="268" y="11802"/>
                    <a:pt x="1" y="14940"/>
                    <a:pt x="201" y="18007"/>
                  </a:cubicBezTo>
                  <a:cubicBezTo>
                    <a:pt x="231" y="18465"/>
                    <a:pt x="662" y="18759"/>
                    <a:pt x="1057" y="18759"/>
                  </a:cubicBezTo>
                  <a:cubicBezTo>
                    <a:pt x="1354" y="18759"/>
                    <a:pt x="1630" y="18593"/>
                    <a:pt x="1699" y="18208"/>
                  </a:cubicBezTo>
                  <a:cubicBezTo>
                    <a:pt x="2224" y="15299"/>
                    <a:pt x="2217" y="12250"/>
                    <a:pt x="2269" y="9297"/>
                  </a:cubicBezTo>
                  <a:cubicBezTo>
                    <a:pt x="2320" y="6373"/>
                    <a:pt x="2444" y="3270"/>
                    <a:pt x="1690" y="426"/>
                  </a:cubicBezTo>
                  <a:cubicBezTo>
                    <a:pt x="1618" y="151"/>
                    <a:pt x="1345" y="1"/>
                    <a:pt x="108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4" name="Google Shape;2344;p46"/>
            <p:cNvSpPr/>
            <p:nvPr/>
          </p:nvSpPr>
          <p:spPr>
            <a:xfrm>
              <a:off x="809625" y="2315650"/>
              <a:ext cx="776525" cy="59775"/>
            </a:xfrm>
            <a:custGeom>
              <a:avLst/>
              <a:gdLst/>
              <a:ahLst/>
              <a:cxnLst/>
              <a:rect l="l" t="t" r="r" b="b"/>
              <a:pathLst>
                <a:path w="31061" h="2391" extrusionOk="0">
                  <a:moveTo>
                    <a:pt x="24246" y="1"/>
                  </a:moveTo>
                  <a:cubicBezTo>
                    <a:pt x="21288" y="1"/>
                    <a:pt x="18302" y="173"/>
                    <a:pt x="15412" y="177"/>
                  </a:cubicBezTo>
                  <a:cubicBezTo>
                    <a:pt x="15378" y="177"/>
                    <a:pt x="15343" y="177"/>
                    <a:pt x="15308" y="177"/>
                  </a:cubicBezTo>
                  <a:cubicBezTo>
                    <a:pt x="12736" y="177"/>
                    <a:pt x="10053" y="32"/>
                    <a:pt x="7391" y="32"/>
                  </a:cubicBezTo>
                  <a:cubicBezTo>
                    <a:pt x="5103" y="32"/>
                    <a:pt x="2830" y="139"/>
                    <a:pt x="654" y="538"/>
                  </a:cubicBezTo>
                  <a:cubicBezTo>
                    <a:pt x="1" y="657"/>
                    <a:pt x="1" y="1734"/>
                    <a:pt x="654" y="1855"/>
                  </a:cubicBezTo>
                  <a:cubicBezTo>
                    <a:pt x="2833" y="2254"/>
                    <a:pt x="5105" y="2361"/>
                    <a:pt x="7391" y="2361"/>
                  </a:cubicBezTo>
                  <a:cubicBezTo>
                    <a:pt x="10052" y="2361"/>
                    <a:pt x="12732" y="2215"/>
                    <a:pt x="15308" y="2215"/>
                  </a:cubicBezTo>
                  <a:cubicBezTo>
                    <a:pt x="15343" y="2215"/>
                    <a:pt x="15378" y="2216"/>
                    <a:pt x="15412" y="2216"/>
                  </a:cubicBezTo>
                  <a:cubicBezTo>
                    <a:pt x="18297" y="2219"/>
                    <a:pt x="21284" y="2391"/>
                    <a:pt x="24243" y="2391"/>
                  </a:cubicBezTo>
                  <a:cubicBezTo>
                    <a:pt x="26263" y="2391"/>
                    <a:pt x="28270" y="2311"/>
                    <a:pt x="30223" y="2043"/>
                  </a:cubicBezTo>
                  <a:cubicBezTo>
                    <a:pt x="31061" y="1928"/>
                    <a:pt x="31061" y="463"/>
                    <a:pt x="30223" y="349"/>
                  </a:cubicBezTo>
                  <a:cubicBezTo>
                    <a:pt x="28269" y="81"/>
                    <a:pt x="26264" y="1"/>
                    <a:pt x="24246"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5" name="Google Shape;2345;p46"/>
            <p:cNvSpPr/>
            <p:nvPr/>
          </p:nvSpPr>
          <p:spPr>
            <a:xfrm>
              <a:off x="1024175" y="1480725"/>
              <a:ext cx="405750" cy="281450"/>
            </a:xfrm>
            <a:custGeom>
              <a:avLst/>
              <a:gdLst/>
              <a:ahLst/>
              <a:cxnLst/>
              <a:rect l="l" t="t" r="r" b="b"/>
              <a:pathLst>
                <a:path w="16230" h="11258" extrusionOk="0">
                  <a:moveTo>
                    <a:pt x="5757" y="0"/>
                  </a:moveTo>
                  <a:lnTo>
                    <a:pt x="1" y="1986"/>
                  </a:lnTo>
                  <a:cubicBezTo>
                    <a:pt x="1" y="1986"/>
                    <a:pt x="2656" y="10403"/>
                    <a:pt x="4822" y="11172"/>
                  </a:cubicBezTo>
                  <a:cubicBezTo>
                    <a:pt x="4987" y="11231"/>
                    <a:pt x="5195" y="11258"/>
                    <a:pt x="5436" y="11258"/>
                  </a:cubicBezTo>
                  <a:cubicBezTo>
                    <a:pt x="8348" y="11258"/>
                    <a:pt x="16229" y="7304"/>
                    <a:pt x="16229" y="7304"/>
                  </a:cubicBezTo>
                  <a:lnTo>
                    <a:pt x="15045" y="4344"/>
                  </a:lnTo>
                  <a:cubicBezTo>
                    <a:pt x="15045" y="4344"/>
                    <a:pt x="10471" y="5493"/>
                    <a:pt x="8517" y="5493"/>
                  </a:cubicBezTo>
                  <a:cubicBezTo>
                    <a:pt x="8089" y="5493"/>
                    <a:pt x="7787" y="5437"/>
                    <a:pt x="7686" y="5303"/>
                  </a:cubicBezTo>
                  <a:cubicBezTo>
                    <a:pt x="7143" y="4575"/>
                    <a:pt x="5757" y="0"/>
                    <a:pt x="5757"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6" name="Google Shape;2346;p46"/>
            <p:cNvSpPr/>
            <p:nvPr/>
          </p:nvSpPr>
          <p:spPr>
            <a:xfrm>
              <a:off x="52250" y="307125"/>
              <a:ext cx="128500" cy="288475"/>
            </a:xfrm>
            <a:custGeom>
              <a:avLst/>
              <a:gdLst/>
              <a:ahLst/>
              <a:cxnLst/>
              <a:rect l="l" t="t" r="r" b="b"/>
              <a:pathLst>
                <a:path w="5140" h="11539" extrusionOk="0">
                  <a:moveTo>
                    <a:pt x="1403" y="0"/>
                  </a:moveTo>
                  <a:lnTo>
                    <a:pt x="1" y="367"/>
                  </a:lnTo>
                  <a:cubicBezTo>
                    <a:pt x="1" y="367"/>
                    <a:pt x="3584" y="11538"/>
                    <a:pt x="4392" y="11538"/>
                  </a:cubicBezTo>
                  <a:cubicBezTo>
                    <a:pt x="4396" y="11538"/>
                    <a:pt x="4399" y="11538"/>
                    <a:pt x="4403" y="11538"/>
                  </a:cubicBezTo>
                  <a:cubicBezTo>
                    <a:pt x="5140" y="11444"/>
                    <a:pt x="1875" y="1438"/>
                    <a:pt x="1449" y="138"/>
                  </a:cubicBezTo>
                  <a:cubicBezTo>
                    <a:pt x="1419" y="48"/>
                    <a:pt x="1403" y="0"/>
                    <a:pt x="1403" y="0"/>
                  </a:cubicBezTo>
                  <a:close/>
                </a:path>
              </a:pathLst>
            </a:custGeom>
            <a:solidFill>
              <a:srgbClr val="60534A"/>
            </a:solidFill>
            <a:ln>
              <a:noFill/>
            </a:ln>
          </p:spPr>
          <p:txBody>
            <a:bodyPr spcFirstLastPara="1" wrap="square" lIns="91425" tIns="91425" rIns="91425" bIns="91425" anchor="ctr" anchorCtr="0">
              <a:noAutofit/>
            </a:bodyPr>
            <a:lstStyle/>
            <a:p>
              <a:endParaRPr lang="es-MX"/>
            </a:p>
          </p:txBody>
        </p:sp>
        <p:sp>
          <p:nvSpPr>
            <p:cNvPr id="47" name="Google Shape;2347;p46"/>
            <p:cNvSpPr/>
            <p:nvPr/>
          </p:nvSpPr>
          <p:spPr>
            <a:xfrm>
              <a:off x="50925" y="303275"/>
              <a:ext cx="43050" cy="36425"/>
            </a:xfrm>
            <a:custGeom>
              <a:avLst/>
              <a:gdLst/>
              <a:ahLst/>
              <a:cxnLst/>
              <a:rect l="l" t="t" r="r" b="b"/>
              <a:pathLst>
                <a:path w="1722" h="1457" extrusionOk="0">
                  <a:moveTo>
                    <a:pt x="1424" y="1"/>
                  </a:moveTo>
                  <a:lnTo>
                    <a:pt x="0" y="436"/>
                  </a:lnTo>
                  <a:lnTo>
                    <a:pt x="358" y="1456"/>
                  </a:lnTo>
                  <a:lnTo>
                    <a:pt x="1721" y="966"/>
                  </a:lnTo>
                  <a:lnTo>
                    <a:pt x="1424" y="1"/>
                  </a:lnTo>
                  <a:close/>
                </a:path>
              </a:pathLst>
            </a:custGeom>
            <a:solidFill>
              <a:srgbClr val="B5A9A0"/>
            </a:solidFill>
            <a:ln>
              <a:noFill/>
            </a:ln>
          </p:spPr>
          <p:txBody>
            <a:bodyPr spcFirstLastPara="1" wrap="square" lIns="91425" tIns="91425" rIns="91425" bIns="91425" anchor="ctr" anchorCtr="0">
              <a:noAutofit/>
            </a:bodyPr>
            <a:lstStyle/>
            <a:p>
              <a:endParaRPr lang="es-MX"/>
            </a:p>
          </p:txBody>
        </p:sp>
        <p:sp>
          <p:nvSpPr>
            <p:cNvPr id="48" name="Google Shape;2348;p46"/>
            <p:cNvSpPr/>
            <p:nvPr/>
          </p:nvSpPr>
          <p:spPr>
            <a:xfrm>
              <a:off x="0" y="158200"/>
              <a:ext cx="104625" cy="158275"/>
            </a:xfrm>
            <a:custGeom>
              <a:avLst/>
              <a:gdLst/>
              <a:ahLst/>
              <a:cxnLst/>
              <a:rect l="l" t="t" r="r" b="b"/>
              <a:pathLst>
                <a:path w="4185" h="6331" extrusionOk="0">
                  <a:moveTo>
                    <a:pt x="1487" y="0"/>
                  </a:moveTo>
                  <a:cubicBezTo>
                    <a:pt x="585" y="887"/>
                    <a:pt x="0" y="2150"/>
                    <a:pt x="123" y="3409"/>
                  </a:cubicBezTo>
                  <a:cubicBezTo>
                    <a:pt x="243" y="4669"/>
                    <a:pt x="852" y="6071"/>
                    <a:pt x="2091" y="6326"/>
                  </a:cubicBezTo>
                  <a:cubicBezTo>
                    <a:pt x="2127" y="6329"/>
                    <a:pt x="2164" y="6330"/>
                    <a:pt x="2201" y="6330"/>
                  </a:cubicBezTo>
                  <a:cubicBezTo>
                    <a:pt x="2970" y="6330"/>
                    <a:pt x="3837" y="5676"/>
                    <a:pt x="4027" y="4939"/>
                  </a:cubicBezTo>
                  <a:cubicBezTo>
                    <a:pt x="4185" y="4322"/>
                    <a:pt x="3983" y="3659"/>
                    <a:pt x="3649" y="3117"/>
                  </a:cubicBezTo>
                  <a:cubicBezTo>
                    <a:pt x="3315" y="2572"/>
                    <a:pt x="2856" y="2119"/>
                    <a:pt x="2440" y="1637"/>
                  </a:cubicBezTo>
                  <a:cubicBezTo>
                    <a:pt x="2022" y="1154"/>
                    <a:pt x="1635" y="620"/>
                    <a:pt x="1487" y="0"/>
                  </a:cubicBezTo>
                  <a:close/>
                </a:path>
              </a:pathLst>
            </a:custGeom>
            <a:solidFill>
              <a:srgbClr val="E2C6AF"/>
            </a:solidFill>
            <a:ln>
              <a:noFill/>
            </a:ln>
          </p:spPr>
          <p:txBody>
            <a:bodyPr spcFirstLastPara="1" wrap="square" lIns="91425" tIns="91425" rIns="91425" bIns="91425" anchor="ctr" anchorCtr="0">
              <a:noAutofit/>
            </a:bodyPr>
            <a:lstStyle/>
            <a:p>
              <a:endParaRPr lang="es-MX"/>
            </a:p>
          </p:txBody>
        </p:sp>
        <p:sp>
          <p:nvSpPr>
            <p:cNvPr id="49" name="Google Shape;2349;p46"/>
            <p:cNvSpPr/>
            <p:nvPr/>
          </p:nvSpPr>
          <p:spPr>
            <a:xfrm>
              <a:off x="2425" y="156875"/>
              <a:ext cx="67275" cy="72075"/>
            </a:xfrm>
            <a:custGeom>
              <a:avLst/>
              <a:gdLst/>
              <a:ahLst/>
              <a:cxnLst/>
              <a:rect l="l" t="t" r="r" b="b"/>
              <a:pathLst>
                <a:path w="2691" h="2883" extrusionOk="0">
                  <a:moveTo>
                    <a:pt x="1438" y="1"/>
                  </a:moveTo>
                  <a:cubicBezTo>
                    <a:pt x="303" y="885"/>
                    <a:pt x="0" y="2721"/>
                    <a:pt x="0" y="2721"/>
                  </a:cubicBezTo>
                  <a:cubicBezTo>
                    <a:pt x="30" y="2846"/>
                    <a:pt x="46" y="2839"/>
                    <a:pt x="170" y="2871"/>
                  </a:cubicBezTo>
                  <a:cubicBezTo>
                    <a:pt x="199" y="2879"/>
                    <a:pt x="229" y="2882"/>
                    <a:pt x="258" y="2882"/>
                  </a:cubicBezTo>
                  <a:cubicBezTo>
                    <a:pt x="357" y="2882"/>
                    <a:pt x="453" y="2842"/>
                    <a:pt x="522" y="2767"/>
                  </a:cubicBezTo>
                  <a:cubicBezTo>
                    <a:pt x="637" y="2642"/>
                    <a:pt x="673" y="2427"/>
                    <a:pt x="837" y="2379"/>
                  </a:cubicBezTo>
                  <a:cubicBezTo>
                    <a:pt x="857" y="2373"/>
                    <a:pt x="878" y="2370"/>
                    <a:pt x="899" y="2370"/>
                  </a:cubicBezTo>
                  <a:cubicBezTo>
                    <a:pt x="1000" y="2370"/>
                    <a:pt x="1101" y="2439"/>
                    <a:pt x="1190" y="2497"/>
                  </a:cubicBezTo>
                  <a:cubicBezTo>
                    <a:pt x="1392" y="2627"/>
                    <a:pt x="1612" y="2722"/>
                    <a:pt x="1846" y="2776"/>
                  </a:cubicBezTo>
                  <a:cubicBezTo>
                    <a:pt x="1935" y="2797"/>
                    <a:pt x="2027" y="2812"/>
                    <a:pt x="2118" y="2812"/>
                  </a:cubicBezTo>
                  <a:cubicBezTo>
                    <a:pt x="2166" y="2812"/>
                    <a:pt x="2215" y="2808"/>
                    <a:pt x="2262" y="2798"/>
                  </a:cubicBezTo>
                  <a:cubicBezTo>
                    <a:pt x="2398" y="2769"/>
                    <a:pt x="2529" y="2688"/>
                    <a:pt x="2592" y="2561"/>
                  </a:cubicBezTo>
                  <a:cubicBezTo>
                    <a:pt x="2690" y="2360"/>
                    <a:pt x="2646" y="2120"/>
                    <a:pt x="2544" y="1919"/>
                  </a:cubicBezTo>
                  <a:cubicBezTo>
                    <a:pt x="2544" y="1919"/>
                    <a:pt x="2112" y="1331"/>
                    <a:pt x="1746" y="806"/>
                  </a:cubicBezTo>
                  <a:cubicBezTo>
                    <a:pt x="1383" y="281"/>
                    <a:pt x="1438" y="1"/>
                    <a:pt x="1438" y="1"/>
                  </a:cubicBezTo>
                  <a:close/>
                </a:path>
              </a:pathLst>
            </a:custGeom>
            <a:solidFill>
              <a:srgbClr val="616E99"/>
            </a:solidFill>
            <a:ln>
              <a:noFill/>
            </a:ln>
          </p:spPr>
          <p:txBody>
            <a:bodyPr spcFirstLastPara="1" wrap="square" lIns="91425" tIns="91425" rIns="91425" bIns="91425" anchor="ctr" anchorCtr="0">
              <a:noAutofit/>
            </a:bodyPr>
            <a:lstStyle/>
            <a:p>
              <a:endParaRPr lang="es-MX"/>
            </a:p>
          </p:txBody>
        </p:sp>
        <p:sp>
          <p:nvSpPr>
            <p:cNvPr id="50" name="Google Shape;2350;p46"/>
            <p:cNvSpPr/>
            <p:nvPr/>
          </p:nvSpPr>
          <p:spPr>
            <a:xfrm>
              <a:off x="18925" y="231225"/>
              <a:ext cx="22375" cy="25225"/>
            </a:xfrm>
            <a:custGeom>
              <a:avLst/>
              <a:gdLst/>
              <a:ahLst/>
              <a:cxnLst/>
              <a:rect l="l" t="t" r="r" b="b"/>
              <a:pathLst>
                <a:path w="895" h="1009" extrusionOk="0">
                  <a:moveTo>
                    <a:pt x="463" y="0"/>
                  </a:moveTo>
                  <a:cubicBezTo>
                    <a:pt x="364" y="0"/>
                    <a:pt x="266" y="35"/>
                    <a:pt x="196" y="103"/>
                  </a:cubicBezTo>
                  <a:cubicBezTo>
                    <a:pt x="87" y="179"/>
                    <a:pt x="44" y="345"/>
                    <a:pt x="22" y="477"/>
                  </a:cubicBezTo>
                  <a:cubicBezTo>
                    <a:pt x="1" y="609"/>
                    <a:pt x="75" y="749"/>
                    <a:pt x="154" y="858"/>
                  </a:cubicBezTo>
                  <a:cubicBezTo>
                    <a:pt x="205" y="928"/>
                    <a:pt x="278" y="984"/>
                    <a:pt x="362" y="1002"/>
                  </a:cubicBezTo>
                  <a:cubicBezTo>
                    <a:pt x="381" y="1007"/>
                    <a:pt x="400" y="1008"/>
                    <a:pt x="420" y="1008"/>
                  </a:cubicBezTo>
                  <a:cubicBezTo>
                    <a:pt x="519" y="1008"/>
                    <a:pt x="616" y="958"/>
                    <a:pt x="691" y="891"/>
                  </a:cubicBezTo>
                  <a:cubicBezTo>
                    <a:pt x="815" y="782"/>
                    <a:pt x="894" y="621"/>
                    <a:pt x="893" y="455"/>
                  </a:cubicBezTo>
                  <a:cubicBezTo>
                    <a:pt x="890" y="291"/>
                    <a:pt x="800" y="127"/>
                    <a:pt x="655" y="48"/>
                  </a:cubicBezTo>
                  <a:cubicBezTo>
                    <a:pt x="596" y="16"/>
                    <a:pt x="529" y="0"/>
                    <a:pt x="463" y="0"/>
                  </a:cubicBezTo>
                  <a:close/>
                </a:path>
              </a:pathLst>
            </a:custGeom>
            <a:solidFill>
              <a:srgbClr val="616E99"/>
            </a:solidFill>
            <a:ln>
              <a:noFill/>
            </a:ln>
          </p:spPr>
          <p:txBody>
            <a:bodyPr spcFirstLastPara="1" wrap="square" lIns="91425" tIns="91425" rIns="91425" bIns="91425" anchor="ctr" anchorCtr="0">
              <a:noAutofit/>
            </a:bodyPr>
            <a:lstStyle/>
            <a:p>
              <a:endParaRPr lang="es-MX"/>
            </a:p>
          </p:txBody>
        </p:sp>
        <p:sp>
          <p:nvSpPr>
            <p:cNvPr id="51" name="Google Shape;2351;p46"/>
            <p:cNvSpPr/>
            <p:nvPr/>
          </p:nvSpPr>
          <p:spPr>
            <a:xfrm>
              <a:off x="114525" y="542350"/>
              <a:ext cx="517875" cy="403500"/>
            </a:xfrm>
            <a:custGeom>
              <a:avLst/>
              <a:gdLst/>
              <a:ahLst/>
              <a:cxnLst/>
              <a:rect l="l" t="t" r="r" b="b"/>
              <a:pathLst>
                <a:path w="20715" h="16140" extrusionOk="0">
                  <a:moveTo>
                    <a:pt x="1873" y="1"/>
                  </a:moveTo>
                  <a:lnTo>
                    <a:pt x="0" y="2291"/>
                  </a:lnTo>
                  <a:cubicBezTo>
                    <a:pt x="0" y="2291"/>
                    <a:pt x="7499" y="14828"/>
                    <a:pt x="19633" y="16140"/>
                  </a:cubicBezTo>
                  <a:lnTo>
                    <a:pt x="20714" y="11536"/>
                  </a:lnTo>
                  <a:cubicBezTo>
                    <a:pt x="20714" y="11536"/>
                    <a:pt x="10190" y="9801"/>
                    <a:pt x="1873"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2" name="Google Shape;2352;p46"/>
            <p:cNvSpPr/>
            <p:nvPr/>
          </p:nvSpPr>
          <p:spPr>
            <a:xfrm>
              <a:off x="29680" y="414227"/>
              <a:ext cx="134492" cy="188299"/>
            </a:xfrm>
            <a:custGeom>
              <a:avLst/>
              <a:gdLst/>
              <a:ahLst/>
              <a:cxnLst/>
              <a:rect l="l" t="t" r="r" b="b"/>
              <a:pathLst>
                <a:path w="5268" h="7417" extrusionOk="0">
                  <a:moveTo>
                    <a:pt x="2066" y="0"/>
                  </a:moveTo>
                  <a:cubicBezTo>
                    <a:pt x="2043" y="0"/>
                    <a:pt x="2031" y="21"/>
                    <a:pt x="2030" y="65"/>
                  </a:cubicBezTo>
                  <a:cubicBezTo>
                    <a:pt x="2013" y="692"/>
                    <a:pt x="3279" y="2895"/>
                    <a:pt x="3279" y="2895"/>
                  </a:cubicBezTo>
                  <a:cubicBezTo>
                    <a:pt x="3279" y="2895"/>
                    <a:pt x="1021" y="785"/>
                    <a:pt x="824" y="785"/>
                  </a:cubicBezTo>
                  <a:cubicBezTo>
                    <a:pt x="796" y="785"/>
                    <a:pt x="809" y="826"/>
                    <a:pt x="874" y="921"/>
                  </a:cubicBezTo>
                  <a:cubicBezTo>
                    <a:pt x="1404" y="1689"/>
                    <a:pt x="2708" y="3566"/>
                    <a:pt x="2708" y="3566"/>
                  </a:cubicBezTo>
                  <a:cubicBezTo>
                    <a:pt x="2708" y="3566"/>
                    <a:pt x="398" y="1628"/>
                    <a:pt x="61" y="1628"/>
                  </a:cubicBezTo>
                  <a:cubicBezTo>
                    <a:pt x="1" y="1628"/>
                    <a:pt x="3" y="1689"/>
                    <a:pt x="91" y="1833"/>
                  </a:cubicBezTo>
                  <a:cubicBezTo>
                    <a:pt x="677" y="2789"/>
                    <a:pt x="2097" y="4121"/>
                    <a:pt x="2097" y="4121"/>
                  </a:cubicBezTo>
                  <a:cubicBezTo>
                    <a:pt x="2097" y="4121"/>
                    <a:pt x="799" y="3380"/>
                    <a:pt x="525" y="3380"/>
                  </a:cubicBezTo>
                  <a:cubicBezTo>
                    <a:pt x="440" y="3380"/>
                    <a:pt x="454" y="3452"/>
                    <a:pt x="637" y="3640"/>
                  </a:cubicBezTo>
                  <a:cubicBezTo>
                    <a:pt x="1411" y="4434"/>
                    <a:pt x="2142" y="6025"/>
                    <a:pt x="3394" y="7416"/>
                  </a:cubicBezTo>
                  <a:lnTo>
                    <a:pt x="5267" y="5126"/>
                  </a:lnTo>
                  <a:cubicBezTo>
                    <a:pt x="5267" y="5126"/>
                    <a:pt x="4721" y="2134"/>
                    <a:pt x="4577" y="1808"/>
                  </a:cubicBezTo>
                  <a:cubicBezTo>
                    <a:pt x="4571" y="1794"/>
                    <a:pt x="4564" y="1787"/>
                    <a:pt x="4558" y="1787"/>
                  </a:cubicBezTo>
                  <a:cubicBezTo>
                    <a:pt x="4459" y="1787"/>
                    <a:pt x="4387" y="3611"/>
                    <a:pt x="4387" y="3611"/>
                  </a:cubicBezTo>
                  <a:cubicBezTo>
                    <a:pt x="4387" y="3611"/>
                    <a:pt x="2362" y="0"/>
                    <a:pt x="2066"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3" name="Google Shape;2353;p46"/>
            <p:cNvSpPr/>
            <p:nvPr/>
          </p:nvSpPr>
          <p:spPr>
            <a:xfrm>
              <a:off x="791400" y="1413175"/>
              <a:ext cx="202675" cy="621775"/>
            </a:xfrm>
            <a:custGeom>
              <a:avLst/>
              <a:gdLst/>
              <a:ahLst/>
              <a:cxnLst/>
              <a:rect l="l" t="t" r="r" b="b"/>
              <a:pathLst>
                <a:path w="8107" h="24871" extrusionOk="0">
                  <a:moveTo>
                    <a:pt x="8107" y="0"/>
                  </a:moveTo>
                  <a:lnTo>
                    <a:pt x="1" y="2871"/>
                  </a:lnTo>
                  <a:cubicBezTo>
                    <a:pt x="1" y="3625"/>
                    <a:pt x="3469" y="24208"/>
                    <a:pt x="3469" y="24208"/>
                  </a:cubicBezTo>
                  <a:lnTo>
                    <a:pt x="6398" y="24870"/>
                  </a:lnTo>
                  <a:lnTo>
                    <a:pt x="8107" y="0"/>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4" name="Google Shape;2354;p46"/>
            <p:cNvSpPr/>
            <p:nvPr/>
          </p:nvSpPr>
          <p:spPr>
            <a:xfrm>
              <a:off x="1109550" y="713775"/>
              <a:ext cx="286900" cy="417900"/>
            </a:xfrm>
            <a:custGeom>
              <a:avLst/>
              <a:gdLst/>
              <a:ahLst/>
              <a:cxnLst/>
              <a:rect l="l" t="t" r="r" b="b"/>
              <a:pathLst>
                <a:path w="11476" h="16716" extrusionOk="0">
                  <a:moveTo>
                    <a:pt x="10480" y="0"/>
                  </a:moveTo>
                  <a:cubicBezTo>
                    <a:pt x="10057" y="0"/>
                    <a:pt x="8214" y="2264"/>
                    <a:pt x="8214" y="2264"/>
                  </a:cubicBezTo>
                  <a:cubicBezTo>
                    <a:pt x="8320" y="446"/>
                    <a:pt x="7571" y="124"/>
                    <a:pt x="7571" y="124"/>
                  </a:cubicBezTo>
                  <a:cubicBezTo>
                    <a:pt x="7571" y="124"/>
                    <a:pt x="6074" y="10711"/>
                    <a:pt x="5326" y="11780"/>
                  </a:cubicBezTo>
                  <a:cubicBezTo>
                    <a:pt x="5144" y="12040"/>
                    <a:pt x="4879" y="12138"/>
                    <a:pt x="4580" y="12138"/>
                  </a:cubicBezTo>
                  <a:cubicBezTo>
                    <a:pt x="3645" y="12138"/>
                    <a:pt x="2388" y="11175"/>
                    <a:pt x="2388" y="11175"/>
                  </a:cubicBezTo>
                  <a:lnTo>
                    <a:pt x="1" y="14837"/>
                  </a:lnTo>
                  <a:cubicBezTo>
                    <a:pt x="1" y="14837"/>
                    <a:pt x="4525" y="16715"/>
                    <a:pt x="7085" y="16715"/>
                  </a:cubicBezTo>
                  <a:cubicBezTo>
                    <a:pt x="7217" y="16715"/>
                    <a:pt x="7344" y="16710"/>
                    <a:pt x="7465" y="16700"/>
                  </a:cubicBezTo>
                  <a:cubicBezTo>
                    <a:pt x="9924" y="16487"/>
                    <a:pt x="9817" y="4937"/>
                    <a:pt x="9817" y="4937"/>
                  </a:cubicBezTo>
                  <a:cubicBezTo>
                    <a:pt x="9817" y="4937"/>
                    <a:pt x="11101" y="2477"/>
                    <a:pt x="11421" y="1300"/>
                  </a:cubicBezTo>
                  <a:cubicBezTo>
                    <a:pt x="11476" y="1101"/>
                    <a:pt x="11460" y="1019"/>
                    <a:pt x="11395" y="1019"/>
                  </a:cubicBezTo>
                  <a:cubicBezTo>
                    <a:pt x="11080" y="1019"/>
                    <a:pt x="9604" y="3012"/>
                    <a:pt x="9604" y="3012"/>
                  </a:cubicBezTo>
                  <a:cubicBezTo>
                    <a:pt x="9604" y="3012"/>
                    <a:pt x="10566" y="872"/>
                    <a:pt x="10566" y="124"/>
                  </a:cubicBezTo>
                  <a:cubicBezTo>
                    <a:pt x="10566" y="38"/>
                    <a:pt x="10535" y="0"/>
                    <a:pt x="10480"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5" name="Google Shape;2355;p46"/>
            <p:cNvSpPr/>
            <p:nvPr/>
          </p:nvSpPr>
          <p:spPr>
            <a:xfrm>
              <a:off x="545100" y="206475"/>
              <a:ext cx="338250" cy="610050"/>
            </a:xfrm>
            <a:custGeom>
              <a:avLst/>
              <a:gdLst/>
              <a:ahLst/>
              <a:cxnLst/>
              <a:rect l="l" t="t" r="r" b="b"/>
              <a:pathLst>
                <a:path w="13530" h="24402" extrusionOk="0">
                  <a:moveTo>
                    <a:pt x="5816" y="0"/>
                  </a:moveTo>
                  <a:cubicBezTo>
                    <a:pt x="5816" y="0"/>
                    <a:pt x="1469" y="3085"/>
                    <a:pt x="1609" y="7572"/>
                  </a:cubicBezTo>
                  <a:cubicBezTo>
                    <a:pt x="1707" y="10694"/>
                    <a:pt x="1667" y="11169"/>
                    <a:pt x="1634" y="11169"/>
                  </a:cubicBezTo>
                  <a:cubicBezTo>
                    <a:pt x="1620" y="11169"/>
                    <a:pt x="1606" y="11078"/>
                    <a:pt x="1606" y="11078"/>
                  </a:cubicBezTo>
                  <a:cubicBezTo>
                    <a:pt x="1606" y="11078"/>
                    <a:pt x="0" y="13172"/>
                    <a:pt x="206" y="15006"/>
                  </a:cubicBezTo>
                  <a:cubicBezTo>
                    <a:pt x="806" y="20317"/>
                    <a:pt x="6150" y="20476"/>
                    <a:pt x="6790" y="20476"/>
                  </a:cubicBezTo>
                  <a:cubicBezTo>
                    <a:pt x="6831" y="20476"/>
                    <a:pt x="6852" y="20476"/>
                    <a:pt x="6852" y="20476"/>
                  </a:cubicBezTo>
                  <a:lnTo>
                    <a:pt x="6852" y="24402"/>
                  </a:lnTo>
                  <a:lnTo>
                    <a:pt x="11846" y="24402"/>
                  </a:lnTo>
                  <a:lnTo>
                    <a:pt x="13530" y="15707"/>
                  </a:lnTo>
                  <a:lnTo>
                    <a:pt x="5816" y="0"/>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 name="Google Shape;2356;p46"/>
            <p:cNvSpPr/>
            <p:nvPr/>
          </p:nvSpPr>
          <p:spPr>
            <a:xfrm>
              <a:off x="564550" y="102275"/>
              <a:ext cx="675175" cy="666425"/>
            </a:xfrm>
            <a:custGeom>
              <a:avLst/>
              <a:gdLst/>
              <a:ahLst/>
              <a:cxnLst/>
              <a:rect l="l" t="t" r="r" b="b"/>
              <a:pathLst>
                <a:path w="27007" h="26657" extrusionOk="0">
                  <a:moveTo>
                    <a:pt x="11805" y="0"/>
                  </a:moveTo>
                  <a:cubicBezTo>
                    <a:pt x="8556" y="0"/>
                    <a:pt x="5314" y="1203"/>
                    <a:pt x="2870" y="3345"/>
                  </a:cubicBezTo>
                  <a:cubicBezTo>
                    <a:pt x="1307" y="4711"/>
                    <a:pt x="1" y="6734"/>
                    <a:pt x="463" y="8758"/>
                  </a:cubicBezTo>
                  <a:cubicBezTo>
                    <a:pt x="778" y="10140"/>
                    <a:pt x="1866" y="11263"/>
                    <a:pt x="2106" y="12660"/>
                  </a:cubicBezTo>
                  <a:cubicBezTo>
                    <a:pt x="2205" y="13241"/>
                    <a:pt x="2154" y="13850"/>
                    <a:pt x="2366" y="14399"/>
                  </a:cubicBezTo>
                  <a:cubicBezTo>
                    <a:pt x="2537" y="14844"/>
                    <a:pt x="2981" y="15234"/>
                    <a:pt x="3427" y="15234"/>
                  </a:cubicBezTo>
                  <a:cubicBezTo>
                    <a:pt x="3531" y="15234"/>
                    <a:pt x="3635" y="15213"/>
                    <a:pt x="3736" y="15166"/>
                  </a:cubicBezTo>
                  <a:cubicBezTo>
                    <a:pt x="4346" y="14881"/>
                    <a:pt x="4339" y="13950"/>
                    <a:pt x="4877" y="13546"/>
                  </a:cubicBezTo>
                  <a:cubicBezTo>
                    <a:pt x="5040" y="13424"/>
                    <a:pt x="5236" y="13369"/>
                    <a:pt x="5437" y="13369"/>
                  </a:cubicBezTo>
                  <a:cubicBezTo>
                    <a:pt x="5744" y="13369"/>
                    <a:pt x="6061" y="13497"/>
                    <a:pt x="6289" y="13707"/>
                  </a:cubicBezTo>
                  <a:cubicBezTo>
                    <a:pt x="6666" y="14056"/>
                    <a:pt x="6838" y="14578"/>
                    <a:pt x="6912" y="15087"/>
                  </a:cubicBezTo>
                  <a:cubicBezTo>
                    <a:pt x="7285" y="17626"/>
                    <a:pt x="5623" y="20218"/>
                    <a:pt x="6301" y="22693"/>
                  </a:cubicBezTo>
                  <a:cubicBezTo>
                    <a:pt x="6790" y="24475"/>
                    <a:pt x="8438" y="25760"/>
                    <a:pt x="10211" y="26284"/>
                  </a:cubicBezTo>
                  <a:cubicBezTo>
                    <a:pt x="11149" y="26560"/>
                    <a:pt x="12120" y="26657"/>
                    <a:pt x="13098" y="26657"/>
                  </a:cubicBezTo>
                  <a:cubicBezTo>
                    <a:pt x="13970" y="26657"/>
                    <a:pt x="14848" y="26580"/>
                    <a:pt x="15713" y="26484"/>
                  </a:cubicBezTo>
                  <a:cubicBezTo>
                    <a:pt x="19204" y="26093"/>
                    <a:pt x="23028" y="25177"/>
                    <a:pt x="25001" y="22274"/>
                  </a:cubicBezTo>
                  <a:cubicBezTo>
                    <a:pt x="26299" y="20361"/>
                    <a:pt x="26534" y="17942"/>
                    <a:pt x="26711" y="15638"/>
                  </a:cubicBezTo>
                  <a:cubicBezTo>
                    <a:pt x="26866" y="13618"/>
                    <a:pt x="27006" y="11558"/>
                    <a:pt x="26545" y="9586"/>
                  </a:cubicBezTo>
                  <a:cubicBezTo>
                    <a:pt x="26085" y="7611"/>
                    <a:pt x="24929" y="5701"/>
                    <a:pt x="23105" y="4818"/>
                  </a:cubicBezTo>
                  <a:lnTo>
                    <a:pt x="21997" y="4681"/>
                  </a:lnTo>
                  <a:cubicBezTo>
                    <a:pt x="19676" y="1991"/>
                    <a:pt x="16255" y="279"/>
                    <a:pt x="12712" y="32"/>
                  </a:cubicBezTo>
                  <a:cubicBezTo>
                    <a:pt x="12410" y="11"/>
                    <a:pt x="12107" y="0"/>
                    <a:pt x="11805"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7" name="Google Shape;2357;p46"/>
            <p:cNvSpPr/>
            <p:nvPr/>
          </p:nvSpPr>
          <p:spPr>
            <a:xfrm>
              <a:off x="1092325" y="33400"/>
              <a:ext cx="262400" cy="259900"/>
            </a:xfrm>
            <a:custGeom>
              <a:avLst/>
              <a:gdLst/>
              <a:ahLst/>
              <a:cxnLst/>
              <a:rect l="l" t="t" r="r" b="b"/>
              <a:pathLst>
                <a:path w="10496" h="10396" extrusionOk="0">
                  <a:moveTo>
                    <a:pt x="7832" y="1"/>
                  </a:moveTo>
                  <a:cubicBezTo>
                    <a:pt x="7391" y="1"/>
                    <a:pt x="6941" y="95"/>
                    <a:pt x="6516" y="222"/>
                  </a:cubicBezTo>
                  <a:cubicBezTo>
                    <a:pt x="3175" y="1213"/>
                    <a:pt x="531" y="4242"/>
                    <a:pt x="1" y="7687"/>
                  </a:cubicBezTo>
                  <a:lnTo>
                    <a:pt x="178" y="8237"/>
                  </a:lnTo>
                  <a:lnTo>
                    <a:pt x="8648" y="10319"/>
                  </a:lnTo>
                  <a:cubicBezTo>
                    <a:pt x="8805" y="10358"/>
                    <a:pt x="8968" y="10396"/>
                    <a:pt x="9127" y="10396"/>
                  </a:cubicBezTo>
                  <a:cubicBezTo>
                    <a:pt x="9206" y="10396"/>
                    <a:pt x="9284" y="10386"/>
                    <a:pt x="9361" y="10363"/>
                  </a:cubicBezTo>
                  <a:cubicBezTo>
                    <a:pt x="9745" y="10246"/>
                    <a:pt x="9941" y="9825"/>
                    <a:pt x="10087" y="9449"/>
                  </a:cubicBezTo>
                  <a:cubicBezTo>
                    <a:pt x="10273" y="8975"/>
                    <a:pt x="10461" y="8486"/>
                    <a:pt x="10454" y="7976"/>
                  </a:cubicBezTo>
                  <a:cubicBezTo>
                    <a:pt x="10446" y="7467"/>
                    <a:pt x="10199" y="6928"/>
                    <a:pt x="9731" y="6726"/>
                  </a:cubicBezTo>
                  <a:cubicBezTo>
                    <a:pt x="9368" y="6570"/>
                    <a:pt x="8951" y="6641"/>
                    <a:pt x="8563" y="6568"/>
                  </a:cubicBezTo>
                  <a:cubicBezTo>
                    <a:pt x="8175" y="6495"/>
                    <a:pt x="7765" y="6145"/>
                    <a:pt x="7892" y="5770"/>
                  </a:cubicBezTo>
                  <a:cubicBezTo>
                    <a:pt x="7977" y="5518"/>
                    <a:pt x="8259" y="5401"/>
                    <a:pt x="8509" y="5311"/>
                  </a:cubicBezTo>
                  <a:lnTo>
                    <a:pt x="10411" y="4636"/>
                  </a:lnTo>
                  <a:cubicBezTo>
                    <a:pt x="10454" y="3787"/>
                    <a:pt x="10496" y="2922"/>
                    <a:pt x="10279" y="2101"/>
                  </a:cubicBezTo>
                  <a:cubicBezTo>
                    <a:pt x="10063" y="1281"/>
                    <a:pt x="9544" y="493"/>
                    <a:pt x="8758" y="171"/>
                  </a:cubicBezTo>
                  <a:cubicBezTo>
                    <a:pt x="8463" y="50"/>
                    <a:pt x="8150" y="1"/>
                    <a:pt x="7832"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8" name="Google Shape;2358;p46"/>
            <p:cNvSpPr/>
            <p:nvPr/>
          </p:nvSpPr>
          <p:spPr>
            <a:xfrm>
              <a:off x="1072100" y="187175"/>
              <a:ext cx="129250" cy="92975"/>
            </a:xfrm>
            <a:custGeom>
              <a:avLst/>
              <a:gdLst/>
              <a:ahLst/>
              <a:cxnLst/>
              <a:rect l="l" t="t" r="r" b="b"/>
              <a:pathLst>
                <a:path w="5170" h="3719" extrusionOk="0">
                  <a:moveTo>
                    <a:pt x="1142" y="0"/>
                  </a:moveTo>
                  <a:cubicBezTo>
                    <a:pt x="1110" y="0"/>
                    <a:pt x="1078" y="14"/>
                    <a:pt x="1062" y="46"/>
                  </a:cubicBezTo>
                  <a:cubicBezTo>
                    <a:pt x="1" y="2071"/>
                    <a:pt x="2670" y="3719"/>
                    <a:pt x="4508" y="3719"/>
                  </a:cubicBezTo>
                  <a:cubicBezTo>
                    <a:pt x="4647" y="3719"/>
                    <a:pt x="4780" y="3710"/>
                    <a:pt x="4907" y="3690"/>
                  </a:cubicBezTo>
                  <a:cubicBezTo>
                    <a:pt x="5170" y="3650"/>
                    <a:pt x="5159" y="3218"/>
                    <a:pt x="4907" y="3170"/>
                  </a:cubicBezTo>
                  <a:cubicBezTo>
                    <a:pt x="4028" y="3001"/>
                    <a:pt x="3187" y="2942"/>
                    <a:pt x="2414" y="2424"/>
                  </a:cubicBezTo>
                  <a:cubicBezTo>
                    <a:pt x="1609" y="1883"/>
                    <a:pt x="1153" y="1075"/>
                    <a:pt x="1241" y="94"/>
                  </a:cubicBezTo>
                  <a:cubicBezTo>
                    <a:pt x="1245" y="36"/>
                    <a:pt x="1193" y="0"/>
                    <a:pt x="1142"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59" name="Google Shape;2359;p46"/>
            <p:cNvSpPr/>
            <p:nvPr/>
          </p:nvSpPr>
          <p:spPr>
            <a:xfrm>
              <a:off x="1101250" y="0"/>
              <a:ext cx="108700" cy="204625"/>
            </a:xfrm>
            <a:custGeom>
              <a:avLst/>
              <a:gdLst/>
              <a:ahLst/>
              <a:cxnLst/>
              <a:rect l="l" t="t" r="r" b="b"/>
              <a:pathLst>
                <a:path w="4348" h="8185" extrusionOk="0">
                  <a:moveTo>
                    <a:pt x="4111" y="1"/>
                  </a:moveTo>
                  <a:cubicBezTo>
                    <a:pt x="4075" y="1"/>
                    <a:pt x="4037" y="14"/>
                    <a:pt x="4002" y="44"/>
                  </a:cubicBezTo>
                  <a:cubicBezTo>
                    <a:pt x="1757" y="2053"/>
                    <a:pt x="164" y="5071"/>
                    <a:pt x="3" y="8104"/>
                  </a:cubicBezTo>
                  <a:cubicBezTo>
                    <a:pt x="0" y="8155"/>
                    <a:pt x="46" y="8185"/>
                    <a:pt x="90" y="8185"/>
                  </a:cubicBezTo>
                  <a:cubicBezTo>
                    <a:pt x="124" y="8185"/>
                    <a:pt x="158" y="8166"/>
                    <a:pt x="165" y="8126"/>
                  </a:cubicBezTo>
                  <a:cubicBezTo>
                    <a:pt x="778" y="5007"/>
                    <a:pt x="1953" y="2532"/>
                    <a:pt x="4232" y="275"/>
                  </a:cubicBezTo>
                  <a:cubicBezTo>
                    <a:pt x="4348" y="159"/>
                    <a:pt x="4238" y="1"/>
                    <a:pt x="4111"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0" name="Google Shape;2360;p46"/>
            <p:cNvSpPr/>
            <p:nvPr/>
          </p:nvSpPr>
          <p:spPr>
            <a:xfrm>
              <a:off x="735050" y="244750"/>
              <a:ext cx="371500" cy="188275"/>
            </a:xfrm>
            <a:custGeom>
              <a:avLst/>
              <a:gdLst/>
              <a:ahLst/>
              <a:cxnLst/>
              <a:rect l="l" t="t" r="r" b="b"/>
              <a:pathLst>
                <a:path w="14860" h="7531" extrusionOk="0">
                  <a:moveTo>
                    <a:pt x="12651" y="1"/>
                  </a:moveTo>
                  <a:cubicBezTo>
                    <a:pt x="7895" y="1"/>
                    <a:pt x="2958" y="4055"/>
                    <a:pt x="88" y="7297"/>
                  </a:cubicBezTo>
                  <a:cubicBezTo>
                    <a:pt x="0" y="7395"/>
                    <a:pt x="90" y="7530"/>
                    <a:pt x="190" y="7530"/>
                  </a:cubicBezTo>
                  <a:cubicBezTo>
                    <a:pt x="220" y="7530"/>
                    <a:pt x="251" y="7518"/>
                    <a:pt x="279" y="7488"/>
                  </a:cubicBezTo>
                  <a:cubicBezTo>
                    <a:pt x="3265" y="4226"/>
                    <a:pt x="8165" y="462"/>
                    <a:pt x="12923" y="462"/>
                  </a:cubicBezTo>
                  <a:cubicBezTo>
                    <a:pt x="13465" y="462"/>
                    <a:pt x="14004" y="511"/>
                    <a:pt x="14539" y="615"/>
                  </a:cubicBezTo>
                  <a:cubicBezTo>
                    <a:pt x="14554" y="618"/>
                    <a:pt x="14568" y="619"/>
                    <a:pt x="14581" y="619"/>
                  </a:cubicBezTo>
                  <a:cubicBezTo>
                    <a:pt x="14783" y="619"/>
                    <a:pt x="14860" y="313"/>
                    <a:pt x="14638" y="254"/>
                  </a:cubicBezTo>
                  <a:cubicBezTo>
                    <a:pt x="13983" y="81"/>
                    <a:pt x="13319" y="1"/>
                    <a:pt x="1265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 name="Google Shape;2361;p46"/>
            <p:cNvSpPr/>
            <p:nvPr/>
          </p:nvSpPr>
          <p:spPr>
            <a:xfrm>
              <a:off x="1013000" y="265500"/>
              <a:ext cx="176400" cy="360700"/>
            </a:xfrm>
            <a:custGeom>
              <a:avLst/>
              <a:gdLst/>
              <a:ahLst/>
              <a:cxnLst/>
              <a:rect l="l" t="t" r="r" b="b"/>
              <a:pathLst>
                <a:path w="7056" h="14428" extrusionOk="0">
                  <a:moveTo>
                    <a:pt x="4812" y="1"/>
                  </a:moveTo>
                  <a:cubicBezTo>
                    <a:pt x="4722" y="1"/>
                    <a:pt x="4628" y="102"/>
                    <a:pt x="4678" y="213"/>
                  </a:cubicBezTo>
                  <a:cubicBezTo>
                    <a:pt x="6629" y="4522"/>
                    <a:pt x="2759" y="10908"/>
                    <a:pt x="103" y="14141"/>
                  </a:cubicBezTo>
                  <a:cubicBezTo>
                    <a:pt x="0" y="14265"/>
                    <a:pt x="102" y="14427"/>
                    <a:pt x="225" y="14427"/>
                  </a:cubicBezTo>
                  <a:cubicBezTo>
                    <a:pt x="262" y="14427"/>
                    <a:pt x="302" y="14412"/>
                    <a:pt x="339" y="14376"/>
                  </a:cubicBezTo>
                  <a:cubicBezTo>
                    <a:pt x="3440" y="11319"/>
                    <a:pt x="7055" y="4370"/>
                    <a:pt x="4918" y="73"/>
                  </a:cubicBezTo>
                  <a:cubicBezTo>
                    <a:pt x="4893" y="22"/>
                    <a:pt x="4853" y="1"/>
                    <a:pt x="481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2" name="Google Shape;2362;p46"/>
            <p:cNvSpPr/>
            <p:nvPr/>
          </p:nvSpPr>
          <p:spPr>
            <a:xfrm>
              <a:off x="832725" y="146025"/>
              <a:ext cx="267550" cy="77375"/>
            </a:xfrm>
            <a:custGeom>
              <a:avLst/>
              <a:gdLst/>
              <a:ahLst/>
              <a:cxnLst/>
              <a:rect l="l" t="t" r="r" b="b"/>
              <a:pathLst>
                <a:path w="10702" h="3095" extrusionOk="0">
                  <a:moveTo>
                    <a:pt x="2382" y="0"/>
                  </a:moveTo>
                  <a:cubicBezTo>
                    <a:pt x="1658" y="0"/>
                    <a:pt x="926" y="58"/>
                    <a:pt x="192" y="174"/>
                  </a:cubicBezTo>
                  <a:cubicBezTo>
                    <a:pt x="1" y="204"/>
                    <a:pt x="36" y="529"/>
                    <a:pt x="222" y="529"/>
                  </a:cubicBezTo>
                  <a:cubicBezTo>
                    <a:pt x="228" y="529"/>
                    <a:pt x="235" y="528"/>
                    <a:pt x="242" y="527"/>
                  </a:cubicBezTo>
                  <a:cubicBezTo>
                    <a:pt x="834" y="461"/>
                    <a:pt x="1419" y="428"/>
                    <a:pt x="1998" y="428"/>
                  </a:cubicBezTo>
                  <a:cubicBezTo>
                    <a:pt x="5008" y="428"/>
                    <a:pt x="7819" y="1321"/>
                    <a:pt x="10383" y="3070"/>
                  </a:cubicBezTo>
                  <a:cubicBezTo>
                    <a:pt x="10408" y="3087"/>
                    <a:pt x="10435" y="3095"/>
                    <a:pt x="10460" y="3095"/>
                  </a:cubicBezTo>
                  <a:cubicBezTo>
                    <a:pt x="10589" y="3095"/>
                    <a:pt x="10702" y="2909"/>
                    <a:pt x="10580" y="2815"/>
                  </a:cubicBezTo>
                  <a:lnTo>
                    <a:pt x="10580" y="2815"/>
                  </a:lnTo>
                  <a:lnTo>
                    <a:pt x="10580" y="2816"/>
                  </a:lnTo>
                  <a:cubicBezTo>
                    <a:pt x="8181" y="960"/>
                    <a:pt x="5340" y="0"/>
                    <a:pt x="238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3" name="Google Shape;2363;p46"/>
            <p:cNvSpPr/>
            <p:nvPr/>
          </p:nvSpPr>
          <p:spPr>
            <a:xfrm>
              <a:off x="418575" y="758100"/>
              <a:ext cx="774425" cy="538475"/>
            </a:xfrm>
            <a:custGeom>
              <a:avLst/>
              <a:gdLst/>
              <a:ahLst/>
              <a:cxnLst/>
              <a:rect l="l" t="t" r="r" b="b"/>
              <a:pathLst>
                <a:path w="30977" h="21539" extrusionOk="0">
                  <a:moveTo>
                    <a:pt x="2076" y="0"/>
                  </a:moveTo>
                  <a:lnTo>
                    <a:pt x="0" y="6540"/>
                  </a:lnTo>
                  <a:cubicBezTo>
                    <a:pt x="0" y="6540"/>
                    <a:pt x="5054" y="9363"/>
                    <a:pt x="8255" y="9363"/>
                  </a:cubicBezTo>
                  <a:cubicBezTo>
                    <a:pt x="8356" y="9363"/>
                    <a:pt x="8455" y="9360"/>
                    <a:pt x="8552" y="9354"/>
                  </a:cubicBezTo>
                  <a:cubicBezTo>
                    <a:pt x="8552" y="9354"/>
                    <a:pt x="10959" y="18944"/>
                    <a:pt x="12082" y="20956"/>
                  </a:cubicBezTo>
                  <a:cubicBezTo>
                    <a:pt x="12312" y="21366"/>
                    <a:pt x="12826" y="21539"/>
                    <a:pt x="13529" y="21539"/>
                  </a:cubicBezTo>
                  <a:cubicBezTo>
                    <a:pt x="17211" y="21539"/>
                    <a:pt x="26053" y="16803"/>
                    <a:pt x="26053" y="16803"/>
                  </a:cubicBezTo>
                  <a:lnTo>
                    <a:pt x="24225" y="10690"/>
                  </a:lnTo>
                  <a:lnTo>
                    <a:pt x="28318" y="13404"/>
                  </a:lnTo>
                  <a:lnTo>
                    <a:pt x="30977" y="8352"/>
                  </a:lnTo>
                  <a:lnTo>
                    <a:pt x="23020" y="3330"/>
                  </a:lnTo>
                  <a:cubicBezTo>
                    <a:pt x="23020" y="3330"/>
                    <a:pt x="17346" y="1995"/>
                    <a:pt x="9614" y="1350"/>
                  </a:cubicBezTo>
                  <a:cubicBezTo>
                    <a:pt x="6375" y="1078"/>
                    <a:pt x="2076" y="0"/>
                    <a:pt x="2076" y="0"/>
                  </a:cubicBezTo>
                  <a:close/>
                </a:path>
              </a:pathLst>
            </a:custGeom>
            <a:solidFill>
              <a:schemeClr val="accent1"/>
            </a:solidFill>
            <a:ln>
              <a:noFill/>
            </a:ln>
          </p:spPr>
          <p:txBody>
            <a:bodyPr spcFirstLastPara="1" wrap="square" lIns="91425" tIns="91425" rIns="91425" bIns="91425" anchor="ctr" anchorCtr="0">
              <a:noAutofit/>
            </a:bodyPr>
            <a:lstStyle/>
            <a:p>
              <a:endParaRPr lang="es-MX"/>
            </a:p>
          </p:txBody>
        </p:sp>
        <p:sp>
          <p:nvSpPr>
            <p:cNvPr id="64" name="Google Shape;2364;p46"/>
            <p:cNvSpPr/>
            <p:nvPr/>
          </p:nvSpPr>
          <p:spPr>
            <a:xfrm>
              <a:off x="621525" y="1178150"/>
              <a:ext cx="750450" cy="470075"/>
            </a:xfrm>
            <a:custGeom>
              <a:avLst/>
              <a:gdLst/>
              <a:ahLst/>
              <a:cxnLst/>
              <a:rect l="l" t="t" r="r" b="b"/>
              <a:pathLst>
                <a:path w="30018" h="18803" extrusionOk="0">
                  <a:moveTo>
                    <a:pt x="17935" y="1"/>
                  </a:moveTo>
                  <a:lnTo>
                    <a:pt x="3964" y="4154"/>
                  </a:lnTo>
                  <a:cubicBezTo>
                    <a:pt x="3964" y="4154"/>
                    <a:pt x="0" y="17558"/>
                    <a:pt x="1509" y="18690"/>
                  </a:cubicBezTo>
                  <a:cubicBezTo>
                    <a:pt x="1611" y="18766"/>
                    <a:pt x="1814" y="18802"/>
                    <a:pt x="2106" y="18802"/>
                  </a:cubicBezTo>
                  <a:cubicBezTo>
                    <a:pt x="6144" y="18802"/>
                    <a:pt x="27098" y="11866"/>
                    <a:pt x="28507" y="8873"/>
                  </a:cubicBezTo>
                  <a:cubicBezTo>
                    <a:pt x="30018" y="5663"/>
                    <a:pt x="17935" y="1"/>
                    <a:pt x="17935"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65" name="Google Shape;2365;p46"/>
            <p:cNvSpPr/>
            <p:nvPr/>
          </p:nvSpPr>
          <p:spPr>
            <a:xfrm>
              <a:off x="801650" y="1975975"/>
              <a:ext cx="155350" cy="123250"/>
            </a:xfrm>
            <a:custGeom>
              <a:avLst/>
              <a:gdLst/>
              <a:ahLst/>
              <a:cxnLst/>
              <a:rect l="l" t="t" r="r" b="b"/>
              <a:pathLst>
                <a:path w="6214" h="4930" extrusionOk="0">
                  <a:moveTo>
                    <a:pt x="2557" y="1"/>
                  </a:moveTo>
                  <a:lnTo>
                    <a:pt x="2619" y="2345"/>
                  </a:lnTo>
                  <a:lnTo>
                    <a:pt x="1914" y="2592"/>
                  </a:lnTo>
                  <a:cubicBezTo>
                    <a:pt x="456" y="3490"/>
                    <a:pt x="1" y="4725"/>
                    <a:pt x="180" y="4911"/>
                  </a:cubicBezTo>
                  <a:cubicBezTo>
                    <a:pt x="192" y="4924"/>
                    <a:pt x="230" y="4930"/>
                    <a:pt x="291" y="4930"/>
                  </a:cubicBezTo>
                  <a:cubicBezTo>
                    <a:pt x="1098" y="4930"/>
                    <a:pt x="5872" y="3846"/>
                    <a:pt x="5872" y="3846"/>
                  </a:cubicBezTo>
                  <a:lnTo>
                    <a:pt x="6213" y="525"/>
                  </a:lnTo>
                  <a:lnTo>
                    <a:pt x="2557" y="1"/>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6" name="Google Shape;2366;p46"/>
            <p:cNvSpPr/>
            <p:nvPr/>
          </p:nvSpPr>
          <p:spPr>
            <a:xfrm>
              <a:off x="862125" y="2031450"/>
              <a:ext cx="21775" cy="14475"/>
            </a:xfrm>
            <a:custGeom>
              <a:avLst/>
              <a:gdLst/>
              <a:ahLst/>
              <a:cxnLst/>
              <a:rect l="l" t="t" r="r" b="b"/>
              <a:pathLst>
                <a:path w="871" h="579" extrusionOk="0">
                  <a:moveTo>
                    <a:pt x="111" y="1"/>
                  </a:moveTo>
                  <a:cubicBezTo>
                    <a:pt x="46" y="1"/>
                    <a:pt x="1" y="96"/>
                    <a:pt x="72" y="129"/>
                  </a:cubicBezTo>
                  <a:cubicBezTo>
                    <a:pt x="309" y="238"/>
                    <a:pt x="527" y="384"/>
                    <a:pt x="721" y="560"/>
                  </a:cubicBezTo>
                  <a:cubicBezTo>
                    <a:pt x="735" y="573"/>
                    <a:pt x="751" y="579"/>
                    <a:pt x="767" y="579"/>
                  </a:cubicBezTo>
                  <a:cubicBezTo>
                    <a:pt x="822" y="579"/>
                    <a:pt x="870" y="509"/>
                    <a:pt x="819" y="461"/>
                  </a:cubicBezTo>
                  <a:cubicBezTo>
                    <a:pt x="618" y="276"/>
                    <a:pt x="390" y="123"/>
                    <a:pt x="142" y="8"/>
                  </a:cubicBezTo>
                  <a:cubicBezTo>
                    <a:pt x="132" y="3"/>
                    <a:pt x="121" y="1"/>
                    <a:pt x="111"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7" name="Google Shape;2367;p46"/>
            <p:cNvSpPr/>
            <p:nvPr/>
          </p:nvSpPr>
          <p:spPr>
            <a:xfrm>
              <a:off x="865075" y="2016600"/>
              <a:ext cx="26550" cy="9150"/>
            </a:xfrm>
            <a:custGeom>
              <a:avLst/>
              <a:gdLst/>
              <a:ahLst/>
              <a:cxnLst/>
              <a:rect l="l" t="t" r="r" b="b"/>
              <a:pathLst>
                <a:path w="1062" h="366" extrusionOk="0">
                  <a:moveTo>
                    <a:pt x="83" y="1"/>
                  </a:moveTo>
                  <a:cubicBezTo>
                    <a:pt x="0" y="1"/>
                    <a:pt x="3" y="134"/>
                    <a:pt x="90" y="141"/>
                  </a:cubicBezTo>
                  <a:cubicBezTo>
                    <a:pt x="378" y="163"/>
                    <a:pt x="659" y="237"/>
                    <a:pt x="920" y="359"/>
                  </a:cubicBezTo>
                  <a:cubicBezTo>
                    <a:pt x="931" y="364"/>
                    <a:pt x="942" y="366"/>
                    <a:pt x="952" y="366"/>
                  </a:cubicBezTo>
                  <a:cubicBezTo>
                    <a:pt x="1018" y="366"/>
                    <a:pt x="1062" y="270"/>
                    <a:pt x="992" y="238"/>
                  </a:cubicBezTo>
                  <a:cubicBezTo>
                    <a:pt x="707" y="105"/>
                    <a:pt x="401" y="26"/>
                    <a:pt x="90" y="1"/>
                  </a:cubicBezTo>
                  <a:cubicBezTo>
                    <a:pt x="87" y="1"/>
                    <a:pt x="85" y="1"/>
                    <a:pt x="8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8" name="Google Shape;2368;p46"/>
            <p:cNvSpPr/>
            <p:nvPr/>
          </p:nvSpPr>
          <p:spPr>
            <a:xfrm>
              <a:off x="847975" y="2041400"/>
              <a:ext cx="18425" cy="17050"/>
            </a:xfrm>
            <a:custGeom>
              <a:avLst/>
              <a:gdLst/>
              <a:ahLst/>
              <a:cxnLst/>
              <a:rect l="l" t="t" r="r" b="b"/>
              <a:pathLst>
                <a:path w="737" h="682" extrusionOk="0">
                  <a:moveTo>
                    <a:pt x="99" y="0"/>
                  </a:moveTo>
                  <a:cubicBezTo>
                    <a:pt x="39" y="0"/>
                    <a:pt x="0" y="92"/>
                    <a:pt x="64" y="132"/>
                  </a:cubicBezTo>
                  <a:cubicBezTo>
                    <a:pt x="273" y="263"/>
                    <a:pt x="450" y="440"/>
                    <a:pt x="581" y="649"/>
                  </a:cubicBezTo>
                  <a:cubicBezTo>
                    <a:pt x="596" y="672"/>
                    <a:pt x="618" y="682"/>
                    <a:pt x="640" y="682"/>
                  </a:cubicBezTo>
                  <a:cubicBezTo>
                    <a:pt x="688" y="682"/>
                    <a:pt x="736" y="632"/>
                    <a:pt x="702" y="579"/>
                  </a:cubicBezTo>
                  <a:cubicBezTo>
                    <a:pt x="558" y="349"/>
                    <a:pt x="364" y="156"/>
                    <a:pt x="134" y="11"/>
                  </a:cubicBezTo>
                  <a:cubicBezTo>
                    <a:pt x="122" y="3"/>
                    <a:pt x="110" y="0"/>
                    <a:pt x="99"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9" name="Google Shape;2369;p46"/>
            <p:cNvSpPr/>
            <p:nvPr/>
          </p:nvSpPr>
          <p:spPr>
            <a:xfrm>
              <a:off x="829025" y="2051100"/>
              <a:ext cx="19650" cy="14425"/>
            </a:xfrm>
            <a:custGeom>
              <a:avLst/>
              <a:gdLst/>
              <a:ahLst/>
              <a:cxnLst/>
              <a:rect l="l" t="t" r="r" b="b"/>
              <a:pathLst>
                <a:path w="786" h="577" extrusionOk="0">
                  <a:moveTo>
                    <a:pt x="101" y="0"/>
                  </a:moveTo>
                  <a:cubicBezTo>
                    <a:pt x="40" y="0"/>
                    <a:pt x="0" y="92"/>
                    <a:pt x="64" y="131"/>
                  </a:cubicBezTo>
                  <a:cubicBezTo>
                    <a:pt x="269" y="254"/>
                    <a:pt x="460" y="397"/>
                    <a:pt x="634" y="558"/>
                  </a:cubicBezTo>
                  <a:cubicBezTo>
                    <a:pt x="649" y="571"/>
                    <a:pt x="665" y="577"/>
                    <a:pt x="681" y="577"/>
                  </a:cubicBezTo>
                  <a:cubicBezTo>
                    <a:pt x="737" y="577"/>
                    <a:pt x="785" y="507"/>
                    <a:pt x="734" y="458"/>
                  </a:cubicBezTo>
                  <a:cubicBezTo>
                    <a:pt x="549" y="290"/>
                    <a:pt x="349" y="139"/>
                    <a:pt x="136" y="11"/>
                  </a:cubicBezTo>
                  <a:cubicBezTo>
                    <a:pt x="124" y="3"/>
                    <a:pt x="112" y="0"/>
                    <a:pt x="101"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0" name="Google Shape;2370;p46"/>
            <p:cNvSpPr/>
            <p:nvPr/>
          </p:nvSpPr>
          <p:spPr>
            <a:xfrm>
              <a:off x="902250" y="2032250"/>
              <a:ext cx="51650" cy="43425"/>
            </a:xfrm>
            <a:custGeom>
              <a:avLst/>
              <a:gdLst/>
              <a:ahLst/>
              <a:cxnLst/>
              <a:rect l="l" t="t" r="r" b="b"/>
              <a:pathLst>
                <a:path w="2066" h="1737" extrusionOk="0">
                  <a:moveTo>
                    <a:pt x="1624" y="0"/>
                  </a:moveTo>
                  <a:cubicBezTo>
                    <a:pt x="735" y="0"/>
                    <a:pt x="1" y="733"/>
                    <a:pt x="131" y="1686"/>
                  </a:cubicBezTo>
                  <a:cubicBezTo>
                    <a:pt x="136" y="1721"/>
                    <a:pt x="160" y="1736"/>
                    <a:pt x="187" y="1736"/>
                  </a:cubicBezTo>
                  <a:cubicBezTo>
                    <a:pt x="227" y="1736"/>
                    <a:pt x="273" y="1702"/>
                    <a:pt x="265" y="1649"/>
                  </a:cubicBezTo>
                  <a:cubicBezTo>
                    <a:pt x="148" y="789"/>
                    <a:pt x="828" y="139"/>
                    <a:pt x="1626" y="139"/>
                  </a:cubicBezTo>
                  <a:cubicBezTo>
                    <a:pt x="1731" y="139"/>
                    <a:pt x="1838" y="151"/>
                    <a:pt x="1946" y="174"/>
                  </a:cubicBezTo>
                  <a:cubicBezTo>
                    <a:pt x="1952" y="175"/>
                    <a:pt x="1958" y="176"/>
                    <a:pt x="1963" y="176"/>
                  </a:cubicBezTo>
                  <a:cubicBezTo>
                    <a:pt x="2038" y="176"/>
                    <a:pt x="2065" y="58"/>
                    <a:pt x="1983" y="40"/>
                  </a:cubicBezTo>
                  <a:cubicBezTo>
                    <a:pt x="1862" y="13"/>
                    <a:pt x="1741" y="0"/>
                    <a:pt x="1624"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1" name="Google Shape;2371;p46"/>
            <p:cNvSpPr/>
            <p:nvPr/>
          </p:nvSpPr>
          <p:spPr>
            <a:xfrm>
              <a:off x="804875" y="2065375"/>
              <a:ext cx="146525" cy="34875"/>
            </a:xfrm>
            <a:custGeom>
              <a:avLst/>
              <a:gdLst/>
              <a:ahLst/>
              <a:cxnLst/>
              <a:rect l="l" t="t" r="r" b="b"/>
              <a:pathLst>
                <a:path w="5861" h="1395" extrusionOk="0">
                  <a:moveTo>
                    <a:pt x="5764" y="1"/>
                  </a:moveTo>
                  <a:cubicBezTo>
                    <a:pt x="5758" y="1"/>
                    <a:pt x="5751" y="1"/>
                    <a:pt x="5744" y="3"/>
                  </a:cubicBezTo>
                  <a:cubicBezTo>
                    <a:pt x="3874" y="501"/>
                    <a:pt x="1988" y="919"/>
                    <a:pt x="84" y="1259"/>
                  </a:cubicBezTo>
                  <a:cubicBezTo>
                    <a:pt x="1" y="1273"/>
                    <a:pt x="29" y="1395"/>
                    <a:pt x="106" y="1395"/>
                  </a:cubicBezTo>
                  <a:cubicBezTo>
                    <a:pt x="111" y="1395"/>
                    <a:pt x="116" y="1394"/>
                    <a:pt x="121" y="1393"/>
                  </a:cubicBezTo>
                  <a:cubicBezTo>
                    <a:pt x="2025" y="1055"/>
                    <a:pt x="3913" y="636"/>
                    <a:pt x="5781" y="138"/>
                  </a:cubicBezTo>
                  <a:cubicBezTo>
                    <a:pt x="5861" y="117"/>
                    <a:pt x="5837" y="1"/>
                    <a:pt x="5764"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2" name="Google Shape;2372;p46"/>
            <p:cNvSpPr/>
            <p:nvPr/>
          </p:nvSpPr>
          <p:spPr>
            <a:xfrm>
              <a:off x="1391300" y="1572025"/>
              <a:ext cx="151500" cy="131225"/>
            </a:xfrm>
            <a:custGeom>
              <a:avLst/>
              <a:gdLst/>
              <a:ahLst/>
              <a:cxnLst/>
              <a:rect l="l" t="t" r="r" b="b"/>
              <a:pathLst>
                <a:path w="6060" h="5249" extrusionOk="0">
                  <a:moveTo>
                    <a:pt x="3280" y="0"/>
                  </a:moveTo>
                  <a:lnTo>
                    <a:pt x="1" y="626"/>
                  </a:lnTo>
                  <a:lnTo>
                    <a:pt x="547" y="4280"/>
                  </a:lnTo>
                  <a:lnTo>
                    <a:pt x="2774" y="3546"/>
                  </a:lnTo>
                  <a:lnTo>
                    <a:pt x="3213" y="4152"/>
                  </a:lnTo>
                  <a:cubicBezTo>
                    <a:pt x="4141" y="4978"/>
                    <a:pt x="5087" y="5248"/>
                    <a:pt x="5585" y="5248"/>
                  </a:cubicBezTo>
                  <a:cubicBezTo>
                    <a:pt x="5774" y="5248"/>
                    <a:pt x="5898" y="5209"/>
                    <a:pt x="5933" y="5148"/>
                  </a:cubicBezTo>
                  <a:cubicBezTo>
                    <a:pt x="6060" y="4921"/>
                    <a:pt x="3280" y="0"/>
                    <a:pt x="3280"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73" name="Google Shape;2373;p46"/>
            <p:cNvSpPr/>
            <p:nvPr/>
          </p:nvSpPr>
          <p:spPr>
            <a:xfrm>
              <a:off x="1458050" y="1642500"/>
              <a:ext cx="9925" cy="22550"/>
            </a:xfrm>
            <a:custGeom>
              <a:avLst/>
              <a:gdLst/>
              <a:ahLst/>
              <a:cxnLst/>
              <a:rect l="l" t="t" r="r" b="b"/>
              <a:pathLst>
                <a:path w="397" h="902" extrusionOk="0">
                  <a:moveTo>
                    <a:pt x="302" y="0"/>
                  </a:moveTo>
                  <a:cubicBezTo>
                    <a:pt x="281" y="0"/>
                    <a:pt x="261" y="11"/>
                    <a:pt x="249" y="37"/>
                  </a:cubicBezTo>
                  <a:cubicBezTo>
                    <a:pt x="130" y="281"/>
                    <a:pt x="49" y="544"/>
                    <a:pt x="9" y="814"/>
                  </a:cubicBezTo>
                  <a:cubicBezTo>
                    <a:pt x="1" y="867"/>
                    <a:pt x="46" y="902"/>
                    <a:pt x="87" y="902"/>
                  </a:cubicBezTo>
                  <a:cubicBezTo>
                    <a:pt x="114" y="902"/>
                    <a:pt x="138" y="886"/>
                    <a:pt x="143" y="851"/>
                  </a:cubicBezTo>
                  <a:cubicBezTo>
                    <a:pt x="181" y="593"/>
                    <a:pt x="257" y="342"/>
                    <a:pt x="370" y="107"/>
                  </a:cubicBezTo>
                  <a:cubicBezTo>
                    <a:pt x="397" y="51"/>
                    <a:pt x="348" y="0"/>
                    <a:pt x="30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4" name="Google Shape;2374;p46"/>
            <p:cNvSpPr/>
            <p:nvPr/>
          </p:nvSpPr>
          <p:spPr>
            <a:xfrm>
              <a:off x="1441450" y="1641050"/>
              <a:ext cx="5600" cy="25850"/>
            </a:xfrm>
            <a:custGeom>
              <a:avLst/>
              <a:gdLst/>
              <a:ahLst/>
              <a:cxnLst/>
              <a:rect l="l" t="t" r="r" b="b"/>
              <a:pathLst>
                <a:path w="224" h="1034" extrusionOk="0">
                  <a:moveTo>
                    <a:pt x="103" y="1"/>
                  </a:moveTo>
                  <a:cubicBezTo>
                    <a:pt x="76" y="1"/>
                    <a:pt x="52" y="16"/>
                    <a:pt x="47" y="51"/>
                  </a:cubicBezTo>
                  <a:cubicBezTo>
                    <a:pt x="1" y="362"/>
                    <a:pt x="11" y="676"/>
                    <a:pt x="77" y="983"/>
                  </a:cubicBezTo>
                  <a:cubicBezTo>
                    <a:pt x="84" y="1019"/>
                    <a:pt x="110" y="1034"/>
                    <a:pt x="138" y="1034"/>
                  </a:cubicBezTo>
                  <a:cubicBezTo>
                    <a:pt x="179" y="1034"/>
                    <a:pt x="223" y="999"/>
                    <a:pt x="212" y="946"/>
                  </a:cubicBezTo>
                  <a:cubicBezTo>
                    <a:pt x="150" y="664"/>
                    <a:pt x="141" y="374"/>
                    <a:pt x="181" y="89"/>
                  </a:cubicBezTo>
                  <a:cubicBezTo>
                    <a:pt x="189" y="36"/>
                    <a:pt x="143" y="1"/>
                    <a:pt x="10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5" name="Google Shape;2375;p46"/>
            <p:cNvSpPr/>
            <p:nvPr/>
          </p:nvSpPr>
          <p:spPr>
            <a:xfrm>
              <a:off x="1471625" y="1655475"/>
              <a:ext cx="13500" cy="20425"/>
            </a:xfrm>
            <a:custGeom>
              <a:avLst/>
              <a:gdLst/>
              <a:ahLst/>
              <a:cxnLst/>
              <a:rect l="l" t="t" r="r" b="b"/>
              <a:pathLst>
                <a:path w="540" h="817" extrusionOk="0">
                  <a:moveTo>
                    <a:pt x="442" y="0"/>
                  </a:moveTo>
                  <a:cubicBezTo>
                    <a:pt x="426" y="0"/>
                    <a:pt x="410" y="7"/>
                    <a:pt x="397" y="23"/>
                  </a:cubicBezTo>
                  <a:cubicBezTo>
                    <a:pt x="218" y="228"/>
                    <a:pt x="88" y="469"/>
                    <a:pt x="15" y="730"/>
                  </a:cubicBezTo>
                  <a:cubicBezTo>
                    <a:pt x="0" y="782"/>
                    <a:pt x="44" y="816"/>
                    <a:pt x="86" y="816"/>
                  </a:cubicBezTo>
                  <a:cubicBezTo>
                    <a:pt x="113" y="816"/>
                    <a:pt x="140" y="802"/>
                    <a:pt x="151" y="767"/>
                  </a:cubicBezTo>
                  <a:cubicBezTo>
                    <a:pt x="215" y="529"/>
                    <a:pt x="332" y="308"/>
                    <a:pt x="495" y="122"/>
                  </a:cubicBezTo>
                  <a:cubicBezTo>
                    <a:pt x="539" y="70"/>
                    <a:pt x="493" y="0"/>
                    <a:pt x="44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6" name="Google Shape;2376;p46"/>
            <p:cNvSpPr/>
            <p:nvPr/>
          </p:nvSpPr>
          <p:spPr>
            <a:xfrm>
              <a:off x="1486325" y="1670650"/>
              <a:ext cx="10500" cy="20625"/>
            </a:xfrm>
            <a:custGeom>
              <a:avLst/>
              <a:gdLst/>
              <a:ahLst/>
              <a:cxnLst/>
              <a:rect l="l" t="t" r="r" b="b"/>
              <a:pathLst>
                <a:path w="420" h="825" extrusionOk="0">
                  <a:moveTo>
                    <a:pt x="325" y="0"/>
                  </a:moveTo>
                  <a:cubicBezTo>
                    <a:pt x="305" y="0"/>
                    <a:pt x="284" y="11"/>
                    <a:pt x="272" y="37"/>
                  </a:cubicBezTo>
                  <a:cubicBezTo>
                    <a:pt x="163" y="260"/>
                    <a:pt x="77" y="496"/>
                    <a:pt x="14" y="737"/>
                  </a:cubicBezTo>
                  <a:cubicBezTo>
                    <a:pt x="1" y="790"/>
                    <a:pt x="44" y="825"/>
                    <a:pt x="86" y="825"/>
                  </a:cubicBezTo>
                  <a:cubicBezTo>
                    <a:pt x="113" y="825"/>
                    <a:pt x="140" y="810"/>
                    <a:pt x="149" y="775"/>
                  </a:cubicBezTo>
                  <a:cubicBezTo>
                    <a:pt x="208" y="545"/>
                    <a:pt x="290" y="320"/>
                    <a:pt x="393" y="107"/>
                  </a:cubicBezTo>
                  <a:cubicBezTo>
                    <a:pt x="420" y="51"/>
                    <a:pt x="371" y="0"/>
                    <a:pt x="32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7" name="Google Shape;2377;p46"/>
            <p:cNvSpPr/>
            <p:nvPr/>
          </p:nvSpPr>
          <p:spPr>
            <a:xfrm>
              <a:off x="1434975" y="1578200"/>
              <a:ext cx="54550" cy="37775"/>
            </a:xfrm>
            <a:custGeom>
              <a:avLst/>
              <a:gdLst/>
              <a:ahLst/>
              <a:cxnLst/>
              <a:rect l="l" t="t" r="r" b="b"/>
              <a:pathLst>
                <a:path w="2182" h="1511" extrusionOk="0">
                  <a:moveTo>
                    <a:pt x="68" y="0"/>
                  </a:moveTo>
                  <a:cubicBezTo>
                    <a:pt x="33" y="0"/>
                    <a:pt x="0" y="22"/>
                    <a:pt x="3" y="68"/>
                  </a:cubicBezTo>
                  <a:lnTo>
                    <a:pt x="5" y="68"/>
                  </a:lnTo>
                  <a:cubicBezTo>
                    <a:pt x="69" y="908"/>
                    <a:pt x="719" y="1511"/>
                    <a:pt x="1480" y="1511"/>
                  </a:cubicBezTo>
                  <a:cubicBezTo>
                    <a:pt x="1685" y="1511"/>
                    <a:pt x="1898" y="1467"/>
                    <a:pt x="2110" y="1373"/>
                  </a:cubicBezTo>
                  <a:cubicBezTo>
                    <a:pt x="2182" y="1340"/>
                    <a:pt x="2136" y="1245"/>
                    <a:pt x="2070" y="1245"/>
                  </a:cubicBezTo>
                  <a:cubicBezTo>
                    <a:pt x="2060" y="1245"/>
                    <a:pt x="2050" y="1247"/>
                    <a:pt x="2040" y="1252"/>
                  </a:cubicBezTo>
                  <a:cubicBezTo>
                    <a:pt x="1851" y="1336"/>
                    <a:pt x="1662" y="1375"/>
                    <a:pt x="1479" y="1375"/>
                  </a:cubicBezTo>
                  <a:cubicBezTo>
                    <a:pt x="789" y="1375"/>
                    <a:pt x="201" y="819"/>
                    <a:pt x="143" y="68"/>
                  </a:cubicBezTo>
                  <a:cubicBezTo>
                    <a:pt x="139" y="23"/>
                    <a:pt x="103" y="0"/>
                    <a:pt x="6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8" name="Google Shape;2378;p46"/>
            <p:cNvSpPr/>
            <p:nvPr/>
          </p:nvSpPr>
          <p:spPr>
            <a:xfrm>
              <a:off x="1466000" y="1571275"/>
              <a:ext cx="75250" cy="130050"/>
            </a:xfrm>
            <a:custGeom>
              <a:avLst/>
              <a:gdLst/>
              <a:ahLst/>
              <a:cxnLst/>
              <a:rect l="l" t="t" r="r" b="b"/>
              <a:pathLst>
                <a:path w="3010" h="5202" extrusionOk="0">
                  <a:moveTo>
                    <a:pt x="98" y="0"/>
                  </a:moveTo>
                  <a:cubicBezTo>
                    <a:pt x="49" y="0"/>
                    <a:pt x="1" y="50"/>
                    <a:pt x="34" y="103"/>
                  </a:cubicBezTo>
                  <a:cubicBezTo>
                    <a:pt x="1048" y="1751"/>
                    <a:pt x="1990" y="3439"/>
                    <a:pt x="2861" y="5166"/>
                  </a:cubicBezTo>
                  <a:cubicBezTo>
                    <a:pt x="2874" y="5191"/>
                    <a:pt x="2894" y="5201"/>
                    <a:pt x="2915" y="5201"/>
                  </a:cubicBezTo>
                  <a:cubicBezTo>
                    <a:pt x="2961" y="5201"/>
                    <a:pt x="3010" y="5150"/>
                    <a:pt x="2982" y="5094"/>
                  </a:cubicBezTo>
                  <a:cubicBezTo>
                    <a:pt x="2110" y="3367"/>
                    <a:pt x="1167" y="1681"/>
                    <a:pt x="155" y="33"/>
                  </a:cubicBezTo>
                  <a:cubicBezTo>
                    <a:pt x="140" y="10"/>
                    <a:pt x="119" y="0"/>
                    <a:pt x="9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79" name="Google Shape;2379;p46"/>
            <p:cNvSpPr/>
            <p:nvPr/>
          </p:nvSpPr>
          <p:spPr>
            <a:xfrm>
              <a:off x="1435675" y="1672500"/>
              <a:ext cx="43825" cy="40300"/>
            </a:xfrm>
            <a:custGeom>
              <a:avLst/>
              <a:gdLst/>
              <a:ahLst/>
              <a:cxnLst/>
              <a:rect l="l" t="t" r="r" b="b"/>
              <a:pathLst>
                <a:path w="1753" h="1612" extrusionOk="0">
                  <a:moveTo>
                    <a:pt x="1104" y="139"/>
                  </a:moveTo>
                  <a:cubicBezTo>
                    <a:pt x="1171" y="139"/>
                    <a:pt x="1238" y="144"/>
                    <a:pt x="1305" y="154"/>
                  </a:cubicBezTo>
                  <a:lnTo>
                    <a:pt x="1305" y="154"/>
                  </a:lnTo>
                  <a:cubicBezTo>
                    <a:pt x="1217" y="237"/>
                    <a:pt x="1152" y="331"/>
                    <a:pt x="1103" y="434"/>
                  </a:cubicBezTo>
                  <a:lnTo>
                    <a:pt x="1103" y="434"/>
                  </a:lnTo>
                  <a:cubicBezTo>
                    <a:pt x="1055" y="477"/>
                    <a:pt x="1002" y="514"/>
                    <a:pt x="944" y="547"/>
                  </a:cubicBezTo>
                  <a:cubicBezTo>
                    <a:pt x="869" y="589"/>
                    <a:pt x="615" y="696"/>
                    <a:pt x="452" y="696"/>
                  </a:cubicBezTo>
                  <a:cubicBezTo>
                    <a:pt x="399" y="696"/>
                    <a:pt x="356" y="684"/>
                    <a:pt x="331" y="656"/>
                  </a:cubicBezTo>
                  <a:lnTo>
                    <a:pt x="387" y="365"/>
                  </a:lnTo>
                  <a:cubicBezTo>
                    <a:pt x="521" y="271"/>
                    <a:pt x="673" y="204"/>
                    <a:pt x="834" y="168"/>
                  </a:cubicBezTo>
                  <a:cubicBezTo>
                    <a:pt x="925" y="148"/>
                    <a:pt x="1015" y="139"/>
                    <a:pt x="1104" y="139"/>
                  </a:cubicBezTo>
                  <a:close/>
                  <a:moveTo>
                    <a:pt x="1466" y="187"/>
                  </a:moveTo>
                  <a:cubicBezTo>
                    <a:pt x="1466" y="187"/>
                    <a:pt x="1467" y="187"/>
                    <a:pt x="1467" y="187"/>
                  </a:cubicBezTo>
                  <a:lnTo>
                    <a:pt x="1467" y="187"/>
                  </a:lnTo>
                  <a:cubicBezTo>
                    <a:pt x="1537" y="383"/>
                    <a:pt x="1576" y="588"/>
                    <a:pt x="1563" y="799"/>
                  </a:cubicBezTo>
                  <a:cubicBezTo>
                    <a:pt x="1556" y="903"/>
                    <a:pt x="1538" y="1008"/>
                    <a:pt x="1506" y="1111"/>
                  </a:cubicBezTo>
                  <a:cubicBezTo>
                    <a:pt x="1489" y="1178"/>
                    <a:pt x="1463" y="1245"/>
                    <a:pt x="1432" y="1308"/>
                  </a:cubicBezTo>
                  <a:cubicBezTo>
                    <a:pt x="1340" y="1341"/>
                    <a:pt x="1267" y="1357"/>
                    <a:pt x="1212" y="1357"/>
                  </a:cubicBezTo>
                  <a:cubicBezTo>
                    <a:pt x="1127" y="1357"/>
                    <a:pt x="1086" y="1316"/>
                    <a:pt x="1092" y="1235"/>
                  </a:cubicBezTo>
                  <a:cubicBezTo>
                    <a:pt x="1055" y="1093"/>
                    <a:pt x="1117" y="848"/>
                    <a:pt x="1150" y="711"/>
                  </a:cubicBezTo>
                  <a:cubicBezTo>
                    <a:pt x="1167" y="644"/>
                    <a:pt x="1188" y="580"/>
                    <a:pt x="1215" y="521"/>
                  </a:cubicBezTo>
                  <a:lnTo>
                    <a:pt x="1215" y="521"/>
                  </a:lnTo>
                  <a:cubicBezTo>
                    <a:pt x="1313" y="430"/>
                    <a:pt x="1396" y="321"/>
                    <a:pt x="1460" y="200"/>
                  </a:cubicBezTo>
                  <a:cubicBezTo>
                    <a:pt x="1463" y="195"/>
                    <a:pt x="1464" y="191"/>
                    <a:pt x="1466" y="187"/>
                  </a:cubicBezTo>
                  <a:close/>
                  <a:moveTo>
                    <a:pt x="1108" y="0"/>
                  </a:moveTo>
                  <a:cubicBezTo>
                    <a:pt x="914" y="0"/>
                    <a:pt x="722" y="39"/>
                    <a:pt x="539" y="119"/>
                  </a:cubicBezTo>
                  <a:cubicBezTo>
                    <a:pt x="367" y="195"/>
                    <a:pt x="0" y="392"/>
                    <a:pt x="99" y="641"/>
                  </a:cubicBezTo>
                  <a:cubicBezTo>
                    <a:pt x="152" y="775"/>
                    <a:pt x="303" y="815"/>
                    <a:pt x="458" y="815"/>
                  </a:cubicBezTo>
                  <a:cubicBezTo>
                    <a:pt x="579" y="815"/>
                    <a:pt x="703" y="791"/>
                    <a:pt x="785" y="766"/>
                  </a:cubicBezTo>
                  <a:cubicBezTo>
                    <a:pt x="870" y="741"/>
                    <a:pt x="949" y="706"/>
                    <a:pt x="1024" y="662"/>
                  </a:cubicBezTo>
                  <a:lnTo>
                    <a:pt x="1024" y="662"/>
                  </a:lnTo>
                  <a:cubicBezTo>
                    <a:pt x="999" y="758"/>
                    <a:pt x="984" y="857"/>
                    <a:pt x="973" y="959"/>
                  </a:cubicBezTo>
                  <a:cubicBezTo>
                    <a:pt x="950" y="1151"/>
                    <a:pt x="898" y="1476"/>
                    <a:pt x="1120" y="1583"/>
                  </a:cubicBezTo>
                  <a:cubicBezTo>
                    <a:pt x="1160" y="1603"/>
                    <a:pt x="1199" y="1611"/>
                    <a:pt x="1236" y="1611"/>
                  </a:cubicBezTo>
                  <a:cubicBezTo>
                    <a:pt x="1405" y="1611"/>
                    <a:pt x="1535" y="1430"/>
                    <a:pt x="1596" y="1284"/>
                  </a:cubicBezTo>
                  <a:cubicBezTo>
                    <a:pt x="1753" y="914"/>
                    <a:pt x="1730" y="492"/>
                    <a:pt x="1591" y="122"/>
                  </a:cubicBezTo>
                  <a:cubicBezTo>
                    <a:pt x="1582" y="97"/>
                    <a:pt x="1564" y="83"/>
                    <a:pt x="1543" y="77"/>
                  </a:cubicBezTo>
                  <a:lnTo>
                    <a:pt x="1543" y="77"/>
                  </a:lnTo>
                  <a:cubicBezTo>
                    <a:pt x="1535" y="67"/>
                    <a:pt x="1523" y="58"/>
                    <a:pt x="1506" y="54"/>
                  </a:cubicBezTo>
                  <a:lnTo>
                    <a:pt x="1508" y="54"/>
                  </a:lnTo>
                  <a:cubicBezTo>
                    <a:pt x="1376" y="18"/>
                    <a:pt x="1242" y="0"/>
                    <a:pt x="110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0" name="Google Shape;2380;p46"/>
            <p:cNvSpPr/>
            <p:nvPr/>
          </p:nvSpPr>
          <p:spPr>
            <a:xfrm>
              <a:off x="803325" y="2011650"/>
              <a:ext cx="48200" cy="32700"/>
            </a:xfrm>
            <a:custGeom>
              <a:avLst/>
              <a:gdLst/>
              <a:ahLst/>
              <a:cxnLst/>
              <a:rect l="l" t="t" r="r" b="b"/>
              <a:pathLst>
                <a:path w="1928" h="1308" extrusionOk="0">
                  <a:moveTo>
                    <a:pt x="604" y="163"/>
                  </a:moveTo>
                  <a:cubicBezTo>
                    <a:pt x="646" y="163"/>
                    <a:pt x="692" y="183"/>
                    <a:pt x="742" y="224"/>
                  </a:cubicBezTo>
                  <a:cubicBezTo>
                    <a:pt x="802" y="251"/>
                    <a:pt x="861" y="281"/>
                    <a:pt x="918" y="314"/>
                  </a:cubicBezTo>
                  <a:cubicBezTo>
                    <a:pt x="1042" y="384"/>
                    <a:pt x="1158" y="467"/>
                    <a:pt x="1265" y="560"/>
                  </a:cubicBezTo>
                  <a:cubicBezTo>
                    <a:pt x="1457" y="729"/>
                    <a:pt x="1619" y="929"/>
                    <a:pt x="1744" y="1152"/>
                  </a:cubicBezTo>
                  <a:lnTo>
                    <a:pt x="1744" y="1152"/>
                  </a:lnTo>
                  <a:cubicBezTo>
                    <a:pt x="1500" y="1108"/>
                    <a:pt x="1263" y="1035"/>
                    <a:pt x="1036" y="937"/>
                  </a:cubicBezTo>
                  <a:cubicBezTo>
                    <a:pt x="903" y="879"/>
                    <a:pt x="773" y="810"/>
                    <a:pt x="650" y="733"/>
                  </a:cubicBezTo>
                  <a:cubicBezTo>
                    <a:pt x="568" y="682"/>
                    <a:pt x="489" y="627"/>
                    <a:pt x="412" y="567"/>
                  </a:cubicBezTo>
                  <a:cubicBezTo>
                    <a:pt x="257" y="475"/>
                    <a:pt x="268" y="387"/>
                    <a:pt x="444" y="305"/>
                  </a:cubicBezTo>
                  <a:cubicBezTo>
                    <a:pt x="487" y="210"/>
                    <a:pt x="540" y="163"/>
                    <a:pt x="604" y="163"/>
                  </a:cubicBezTo>
                  <a:close/>
                  <a:moveTo>
                    <a:pt x="435" y="0"/>
                  </a:moveTo>
                  <a:cubicBezTo>
                    <a:pt x="331" y="0"/>
                    <a:pt x="236" y="34"/>
                    <a:pt x="168" y="124"/>
                  </a:cubicBezTo>
                  <a:cubicBezTo>
                    <a:pt x="1" y="347"/>
                    <a:pt x="225" y="599"/>
                    <a:pt x="398" y="733"/>
                  </a:cubicBezTo>
                  <a:cubicBezTo>
                    <a:pt x="802" y="1046"/>
                    <a:pt x="1321" y="1225"/>
                    <a:pt x="1820" y="1307"/>
                  </a:cubicBezTo>
                  <a:cubicBezTo>
                    <a:pt x="1824" y="1308"/>
                    <a:pt x="1828" y="1308"/>
                    <a:pt x="1832" y="1308"/>
                  </a:cubicBezTo>
                  <a:cubicBezTo>
                    <a:pt x="1896" y="1308"/>
                    <a:pt x="1927" y="1229"/>
                    <a:pt x="1894" y="1191"/>
                  </a:cubicBezTo>
                  <a:lnTo>
                    <a:pt x="1894" y="1191"/>
                  </a:lnTo>
                  <a:cubicBezTo>
                    <a:pt x="1902" y="1173"/>
                    <a:pt x="1902" y="1152"/>
                    <a:pt x="1890" y="1131"/>
                  </a:cubicBezTo>
                  <a:cubicBezTo>
                    <a:pt x="1678" y="742"/>
                    <a:pt x="1376" y="412"/>
                    <a:pt x="988" y="193"/>
                  </a:cubicBezTo>
                  <a:cubicBezTo>
                    <a:pt x="849" y="115"/>
                    <a:pt x="627" y="0"/>
                    <a:pt x="43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1" name="Google Shape;2381;p46"/>
            <p:cNvSpPr/>
            <p:nvPr/>
          </p:nvSpPr>
          <p:spPr>
            <a:xfrm>
              <a:off x="835000" y="1993600"/>
              <a:ext cx="37775" cy="52125"/>
            </a:xfrm>
            <a:custGeom>
              <a:avLst/>
              <a:gdLst/>
              <a:ahLst/>
              <a:cxnLst/>
              <a:rect l="l" t="t" r="r" b="b"/>
              <a:pathLst>
                <a:path w="1511" h="2085" extrusionOk="0">
                  <a:moveTo>
                    <a:pt x="627" y="0"/>
                  </a:moveTo>
                  <a:cubicBezTo>
                    <a:pt x="1" y="0"/>
                    <a:pt x="212" y="1471"/>
                    <a:pt x="288" y="1784"/>
                  </a:cubicBezTo>
                  <a:cubicBezTo>
                    <a:pt x="296" y="1819"/>
                    <a:pt x="323" y="1835"/>
                    <a:pt x="350" y="1835"/>
                  </a:cubicBezTo>
                  <a:cubicBezTo>
                    <a:pt x="392" y="1835"/>
                    <a:pt x="435" y="1800"/>
                    <a:pt x="422" y="1747"/>
                  </a:cubicBezTo>
                  <a:cubicBezTo>
                    <a:pt x="358" y="1485"/>
                    <a:pt x="319" y="1219"/>
                    <a:pt x="326" y="948"/>
                  </a:cubicBezTo>
                  <a:cubicBezTo>
                    <a:pt x="329" y="802"/>
                    <a:pt x="337" y="653"/>
                    <a:pt x="371" y="511"/>
                  </a:cubicBezTo>
                  <a:cubicBezTo>
                    <a:pt x="379" y="468"/>
                    <a:pt x="392" y="427"/>
                    <a:pt x="410" y="389"/>
                  </a:cubicBezTo>
                  <a:cubicBezTo>
                    <a:pt x="434" y="292"/>
                    <a:pt x="477" y="244"/>
                    <a:pt x="540" y="244"/>
                  </a:cubicBezTo>
                  <a:cubicBezTo>
                    <a:pt x="631" y="244"/>
                    <a:pt x="764" y="346"/>
                    <a:pt x="938" y="550"/>
                  </a:cubicBezTo>
                  <a:cubicBezTo>
                    <a:pt x="998" y="736"/>
                    <a:pt x="890" y="1049"/>
                    <a:pt x="839" y="1236"/>
                  </a:cubicBezTo>
                  <a:cubicBezTo>
                    <a:pt x="763" y="1497"/>
                    <a:pt x="655" y="1749"/>
                    <a:pt x="513" y="1981"/>
                  </a:cubicBezTo>
                  <a:cubicBezTo>
                    <a:pt x="481" y="2035"/>
                    <a:pt x="529" y="2085"/>
                    <a:pt x="577" y="2085"/>
                  </a:cubicBezTo>
                  <a:cubicBezTo>
                    <a:pt x="598" y="2085"/>
                    <a:pt x="619" y="2075"/>
                    <a:pt x="634" y="2051"/>
                  </a:cubicBezTo>
                  <a:cubicBezTo>
                    <a:pt x="857" y="1672"/>
                    <a:pt x="1510" y="205"/>
                    <a:pt x="744" y="16"/>
                  </a:cubicBezTo>
                  <a:cubicBezTo>
                    <a:pt x="702" y="5"/>
                    <a:pt x="663" y="0"/>
                    <a:pt x="627"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82" name="Google Shape;2382;p46"/>
            <p:cNvSpPr/>
            <p:nvPr/>
          </p:nvSpPr>
          <p:spPr>
            <a:xfrm>
              <a:off x="1276500" y="1587675"/>
              <a:ext cx="128475" cy="136600"/>
            </a:xfrm>
            <a:custGeom>
              <a:avLst/>
              <a:gdLst/>
              <a:ahLst/>
              <a:cxnLst/>
              <a:rect l="l" t="t" r="r" b="b"/>
              <a:pathLst>
                <a:path w="5139" h="5464" extrusionOk="0">
                  <a:moveTo>
                    <a:pt x="4593" y="0"/>
                  </a:moveTo>
                  <a:lnTo>
                    <a:pt x="0" y="1074"/>
                  </a:lnTo>
                  <a:cubicBezTo>
                    <a:pt x="0" y="1074"/>
                    <a:pt x="145" y="5464"/>
                    <a:pt x="691" y="5464"/>
                  </a:cubicBezTo>
                  <a:cubicBezTo>
                    <a:pt x="705" y="5464"/>
                    <a:pt x="719" y="5461"/>
                    <a:pt x="734" y="5455"/>
                  </a:cubicBezTo>
                  <a:cubicBezTo>
                    <a:pt x="1315" y="5220"/>
                    <a:pt x="5139" y="3654"/>
                    <a:pt x="5139" y="3654"/>
                  </a:cubicBezTo>
                  <a:lnTo>
                    <a:pt x="4593" y="0"/>
                  </a:ln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83" name="Google Shape;2383;p46"/>
            <p:cNvSpPr/>
            <p:nvPr/>
          </p:nvSpPr>
          <p:spPr>
            <a:xfrm>
              <a:off x="848875" y="1857150"/>
              <a:ext cx="113775" cy="132000"/>
            </a:xfrm>
            <a:custGeom>
              <a:avLst/>
              <a:gdLst/>
              <a:ahLst/>
              <a:cxnLst/>
              <a:rect l="l" t="t" r="r" b="b"/>
              <a:pathLst>
                <a:path w="4551" h="5280" extrusionOk="0">
                  <a:moveTo>
                    <a:pt x="670" y="0"/>
                  </a:moveTo>
                  <a:cubicBezTo>
                    <a:pt x="262" y="0"/>
                    <a:pt x="1" y="58"/>
                    <a:pt x="23" y="210"/>
                  </a:cubicBezTo>
                  <a:cubicBezTo>
                    <a:pt x="117" y="830"/>
                    <a:pt x="745" y="4916"/>
                    <a:pt x="745" y="4916"/>
                  </a:cubicBezTo>
                  <a:lnTo>
                    <a:pt x="4324" y="5280"/>
                  </a:lnTo>
                  <a:lnTo>
                    <a:pt x="4551" y="542"/>
                  </a:lnTo>
                  <a:cubicBezTo>
                    <a:pt x="4551" y="542"/>
                    <a:pt x="1921" y="0"/>
                    <a:pt x="67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84" name="Google Shape;2384;p46"/>
            <p:cNvSpPr/>
            <p:nvPr/>
          </p:nvSpPr>
          <p:spPr>
            <a:xfrm>
              <a:off x="732350" y="2106425"/>
              <a:ext cx="759600" cy="51425"/>
            </a:xfrm>
            <a:custGeom>
              <a:avLst/>
              <a:gdLst/>
              <a:ahLst/>
              <a:cxnLst/>
              <a:rect l="l" t="t" r="r" b="b"/>
              <a:pathLst>
                <a:path w="30384" h="2057" extrusionOk="0">
                  <a:moveTo>
                    <a:pt x="1" y="0"/>
                  </a:moveTo>
                  <a:lnTo>
                    <a:pt x="1" y="2057"/>
                  </a:lnTo>
                  <a:lnTo>
                    <a:pt x="30384" y="2057"/>
                  </a:lnTo>
                  <a:lnTo>
                    <a:pt x="30384" y="0"/>
                  </a:ln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5" name="Google Shape;2385;p46"/>
            <p:cNvSpPr/>
            <p:nvPr/>
          </p:nvSpPr>
          <p:spPr>
            <a:xfrm>
              <a:off x="708875" y="2114025"/>
              <a:ext cx="77150" cy="467175"/>
            </a:xfrm>
            <a:custGeom>
              <a:avLst/>
              <a:gdLst/>
              <a:ahLst/>
              <a:cxnLst/>
              <a:rect l="l" t="t" r="r" b="b"/>
              <a:pathLst>
                <a:path w="3086" h="18687" extrusionOk="0">
                  <a:moveTo>
                    <a:pt x="1751" y="0"/>
                  </a:moveTo>
                  <a:cubicBezTo>
                    <a:pt x="1501" y="0"/>
                    <a:pt x="1258" y="136"/>
                    <a:pt x="1205" y="425"/>
                  </a:cubicBezTo>
                  <a:lnTo>
                    <a:pt x="1205" y="424"/>
                  </a:lnTo>
                  <a:cubicBezTo>
                    <a:pt x="704" y="3129"/>
                    <a:pt x="794" y="5946"/>
                    <a:pt x="627" y="8689"/>
                  </a:cubicBezTo>
                  <a:cubicBezTo>
                    <a:pt x="442" y="11743"/>
                    <a:pt x="0" y="14879"/>
                    <a:pt x="176" y="17935"/>
                  </a:cubicBezTo>
                  <a:cubicBezTo>
                    <a:pt x="203" y="18396"/>
                    <a:pt x="631" y="18687"/>
                    <a:pt x="1026" y="18687"/>
                  </a:cubicBezTo>
                  <a:cubicBezTo>
                    <a:pt x="1323" y="18687"/>
                    <a:pt x="1602" y="18521"/>
                    <a:pt x="1673" y="18138"/>
                  </a:cubicBezTo>
                  <a:cubicBezTo>
                    <a:pt x="2221" y="15234"/>
                    <a:pt x="2361" y="12204"/>
                    <a:pt x="2587" y="9261"/>
                  </a:cubicBezTo>
                  <a:cubicBezTo>
                    <a:pt x="2811" y="6353"/>
                    <a:pt x="3085" y="3274"/>
                    <a:pt x="2353" y="425"/>
                  </a:cubicBezTo>
                  <a:cubicBezTo>
                    <a:pt x="2282" y="148"/>
                    <a:pt x="2012" y="0"/>
                    <a:pt x="175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6" name="Google Shape;2386;p46"/>
            <p:cNvSpPr/>
            <p:nvPr/>
          </p:nvSpPr>
          <p:spPr>
            <a:xfrm>
              <a:off x="1449200" y="2112200"/>
              <a:ext cx="61050" cy="469000"/>
            </a:xfrm>
            <a:custGeom>
              <a:avLst/>
              <a:gdLst/>
              <a:ahLst/>
              <a:cxnLst/>
              <a:rect l="l" t="t" r="r" b="b"/>
              <a:pathLst>
                <a:path w="2442" h="18760" extrusionOk="0">
                  <a:moveTo>
                    <a:pt x="1082" y="1"/>
                  </a:moveTo>
                  <a:cubicBezTo>
                    <a:pt x="832" y="1"/>
                    <a:pt x="592" y="136"/>
                    <a:pt x="541" y="427"/>
                  </a:cubicBezTo>
                  <a:lnTo>
                    <a:pt x="541" y="428"/>
                  </a:lnTo>
                  <a:cubicBezTo>
                    <a:pt x="60" y="3145"/>
                    <a:pt x="280" y="5971"/>
                    <a:pt x="274" y="8724"/>
                  </a:cubicBezTo>
                  <a:cubicBezTo>
                    <a:pt x="266" y="11803"/>
                    <a:pt x="1" y="14940"/>
                    <a:pt x="201" y="18006"/>
                  </a:cubicBezTo>
                  <a:cubicBezTo>
                    <a:pt x="230" y="18466"/>
                    <a:pt x="662" y="18759"/>
                    <a:pt x="1056" y="18759"/>
                  </a:cubicBezTo>
                  <a:cubicBezTo>
                    <a:pt x="1353" y="18759"/>
                    <a:pt x="1628" y="18594"/>
                    <a:pt x="1698" y="18209"/>
                  </a:cubicBezTo>
                  <a:cubicBezTo>
                    <a:pt x="2223" y="15300"/>
                    <a:pt x="2215" y="12249"/>
                    <a:pt x="2267" y="9298"/>
                  </a:cubicBezTo>
                  <a:cubicBezTo>
                    <a:pt x="2318" y="6374"/>
                    <a:pt x="2442" y="3270"/>
                    <a:pt x="1689" y="427"/>
                  </a:cubicBezTo>
                  <a:cubicBezTo>
                    <a:pt x="1616" y="151"/>
                    <a:pt x="1344" y="1"/>
                    <a:pt x="1082" y="1"/>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87" name="Google Shape;2387;p46"/>
            <p:cNvSpPr/>
            <p:nvPr/>
          </p:nvSpPr>
          <p:spPr>
            <a:xfrm>
              <a:off x="732500" y="2293625"/>
              <a:ext cx="776525" cy="59750"/>
            </a:xfrm>
            <a:custGeom>
              <a:avLst/>
              <a:gdLst/>
              <a:ahLst/>
              <a:cxnLst/>
              <a:rect l="l" t="t" r="r" b="b"/>
              <a:pathLst>
                <a:path w="31061" h="2390" extrusionOk="0">
                  <a:moveTo>
                    <a:pt x="24241" y="0"/>
                  </a:moveTo>
                  <a:cubicBezTo>
                    <a:pt x="21284" y="0"/>
                    <a:pt x="18299" y="172"/>
                    <a:pt x="15411" y="175"/>
                  </a:cubicBezTo>
                  <a:cubicBezTo>
                    <a:pt x="15376" y="175"/>
                    <a:pt x="15341" y="175"/>
                    <a:pt x="15306" y="175"/>
                  </a:cubicBezTo>
                  <a:cubicBezTo>
                    <a:pt x="12736" y="175"/>
                    <a:pt x="10055" y="31"/>
                    <a:pt x="7393" y="31"/>
                  </a:cubicBezTo>
                  <a:cubicBezTo>
                    <a:pt x="5104" y="31"/>
                    <a:pt x="2829" y="138"/>
                    <a:pt x="652" y="536"/>
                  </a:cubicBezTo>
                  <a:cubicBezTo>
                    <a:pt x="1" y="657"/>
                    <a:pt x="1" y="1734"/>
                    <a:pt x="652" y="1853"/>
                  </a:cubicBezTo>
                  <a:cubicBezTo>
                    <a:pt x="2832" y="2253"/>
                    <a:pt x="5104" y="2360"/>
                    <a:pt x="7391" y="2360"/>
                  </a:cubicBezTo>
                  <a:cubicBezTo>
                    <a:pt x="10059" y="2360"/>
                    <a:pt x="12746" y="2214"/>
                    <a:pt x="15327" y="2214"/>
                  </a:cubicBezTo>
                  <a:cubicBezTo>
                    <a:pt x="15355" y="2214"/>
                    <a:pt x="15383" y="2214"/>
                    <a:pt x="15411" y="2214"/>
                  </a:cubicBezTo>
                  <a:cubicBezTo>
                    <a:pt x="18297" y="2218"/>
                    <a:pt x="21284" y="2390"/>
                    <a:pt x="24243" y="2390"/>
                  </a:cubicBezTo>
                  <a:cubicBezTo>
                    <a:pt x="26263" y="2390"/>
                    <a:pt x="28269" y="2310"/>
                    <a:pt x="30221" y="2042"/>
                  </a:cubicBezTo>
                  <a:cubicBezTo>
                    <a:pt x="31061" y="1927"/>
                    <a:pt x="31061" y="463"/>
                    <a:pt x="30221" y="348"/>
                  </a:cubicBezTo>
                  <a:cubicBezTo>
                    <a:pt x="28267" y="80"/>
                    <a:pt x="26260" y="0"/>
                    <a:pt x="2424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grpSp>
      <p:pic>
        <p:nvPicPr>
          <p:cNvPr id="1030" name="Picture 6" descr="SUPERNOTAS TUTORIAL Rápido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8424" r="31503" b="5022"/>
          <a:stretch/>
        </p:blipFill>
        <p:spPr bwMode="auto">
          <a:xfrm>
            <a:off x="669248" y="2284063"/>
            <a:ext cx="3597152" cy="25567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per no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310" y="2454294"/>
            <a:ext cx="2596159" cy="19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71402"/>
      </p:ext>
    </p:extLst>
  </p:cSld>
  <p:clrMapOvr>
    <a:masterClrMapping/>
  </p:clrMapOvr>
</p:sld>
</file>

<file path=ppt/theme/theme1.xml><?xml version="1.0" encoding="utf-8"?>
<a:theme xmlns:a="http://schemas.openxmlformats.org/drawingml/2006/main" name="January Daily Slides by Slidesgo">
  <a:themeElements>
    <a:clrScheme name="Simple Light">
      <a:dk1>
        <a:srgbClr val="272727"/>
      </a:dk1>
      <a:lt1>
        <a:srgbClr val="FFFFFF"/>
      </a:lt1>
      <a:dk2>
        <a:srgbClr val="DB634D"/>
      </a:dk2>
      <a:lt2>
        <a:srgbClr val="F38065"/>
      </a:lt2>
      <a:accent1>
        <a:srgbClr val="FFCDB8"/>
      </a:accent1>
      <a:accent2>
        <a:srgbClr val="FFE5DB"/>
      </a:accent2>
      <a:accent3>
        <a:srgbClr val="E6EDF3"/>
      </a:accent3>
      <a:accent4>
        <a:srgbClr val="B1C5DA"/>
      </a:accent4>
      <a:accent5>
        <a:srgbClr val="96ABC0"/>
      </a:accent5>
      <a:accent6>
        <a:srgbClr val="687D9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339</Words>
  <Application>Microsoft Office PowerPoint</Application>
  <PresentationFormat>Presentación en pantalla (16:9)</PresentationFormat>
  <Paragraphs>45</Paragraphs>
  <Slides>10</Slides>
  <Notes>8</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10</vt:i4>
      </vt:variant>
    </vt:vector>
  </HeadingPairs>
  <TitlesOfParts>
    <vt:vector size="25" baseType="lpstr">
      <vt:lpstr>Proxima Nova Semibold</vt:lpstr>
      <vt:lpstr>Work Sans</vt:lpstr>
      <vt:lpstr>Arial Narrow</vt:lpstr>
      <vt:lpstr>Barlow Semi Condensed</vt:lpstr>
      <vt:lpstr>Abril Fatface</vt:lpstr>
      <vt:lpstr>Calibri</vt:lpstr>
      <vt:lpstr>Bell MT</vt:lpstr>
      <vt:lpstr>Arial</vt:lpstr>
      <vt:lpstr>Times New Roman</vt:lpstr>
      <vt:lpstr>Bebas Neue</vt:lpstr>
      <vt:lpstr>Verdana</vt:lpstr>
      <vt:lpstr>Proxima Nova</vt:lpstr>
      <vt:lpstr>Amatic SC</vt:lpstr>
      <vt:lpstr>January Daily Slides by Slidesgo</vt:lpstr>
      <vt:lpstr>Slidesgo Final Pages</vt:lpstr>
      <vt:lpstr>Escuela Normal de Educación Preescolar Licenciatura en educación preescolar </vt:lpstr>
      <vt:lpstr>Las supernotas</vt:lpstr>
      <vt:lpstr>Presentación de PowerPoint</vt:lpstr>
      <vt:lpstr>Presentación de PowerPoint</vt:lpstr>
      <vt:lpstr>Presentación de PowerPoint</vt:lpstr>
      <vt:lpstr>Presentación de PowerPoint</vt:lpstr>
      <vt:lpstr>Presentación de PowerPoint</vt:lpstr>
      <vt:lpstr>Elementos tecnicos para la elavoracion </vt:lpstr>
      <vt:lpstr>Ejemplos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educación preescolar</dc:title>
  <dc:creator>Lenovo</dc:creator>
  <cp:lastModifiedBy>USER ASUS</cp:lastModifiedBy>
  <cp:revision>14</cp:revision>
  <dcterms:modified xsi:type="dcterms:W3CDTF">2021-05-21T19:09:22Z</dcterms:modified>
</cp:coreProperties>
</file>