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71" r:id="rId7"/>
    <p:sldId id="263" r:id="rId8"/>
  </p:sldIdLst>
  <p:sldSz cx="18288000" cy="10287000"/>
  <p:notesSz cx="6858000" cy="9144000"/>
  <p:embeddedFontLst>
    <p:embeddedFont>
      <p:font typeface="Cooper Black" panose="0208090404030B020404" pitchFamily="18" charset="0"/>
      <p:regular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svg"/><Relationship Id="rId7" Type="http://schemas.openxmlformats.org/officeDocument/2006/relationships/image" Target="../media/image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3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8.svg"/><Relationship Id="rId4" Type="http://schemas.openxmlformats.org/officeDocument/2006/relationships/image" Target="../media/image26.png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38400" y="311276"/>
            <a:ext cx="14434828" cy="99731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65413" y="5143500"/>
            <a:ext cx="2151064" cy="490906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616170" y="647700"/>
            <a:ext cx="10079288" cy="6814054"/>
            <a:chOff x="0" y="0"/>
            <a:chExt cx="1366503" cy="9151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6503" cy="915172"/>
            </a:xfrm>
            <a:custGeom>
              <a:avLst/>
              <a:gdLst/>
              <a:ahLst/>
              <a:cxnLst/>
              <a:rect l="l" t="t" r="r" b="b"/>
              <a:pathLst>
                <a:path w="1366503" h="915172">
                  <a:moveTo>
                    <a:pt x="1242043" y="915172"/>
                  </a:moveTo>
                  <a:lnTo>
                    <a:pt x="124460" y="915172"/>
                  </a:lnTo>
                  <a:cubicBezTo>
                    <a:pt x="55880" y="915172"/>
                    <a:pt x="0" y="859292"/>
                    <a:pt x="0" y="79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043" y="0"/>
                  </a:lnTo>
                  <a:cubicBezTo>
                    <a:pt x="1310623" y="0"/>
                    <a:pt x="1366503" y="55880"/>
                    <a:pt x="1366503" y="124460"/>
                  </a:cubicBezTo>
                  <a:lnTo>
                    <a:pt x="1366503" y="790712"/>
                  </a:lnTo>
                  <a:cubicBezTo>
                    <a:pt x="1366503" y="859292"/>
                    <a:pt x="1310623" y="915172"/>
                    <a:pt x="1242043" y="915172"/>
                  </a:cubicBezTo>
                  <a:close/>
                </a:path>
              </a:pathLst>
            </a:custGeom>
            <a:solidFill>
              <a:srgbClr val="FFD0DA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55362" y="7224179"/>
            <a:ext cx="4408275" cy="29415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4400">
            <a:off x="13812335" y="1250183"/>
            <a:ext cx="864175" cy="10332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953414" flipH="1">
            <a:off x="4993136" y="1327580"/>
            <a:ext cx="895712" cy="107096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879AE33-7A96-43CF-9115-144C89E24DDE}"/>
              </a:ext>
            </a:extLst>
          </p:cNvPr>
          <p:cNvSpPr txBox="1"/>
          <p:nvPr/>
        </p:nvSpPr>
        <p:spPr>
          <a:xfrm>
            <a:off x="4724899" y="686172"/>
            <a:ext cx="986183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Century Gothic" panose="020B0502020202020204" pitchFamily="34" charset="0"/>
              </a:rPr>
              <a:t>Escuela Normal de Educación Preescolar</a:t>
            </a:r>
          </a:p>
          <a:p>
            <a:pPr algn="ctr"/>
            <a:r>
              <a:rPr lang="es-ES" sz="3200" b="1" dirty="0">
                <a:latin typeface="Century Gothic" panose="020B0502020202020204" pitchFamily="34" charset="0"/>
              </a:rPr>
              <a:t>Licenciatura en Educación Preescolar</a:t>
            </a:r>
          </a:p>
          <a:p>
            <a:pPr algn="ctr"/>
            <a:r>
              <a:rPr lang="es-ES" sz="2400" dirty="0">
                <a:latin typeface="Century Gothic" panose="020B0502020202020204" pitchFamily="34" charset="0"/>
              </a:rPr>
              <a:t>Ciclo escolar 2020-2021</a:t>
            </a:r>
          </a:p>
          <a:p>
            <a:pPr algn="ctr"/>
            <a:endParaRPr lang="es-ES" sz="2400" dirty="0">
              <a:latin typeface="Century Gothic" panose="020B0502020202020204" pitchFamily="34" charset="0"/>
            </a:endParaRPr>
          </a:p>
          <a:p>
            <a:pPr algn="ctr"/>
            <a:r>
              <a:rPr lang="es-ES" sz="2400" dirty="0">
                <a:latin typeface="Century Gothic" panose="020B0502020202020204" pitchFamily="34" charset="0"/>
              </a:rPr>
              <a:t>Curso: Tutoría grupal</a:t>
            </a:r>
          </a:p>
          <a:p>
            <a:pPr algn="ctr"/>
            <a:r>
              <a:rPr lang="es-ES" sz="2400" dirty="0">
                <a:latin typeface="Century Gothic" panose="020B0502020202020204" pitchFamily="34" charset="0"/>
              </a:rPr>
              <a:t>Docente: Karla Griselda García Pimentel</a:t>
            </a:r>
          </a:p>
          <a:p>
            <a:pPr algn="ctr"/>
            <a:r>
              <a:rPr lang="es-ES" sz="2400" dirty="0">
                <a:latin typeface="Century Gothic" panose="020B0502020202020204" pitchFamily="34" charset="0"/>
              </a:rPr>
              <a:t>Título del trabajo: Método Cornell</a:t>
            </a:r>
          </a:p>
          <a:p>
            <a:pPr algn="ctr"/>
            <a:endParaRPr lang="es-ES" sz="2400" dirty="0">
              <a:latin typeface="Century Gothic" panose="020B0502020202020204" pitchFamily="34" charset="0"/>
            </a:endParaRPr>
          </a:p>
          <a:p>
            <a:pPr algn="ctr"/>
            <a:r>
              <a:rPr lang="es-ES" sz="2400" dirty="0">
                <a:latin typeface="Century Gothic" panose="020B0502020202020204" pitchFamily="34" charset="0"/>
              </a:rPr>
              <a:t>Alumnas: </a:t>
            </a:r>
          </a:p>
          <a:p>
            <a:pPr algn="ctr"/>
            <a:r>
              <a:rPr lang="es-ES" sz="2400" dirty="0">
                <a:latin typeface="Century Gothic" panose="020B0502020202020204" pitchFamily="34" charset="0"/>
              </a:rPr>
              <a:t>Pamela Yudith Ávila Castillo </a:t>
            </a:r>
          </a:p>
          <a:p>
            <a:pPr algn="ctr"/>
            <a:r>
              <a:rPr lang="es-ES" sz="2400" dirty="0">
                <a:latin typeface="Century Gothic" panose="020B0502020202020204" pitchFamily="34" charset="0"/>
              </a:rPr>
              <a:t>Samantha Bueno Moreno</a:t>
            </a:r>
          </a:p>
          <a:p>
            <a:pPr algn="ctr"/>
            <a:r>
              <a:rPr lang="es-ES" sz="2400" dirty="0">
                <a:latin typeface="Century Gothic" panose="020B0502020202020204" pitchFamily="34" charset="0"/>
              </a:rPr>
              <a:t>Aide Patricia Machorro García</a:t>
            </a:r>
          </a:p>
          <a:p>
            <a:pPr algn="ctr"/>
            <a:r>
              <a:rPr lang="es-ES" sz="2400" dirty="0">
                <a:latin typeface="Century Gothic" panose="020B0502020202020204" pitchFamily="34" charset="0"/>
              </a:rPr>
              <a:t>Valeria Karely 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Zamarripa Garza</a:t>
            </a:r>
            <a:endParaRPr lang="es-ES" sz="2400" dirty="0">
              <a:latin typeface="Century Gothic" panose="020B0502020202020204" pitchFamily="34" charset="0"/>
            </a:endParaRPr>
          </a:p>
          <a:p>
            <a:pPr algn="ctr"/>
            <a:endParaRPr lang="es-ES" sz="2400" dirty="0">
              <a:latin typeface="Century Gothic" panose="020B0502020202020204" pitchFamily="34" charset="0"/>
            </a:endParaRPr>
          </a:p>
          <a:p>
            <a:endParaRPr lang="es-ES" sz="2400" dirty="0">
              <a:latin typeface="Century Gothic" panose="020B0502020202020204" pitchFamily="34" charset="0"/>
            </a:endParaRPr>
          </a:p>
          <a:p>
            <a:endParaRPr lang="es-ES" sz="2400" dirty="0">
              <a:latin typeface="Century Gothic" panose="020B0502020202020204" pitchFamily="34" charset="0"/>
            </a:endParaRPr>
          </a:p>
          <a:p>
            <a:r>
              <a:rPr lang="es-ES" sz="2400" dirty="0">
                <a:latin typeface="Century Gothic" panose="020B0502020202020204" pitchFamily="34" charset="0"/>
              </a:rPr>
              <a:t>Saltillo, Coahuila de Zaragoza                                   Mayo del 2021</a:t>
            </a:r>
          </a:p>
          <a:p>
            <a:endParaRPr lang="en-US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9BB3D44-A830-4C37-8FFC-B89F22B025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28" b="95172" l="9744" r="89744">
                        <a14:foregroundMark x1="31795" y1="7586" x2="64103" y2="9655"/>
                        <a14:foregroundMark x1="64103" y1="9655" x2="67692" y2="8966"/>
                        <a14:foregroundMark x1="67692" y1="3448" x2="36410" y2="8966"/>
                        <a14:foregroundMark x1="36410" y1="8966" x2="30256" y2="4828"/>
                        <a14:foregroundMark x1="62564" y1="84138" x2="37436" y2="87586"/>
                        <a14:foregroundMark x1="42564" y1="95172" x2="49231" y2="951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063" y="311276"/>
            <a:ext cx="2893159" cy="21513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41315" y="0"/>
            <a:ext cx="12822104" cy="74834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924800" y="959987"/>
            <a:ext cx="9119419" cy="5109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16600" dirty="0">
                <a:latin typeface="Cooper Black" panose="0208090404030B020404" pitchFamily="18" charset="0"/>
              </a:rPr>
              <a:t>Método Cornell </a:t>
            </a:r>
            <a:endParaRPr lang="en-US" sz="16600" dirty="0">
              <a:latin typeface="Cooper Black" panose="0208090404030B0204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88493" y="3988708"/>
            <a:ext cx="4571974" cy="61783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68370">
            <a:off x="3390493" y="392928"/>
            <a:ext cx="948535" cy="1134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559587-199B-46F9-94F8-FEF05A46F3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97085">
            <a:off x="16950951" y="7825388"/>
            <a:ext cx="948535" cy="11341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02342" y="4410413"/>
            <a:ext cx="3711832" cy="58495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51305" r="74364"/>
          <a:stretch>
            <a:fillRect/>
          </a:stretch>
        </p:blipFill>
        <p:spPr>
          <a:xfrm>
            <a:off x="4953671" y="7788213"/>
            <a:ext cx="1811131" cy="25270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492821">
            <a:off x="3604352" y="4302411"/>
            <a:ext cx="951870" cy="6663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693098">
            <a:off x="426405" y="6132067"/>
            <a:ext cx="951870" cy="66630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87BBC7E-5C18-4F34-96A8-8BD029233493}"/>
              </a:ext>
            </a:extLst>
          </p:cNvPr>
          <p:cNvSpPr txBox="1"/>
          <p:nvPr/>
        </p:nvSpPr>
        <p:spPr>
          <a:xfrm>
            <a:off x="5802086" y="3086025"/>
            <a:ext cx="10561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Century Gothic" panose="020B0502020202020204" pitchFamily="34" charset="0"/>
              </a:rPr>
              <a:t>Es un sistema de estudio creado por el Dr. psicología y profesor en educación Walter Paulk de la Universidad de Cornell.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0A6E4BF-75CB-4E79-9CDA-B97DCF9C0122}"/>
              </a:ext>
            </a:extLst>
          </p:cNvPr>
          <p:cNvSpPr/>
          <p:nvPr/>
        </p:nvSpPr>
        <p:spPr>
          <a:xfrm>
            <a:off x="7552388" y="6669380"/>
            <a:ext cx="10754662" cy="13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latin typeface="Century Gothic" panose="020B0502020202020204" pitchFamily="34" charset="0"/>
              </a:rPr>
              <a:t>Es considerado un buen sistema para tomar apuntes y para organizar tus notas</a:t>
            </a:r>
            <a:r>
              <a:rPr lang="es-ES" sz="3600" dirty="0">
                <a:latin typeface="Century Gothic" panose="020B0502020202020204" pitchFamily="34" charset="0"/>
              </a:rPr>
              <a:t>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E340979-EB70-41C6-8AD6-090C2D854675}"/>
              </a:ext>
            </a:extLst>
          </p:cNvPr>
          <p:cNvSpPr txBox="1"/>
          <p:nvPr/>
        </p:nvSpPr>
        <p:spPr>
          <a:xfrm>
            <a:off x="1458528" y="416137"/>
            <a:ext cx="65640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>
                <a:latin typeface="Century Gothic" panose="020B0502020202020204" pitchFamily="34" charset="0"/>
              </a:rPr>
              <a:t>¿Qué es? </a:t>
            </a:r>
            <a:endParaRPr lang="en-US" sz="8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6224" b="16224"/>
          <a:stretch/>
        </p:blipFill>
        <p:spPr>
          <a:xfrm>
            <a:off x="-609600" y="0"/>
            <a:ext cx="12957898" cy="10287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306208" y="4733492"/>
            <a:ext cx="2493291" cy="50601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311576" flipH="1">
            <a:off x="745891" y="6864715"/>
            <a:ext cx="841522" cy="10061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E1952AF-1AB2-488B-998F-16533D9C47FB}"/>
              </a:ext>
            </a:extLst>
          </p:cNvPr>
          <p:cNvSpPr txBox="1"/>
          <p:nvPr/>
        </p:nvSpPr>
        <p:spPr>
          <a:xfrm>
            <a:off x="277035" y="951429"/>
            <a:ext cx="96403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100" dirty="0">
                <a:latin typeface="Century Gothic" panose="020B0502020202020204" pitchFamily="34" charset="0"/>
              </a:rPr>
              <a:t>¿Cómo se realiza?</a:t>
            </a:r>
            <a:endParaRPr lang="en-US" sz="8100" dirty="0">
              <a:latin typeface="Century Gothic" panose="020B0502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E9C0594-6575-4749-8360-3BCCB5B673E7}"/>
              </a:ext>
            </a:extLst>
          </p:cNvPr>
          <p:cNvSpPr/>
          <p:nvPr/>
        </p:nvSpPr>
        <p:spPr>
          <a:xfrm>
            <a:off x="1748902" y="2748361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000" dirty="0">
                <a:latin typeface="Century Gothic" panose="020B0502020202020204" pitchFamily="34" charset="0"/>
              </a:rPr>
              <a:t>Dividir en cuatro secciones diferentes las hojas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s-ES" sz="4000" dirty="0">
                <a:latin typeface="Century Gothic" panose="020B0502020202020204" pitchFamily="34" charset="0"/>
              </a:rPr>
              <a:t>Título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s-ES" sz="4000" dirty="0">
                <a:latin typeface="Century Gothic" panose="020B0502020202020204" pitchFamily="34" charset="0"/>
              </a:rPr>
              <a:t>Palabras claves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s-ES" sz="4000" dirty="0">
                <a:latin typeface="Century Gothic" panose="020B0502020202020204" pitchFamily="34" charset="0"/>
              </a:rPr>
              <a:t>Apuentes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s-ES" sz="4000" dirty="0">
                <a:latin typeface="Century Gothic" panose="020B0502020202020204" pitchFamily="34" charset="0"/>
              </a:rPr>
              <a:t> Y resumen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490A29C-D0CD-48BC-937A-7B5141A77E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15852" y="546900"/>
            <a:ext cx="6386597" cy="9575550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5D1FFA1E-A76A-4517-BBA4-DE31D8D28F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311576" flipH="1">
            <a:off x="10227727" y="705492"/>
            <a:ext cx="841522" cy="10061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700548" y="1431848"/>
            <a:ext cx="12831953" cy="74891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777397" y="4237921"/>
            <a:ext cx="1959836" cy="54166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768370" flipH="1">
            <a:off x="1198613" y="754873"/>
            <a:ext cx="930025" cy="11119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34288">
            <a:off x="16127010" y="1834201"/>
            <a:ext cx="944696" cy="112952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007F36B-8EA6-4E3E-BA06-8C812B2D838C}"/>
              </a:ext>
            </a:extLst>
          </p:cNvPr>
          <p:cNvSpPr txBox="1"/>
          <p:nvPr/>
        </p:nvSpPr>
        <p:spPr>
          <a:xfrm>
            <a:off x="6367987" y="1932749"/>
            <a:ext cx="72106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>
                <a:latin typeface="Century Gothic" panose="020B0502020202020204" pitchFamily="34" charset="0"/>
              </a:rPr>
              <a:t>Secuencia</a:t>
            </a:r>
            <a:r>
              <a:rPr lang="es-ES" sz="2700" dirty="0"/>
              <a:t> </a:t>
            </a:r>
            <a:endParaRPr lang="en-US" sz="27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6160F0C-88B2-40B1-A026-263002138098}"/>
              </a:ext>
            </a:extLst>
          </p:cNvPr>
          <p:cNvSpPr txBox="1"/>
          <p:nvPr/>
        </p:nvSpPr>
        <p:spPr>
          <a:xfrm>
            <a:off x="3197472" y="4389868"/>
            <a:ext cx="465457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Century Gothic" panose="020B0502020202020204" pitchFamily="34" charset="0"/>
              </a:rPr>
              <a:t>Durante la clase</a:t>
            </a:r>
          </a:p>
          <a:p>
            <a:endParaRPr lang="es-ES" sz="40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4000" dirty="0">
                <a:latin typeface="Century Gothic" panose="020B0502020202020204" pitchFamily="34" charset="0"/>
              </a:rPr>
              <a:t>Titulo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4000" dirty="0">
                <a:latin typeface="Century Gothic" panose="020B0502020202020204" pitchFamily="34" charset="0"/>
              </a:rPr>
              <a:t>Apuntes </a:t>
            </a:r>
          </a:p>
          <a:p>
            <a:endParaRPr lang="es-ES" sz="27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985817A-A5E7-4294-8117-4E8FD7B73BA8}"/>
              </a:ext>
            </a:extLst>
          </p:cNvPr>
          <p:cNvSpPr txBox="1"/>
          <p:nvPr/>
        </p:nvSpPr>
        <p:spPr>
          <a:xfrm>
            <a:off x="8259816" y="4391692"/>
            <a:ext cx="51728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Century Gothic" panose="020B0502020202020204" pitchFamily="34" charset="0"/>
              </a:rPr>
              <a:t>Después de la clase</a:t>
            </a:r>
          </a:p>
          <a:p>
            <a:endParaRPr lang="es-ES" sz="4000" dirty="0">
              <a:latin typeface="Century Gothic" panose="020B0502020202020204" pitchFamily="34" charset="0"/>
            </a:endParaRPr>
          </a:p>
          <a:p>
            <a:r>
              <a:rPr lang="es-ES" sz="4000" dirty="0">
                <a:latin typeface="Century Gothic" panose="020B0502020202020204" pitchFamily="34" charset="0"/>
              </a:rPr>
              <a:t>3.  Palabras claves</a:t>
            </a:r>
          </a:p>
          <a:p>
            <a:r>
              <a:rPr lang="es-ES" sz="4000" dirty="0">
                <a:latin typeface="Century Gothic" panose="020B0502020202020204" pitchFamily="34" charset="0"/>
              </a:rPr>
              <a:t>4.  Resume 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89528" y="4268325"/>
            <a:ext cx="3893715" cy="583685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978561" y="457628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</a:t>
            </a:r>
            <a:endParaRPr lang="en-US" sz="7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599358" y="7443079"/>
            <a:ext cx="309672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1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</a:t>
            </a:r>
            <a:endParaRPr lang="en-US" sz="71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4824225" y="7527706"/>
            <a:ext cx="694421" cy="1184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71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3</a:t>
            </a:r>
            <a:endParaRPr lang="en-US" sz="71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6520189" y="8774130"/>
            <a:ext cx="694421" cy="1184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71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4</a:t>
            </a:r>
            <a:endParaRPr lang="en-US" sz="71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448800" y="115929"/>
            <a:ext cx="7526592" cy="101710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5485998"/>
            <a:ext cx="5088213" cy="411682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21217" flipH="1">
            <a:off x="5327340" y="5751598"/>
            <a:ext cx="595121" cy="71155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21217">
            <a:off x="731140" y="7829985"/>
            <a:ext cx="595121" cy="71155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77F3A302-56D4-4955-A2C1-9E9A39CF639A}"/>
              </a:ext>
            </a:extLst>
          </p:cNvPr>
          <p:cNvSpPr txBox="1"/>
          <p:nvPr/>
        </p:nvSpPr>
        <p:spPr>
          <a:xfrm>
            <a:off x="-533400" y="0"/>
            <a:ext cx="88762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400" dirty="0">
                <a:latin typeface="Century Gothic" panose="020B0502020202020204" pitchFamily="34" charset="0"/>
              </a:rPr>
              <a:t>6R</a:t>
            </a:r>
            <a:endParaRPr lang="en-US" sz="14400" dirty="0">
              <a:latin typeface="Century Gothic" panose="020B0502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674AA6F-1FB6-4854-B0CD-001940026F8C}"/>
              </a:ext>
            </a:extLst>
          </p:cNvPr>
          <p:cNvSpPr txBox="1"/>
          <p:nvPr/>
        </p:nvSpPr>
        <p:spPr>
          <a:xfrm>
            <a:off x="1604287" y="2882479"/>
            <a:ext cx="7844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latin typeface="Century Gothic" panose="020B0502020202020204" pitchFamily="34" charset="0"/>
              </a:rPr>
              <a:t>6 pasos para estudiar los apuntes realizados 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26F0EF8-9EE0-49B4-A342-5E5CB1D7C14A}"/>
              </a:ext>
            </a:extLst>
          </p:cNvPr>
          <p:cNvSpPr txBox="1"/>
          <p:nvPr/>
        </p:nvSpPr>
        <p:spPr>
          <a:xfrm>
            <a:off x="10820400" y="2327344"/>
            <a:ext cx="57411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6000" dirty="0">
                <a:latin typeface="Century Gothic" panose="020B0502020202020204" pitchFamily="34" charset="0"/>
              </a:rPr>
              <a:t>Registra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6000" dirty="0">
                <a:latin typeface="Century Gothic" panose="020B0502020202020204" pitchFamily="34" charset="0"/>
              </a:rPr>
              <a:t>Resume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6000" dirty="0">
                <a:latin typeface="Century Gothic" panose="020B0502020202020204" pitchFamily="34" charset="0"/>
              </a:rPr>
              <a:t>Recita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6000" dirty="0">
                <a:latin typeface="Century Gothic" panose="020B0502020202020204" pitchFamily="34" charset="0"/>
              </a:rPr>
              <a:t>Reflexiona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6000" dirty="0">
                <a:latin typeface="Century Gothic" panose="020B0502020202020204" pitchFamily="34" charset="0"/>
              </a:rPr>
              <a:t>Revisa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6000" dirty="0">
                <a:latin typeface="Century Gothic" panose="020B0502020202020204" pitchFamily="34" charset="0"/>
              </a:rPr>
              <a:t>Recapitula </a:t>
            </a:r>
            <a:endParaRPr lang="en-US" sz="60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9265" r="24894"/>
          <a:stretch/>
        </p:blipFill>
        <p:spPr>
          <a:xfrm rot="5400000">
            <a:off x="3656318" y="-4037316"/>
            <a:ext cx="10286999" cy="183616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24036" y="3751996"/>
            <a:ext cx="2615033" cy="61728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4718535" y="3438086"/>
            <a:ext cx="951870" cy="6663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7480621">
            <a:off x="386980" y="3914020"/>
            <a:ext cx="951870" cy="66630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36E54FF-3C94-4327-9A0B-660A74F478CA}"/>
              </a:ext>
            </a:extLst>
          </p:cNvPr>
          <p:cNvSpPr txBox="1"/>
          <p:nvPr/>
        </p:nvSpPr>
        <p:spPr>
          <a:xfrm>
            <a:off x="8305800" y="961652"/>
            <a:ext cx="59631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>
                <a:latin typeface="Century Gothic" panose="020B0502020202020204" pitchFamily="34" charset="0"/>
              </a:rPr>
              <a:t>Ventajas</a:t>
            </a:r>
            <a:r>
              <a:rPr lang="es-ES" sz="2700" dirty="0"/>
              <a:t> </a:t>
            </a:r>
            <a:endParaRPr lang="en-US" sz="27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C4EF8BE-5AAF-4047-8D41-4505AF6E07B6}"/>
              </a:ext>
            </a:extLst>
          </p:cNvPr>
          <p:cNvSpPr/>
          <p:nvPr/>
        </p:nvSpPr>
        <p:spPr>
          <a:xfrm>
            <a:off x="4881858" y="3015920"/>
            <a:ext cx="11776164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4000" dirty="0">
                <a:latin typeface="Century Gothic" panose="020B0502020202020204" pitchFamily="34" charset="0"/>
              </a:rPr>
              <a:t>Evita </a:t>
            </a:r>
            <a:r>
              <a:rPr lang="es-MX" sz="4000" dirty="0">
                <a:latin typeface="Century Gothic" panose="020B0502020202020204" pitchFamily="34" charset="0"/>
              </a:rPr>
              <a:t>que tu forma de estudiar entre en modo piloto automático.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endParaRPr lang="en-US" sz="40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4000" dirty="0">
                <a:latin typeface="Century Gothic" panose="020B0502020202020204" pitchFamily="34" charset="0"/>
              </a:rPr>
              <a:t>Nos da la oportunidad de definir</a:t>
            </a:r>
            <a:r>
              <a:rPr lang="es-ES" sz="4000" dirty="0">
                <a:latin typeface="Century Gothic" panose="020B0502020202020204" pitchFamily="34" charset="0"/>
              </a:rPr>
              <a:t> preguntas, ideas clave y resumen del texto leído.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endParaRPr lang="es-ES" sz="40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s-MX" sz="4000" dirty="0">
                <a:latin typeface="Century Gothic" panose="020B0502020202020204" pitchFamily="34" charset="0"/>
              </a:rPr>
              <a:t>Propicia el aprendizaje activo.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endParaRPr lang="es-ES" sz="40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s-ES" sz="4000" dirty="0">
                <a:latin typeface="Century Gothic" panose="020B0502020202020204" pitchFamily="34" charset="0"/>
              </a:rPr>
              <a:t>Los tres camp</a:t>
            </a:r>
            <a:r>
              <a:rPr lang="es-MX" sz="4000" dirty="0">
                <a:latin typeface="Century Gothic" panose="020B0502020202020204" pitchFamily="34" charset="0"/>
              </a:rPr>
              <a:t>os básicos de este sistema son los pilares de cualquier aprendizaje.</a:t>
            </a:r>
          </a:p>
          <a:p>
            <a:endParaRPr lang="es-E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199</Words>
  <Application>Microsoft Office PowerPoint</Application>
  <PresentationFormat>Personalizado</PresentationFormat>
  <Paragraphs>56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Wingdings</vt:lpstr>
      <vt:lpstr>Cooper Black</vt:lpstr>
      <vt:lpstr>Century Gothic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y Rosa Personas Coloreadas Ilustraciones Reglas del Aula y Etiqueta en Línea Educación Presentación</dc:title>
  <dc:creator>Aide Patricia Machorro</dc:creator>
  <cp:lastModifiedBy>SAMANTHA BUENO MORENO</cp:lastModifiedBy>
  <cp:revision>13</cp:revision>
  <dcterms:created xsi:type="dcterms:W3CDTF">2006-08-16T00:00:00Z</dcterms:created>
  <dcterms:modified xsi:type="dcterms:W3CDTF">2021-05-20T16:57:43Z</dcterms:modified>
  <dc:identifier>DAEe7FbgI0U</dc:identifier>
</cp:coreProperties>
</file>