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2" d="100"/>
          <a:sy n="82" d="100"/>
        </p:scale>
        <p:origin x="8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2F80D7-CA09-4362-84C4-3CFC32A911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1411465B-CA24-420E-B045-46C392652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10A61162-3C6F-4503-A6D5-47C07B6F0429}"/>
              </a:ext>
            </a:extLst>
          </p:cNvPr>
          <p:cNvSpPr>
            <a:spLocks noGrp="1"/>
          </p:cNvSpPr>
          <p:nvPr>
            <p:ph type="dt" sz="half" idx="10"/>
          </p:nvPr>
        </p:nvSpPr>
        <p:spPr/>
        <p:txBody>
          <a:bodyPr/>
          <a:lstStyle/>
          <a:p>
            <a:fld id="{F4657A08-870E-42F7-9986-DA3D2F6CEC3A}" type="datetimeFigureOut">
              <a:rPr lang="es-MX" smtClean="0"/>
              <a:t>18/05/2021</a:t>
            </a:fld>
            <a:endParaRPr lang="es-MX"/>
          </a:p>
        </p:txBody>
      </p:sp>
      <p:sp>
        <p:nvSpPr>
          <p:cNvPr id="5" name="Marcador de pie de página 4">
            <a:extLst>
              <a:ext uri="{FF2B5EF4-FFF2-40B4-BE49-F238E27FC236}">
                <a16:creationId xmlns:a16="http://schemas.microsoft.com/office/drawing/2014/main" id="{E6938920-1A9D-425C-9200-BFADB489739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E23D394-AB82-44F5-AEBB-B621B1CB456B}"/>
              </a:ext>
            </a:extLst>
          </p:cNvPr>
          <p:cNvSpPr>
            <a:spLocks noGrp="1"/>
          </p:cNvSpPr>
          <p:nvPr>
            <p:ph type="sldNum" sz="quarter" idx="12"/>
          </p:nvPr>
        </p:nvSpPr>
        <p:spPr/>
        <p:txBody>
          <a:bodyPr/>
          <a:lstStyle/>
          <a:p>
            <a:fld id="{A1FE78AA-606F-4204-A99A-89E5D8692D91}" type="slidenum">
              <a:rPr lang="es-MX" smtClean="0"/>
              <a:t>‹Nº›</a:t>
            </a:fld>
            <a:endParaRPr lang="es-MX"/>
          </a:p>
        </p:txBody>
      </p:sp>
    </p:spTree>
    <p:extLst>
      <p:ext uri="{BB962C8B-B14F-4D97-AF65-F5344CB8AC3E}">
        <p14:creationId xmlns:p14="http://schemas.microsoft.com/office/powerpoint/2010/main" val="3659285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75B0F-DD7D-43A7-8713-1A04691967B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61CC1DB-1038-4D69-A700-4E6623DDC6E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2D00BD0-31C1-457C-8109-4ADC3A83EA1D}"/>
              </a:ext>
            </a:extLst>
          </p:cNvPr>
          <p:cNvSpPr>
            <a:spLocks noGrp="1"/>
          </p:cNvSpPr>
          <p:nvPr>
            <p:ph type="dt" sz="half" idx="10"/>
          </p:nvPr>
        </p:nvSpPr>
        <p:spPr/>
        <p:txBody>
          <a:bodyPr/>
          <a:lstStyle/>
          <a:p>
            <a:fld id="{F4657A08-870E-42F7-9986-DA3D2F6CEC3A}" type="datetimeFigureOut">
              <a:rPr lang="es-MX" smtClean="0"/>
              <a:t>18/05/2021</a:t>
            </a:fld>
            <a:endParaRPr lang="es-MX"/>
          </a:p>
        </p:txBody>
      </p:sp>
      <p:sp>
        <p:nvSpPr>
          <p:cNvPr id="5" name="Marcador de pie de página 4">
            <a:extLst>
              <a:ext uri="{FF2B5EF4-FFF2-40B4-BE49-F238E27FC236}">
                <a16:creationId xmlns:a16="http://schemas.microsoft.com/office/drawing/2014/main" id="{5250C3A7-2F2E-4498-92D9-813D5AA9D15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D2FECBB-2136-4208-9589-7059C6D92F06}"/>
              </a:ext>
            </a:extLst>
          </p:cNvPr>
          <p:cNvSpPr>
            <a:spLocks noGrp="1"/>
          </p:cNvSpPr>
          <p:nvPr>
            <p:ph type="sldNum" sz="quarter" idx="12"/>
          </p:nvPr>
        </p:nvSpPr>
        <p:spPr/>
        <p:txBody>
          <a:bodyPr/>
          <a:lstStyle/>
          <a:p>
            <a:fld id="{A1FE78AA-606F-4204-A99A-89E5D8692D91}" type="slidenum">
              <a:rPr lang="es-MX" smtClean="0"/>
              <a:t>‹Nº›</a:t>
            </a:fld>
            <a:endParaRPr lang="es-MX"/>
          </a:p>
        </p:txBody>
      </p:sp>
    </p:spTree>
    <p:extLst>
      <p:ext uri="{BB962C8B-B14F-4D97-AF65-F5344CB8AC3E}">
        <p14:creationId xmlns:p14="http://schemas.microsoft.com/office/powerpoint/2010/main" val="363740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49C0CE5-AB39-4B65-B018-15DE0C51490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C6F2C22-0E6B-469A-8946-F73C2C1FDCD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184C243-F57C-4F93-B434-4AB5213B3D86}"/>
              </a:ext>
            </a:extLst>
          </p:cNvPr>
          <p:cNvSpPr>
            <a:spLocks noGrp="1"/>
          </p:cNvSpPr>
          <p:nvPr>
            <p:ph type="dt" sz="half" idx="10"/>
          </p:nvPr>
        </p:nvSpPr>
        <p:spPr/>
        <p:txBody>
          <a:bodyPr/>
          <a:lstStyle/>
          <a:p>
            <a:fld id="{F4657A08-870E-42F7-9986-DA3D2F6CEC3A}" type="datetimeFigureOut">
              <a:rPr lang="es-MX" smtClean="0"/>
              <a:t>18/05/2021</a:t>
            </a:fld>
            <a:endParaRPr lang="es-MX"/>
          </a:p>
        </p:txBody>
      </p:sp>
      <p:sp>
        <p:nvSpPr>
          <p:cNvPr id="5" name="Marcador de pie de página 4">
            <a:extLst>
              <a:ext uri="{FF2B5EF4-FFF2-40B4-BE49-F238E27FC236}">
                <a16:creationId xmlns:a16="http://schemas.microsoft.com/office/drawing/2014/main" id="{208D5BFB-46D8-4CDF-A175-CA4CC0F9FEB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AD8D60C-9916-4287-B735-CF89B4F760D0}"/>
              </a:ext>
            </a:extLst>
          </p:cNvPr>
          <p:cNvSpPr>
            <a:spLocks noGrp="1"/>
          </p:cNvSpPr>
          <p:nvPr>
            <p:ph type="sldNum" sz="quarter" idx="12"/>
          </p:nvPr>
        </p:nvSpPr>
        <p:spPr/>
        <p:txBody>
          <a:bodyPr/>
          <a:lstStyle/>
          <a:p>
            <a:fld id="{A1FE78AA-606F-4204-A99A-89E5D8692D91}" type="slidenum">
              <a:rPr lang="es-MX" smtClean="0"/>
              <a:t>‹Nº›</a:t>
            </a:fld>
            <a:endParaRPr lang="es-MX"/>
          </a:p>
        </p:txBody>
      </p:sp>
    </p:spTree>
    <p:extLst>
      <p:ext uri="{BB962C8B-B14F-4D97-AF65-F5344CB8AC3E}">
        <p14:creationId xmlns:p14="http://schemas.microsoft.com/office/powerpoint/2010/main" val="365605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977DDD-C45D-4EF9-8DD6-C482D0C70B2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821E84E-D4DD-43DB-B2CF-53E82B3965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5619166-E576-4009-9C83-C7980BDF1217}"/>
              </a:ext>
            </a:extLst>
          </p:cNvPr>
          <p:cNvSpPr>
            <a:spLocks noGrp="1"/>
          </p:cNvSpPr>
          <p:nvPr>
            <p:ph type="dt" sz="half" idx="10"/>
          </p:nvPr>
        </p:nvSpPr>
        <p:spPr/>
        <p:txBody>
          <a:bodyPr/>
          <a:lstStyle/>
          <a:p>
            <a:fld id="{F4657A08-870E-42F7-9986-DA3D2F6CEC3A}" type="datetimeFigureOut">
              <a:rPr lang="es-MX" smtClean="0"/>
              <a:t>18/05/2021</a:t>
            </a:fld>
            <a:endParaRPr lang="es-MX"/>
          </a:p>
        </p:txBody>
      </p:sp>
      <p:sp>
        <p:nvSpPr>
          <p:cNvPr id="5" name="Marcador de pie de página 4">
            <a:extLst>
              <a:ext uri="{FF2B5EF4-FFF2-40B4-BE49-F238E27FC236}">
                <a16:creationId xmlns:a16="http://schemas.microsoft.com/office/drawing/2014/main" id="{33C9D455-DEF8-491E-9565-8084A256838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ECDC7BA-C143-454E-8E7F-47D511A94405}"/>
              </a:ext>
            </a:extLst>
          </p:cNvPr>
          <p:cNvSpPr>
            <a:spLocks noGrp="1"/>
          </p:cNvSpPr>
          <p:nvPr>
            <p:ph type="sldNum" sz="quarter" idx="12"/>
          </p:nvPr>
        </p:nvSpPr>
        <p:spPr/>
        <p:txBody>
          <a:bodyPr/>
          <a:lstStyle/>
          <a:p>
            <a:fld id="{A1FE78AA-606F-4204-A99A-89E5D8692D91}" type="slidenum">
              <a:rPr lang="es-MX" smtClean="0"/>
              <a:t>‹Nº›</a:t>
            </a:fld>
            <a:endParaRPr lang="es-MX"/>
          </a:p>
        </p:txBody>
      </p:sp>
    </p:spTree>
    <p:extLst>
      <p:ext uri="{BB962C8B-B14F-4D97-AF65-F5344CB8AC3E}">
        <p14:creationId xmlns:p14="http://schemas.microsoft.com/office/powerpoint/2010/main" val="4099130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E62391-D31C-4D1A-A828-35FA7213266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8BD1083-A9CF-4E5A-A6A5-24DD1C4B1E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2B43BB9-AAED-451A-BCF7-EE463A02CD5E}"/>
              </a:ext>
            </a:extLst>
          </p:cNvPr>
          <p:cNvSpPr>
            <a:spLocks noGrp="1"/>
          </p:cNvSpPr>
          <p:nvPr>
            <p:ph type="dt" sz="half" idx="10"/>
          </p:nvPr>
        </p:nvSpPr>
        <p:spPr/>
        <p:txBody>
          <a:bodyPr/>
          <a:lstStyle/>
          <a:p>
            <a:fld id="{F4657A08-870E-42F7-9986-DA3D2F6CEC3A}" type="datetimeFigureOut">
              <a:rPr lang="es-MX" smtClean="0"/>
              <a:t>18/05/2021</a:t>
            </a:fld>
            <a:endParaRPr lang="es-MX"/>
          </a:p>
        </p:txBody>
      </p:sp>
      <p:sp>
        <p:nvSpPr>
          <p:cNvPr id="5" name="Marcador de pie de página 4">
            <a:extLst>
              <a:ext uri="{FF2B5EF4-FFF2-40B4-BE49-F238E27FC236}">
                <a16:creationId xmlns:a16="http://schemas.microsoft.com/office/drawing/2014/main" id="{6235B2E7-A76B-4ADA-8505-B73E87D0CFD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E433DF5-E451-4131-A4C2-3CC220F30CCA}"/>
              </a:ext>
            </a:extLst>
          </p:cNvPr>
          <p:cNvSpPr>
            <a:spLocks noGrp="1"/>
          </p:cNvSpPr>
          <p:nvPr>
            <p:ph type="sldNum" sz="quarter" idx="12"/>
          </p:nvPr>
        </p:nvSpPr>
        <p:spPr/>
        <p:txBody>
          <a:bodyPr/>
          <a:lstStyle/>
          <a:p>
            <a:fld id="{A1FE78AA-606F-4204-A99A-89E5D8692D91}" type="slidenum">
              <a:rPr lang="es-MX" smtClean="0"/>
              <a:t>‹Nº›</a:t>
            </a:fld>
            <a:endParaRPr lang="es-MX"/>
          </a:p>
        </p:txBody>
      </p:sp>
    </p:spTree>
    <p:extLst>
      <p:ext uri="{BB962C8B-B14F-4D97-AF65-F5344CB8AC3E}">
        <p14:creationId xmlns:p14="http://schemas.microsoft.com/office/powerpoint/2010/main" val="3635499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A11EA4-6C20-4988-A42E-67C01433C3A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9D4FA87-20DB-4D84-8528-022139D9B0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38793825-E92C-4408-88D9-306048A7842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74A11D20-E82A-40B9-B7E1-FE65ABD4DA28}"/>
              </a:ext>
            </a:extLst>
          </p:cNvPr>
          <p:cNvSpPr>
            <a:spLocks noGrp="1"/>
          </p:cNvSpPr>
          <p:nvPr>
            <p:ph type="dt" sz="half" idx="10"/>
          </p:nvPr>
        </p:nvSpPr>
        <p:spPr/>
        <p:txBody>
          <a:bodyPr/>
          <a:lstStyle/>
          <a:p>
            <a:fld id="{F4657A08-870E-42F7-9986-DA3D2F6CEC3A}" type="datetimeFigureOut">
              <a:rPr lang="es-MX" smtClean="0"/>
              <a:t>18/05/2021</a:t>
            </a:fld>
            <a:endParaRPr lang="es-MX"/>
          </a:p>
        </p:txBody>
      </p:sp>
      <p:sp>
        <p:nvSpPr>
          <p:cNvPr id="6" name="Marcador de pie de página 5">
            <a:extLst>
              <a:ext uri="{FF2B5EF4-FFF2-40B4-BE49-F238E27FC236}">
                <a16:creationId xmlns:a16="http://schemas.microsoft.com/office/drawing/2014/main" id="{DC0030DC-C266-44E9-82D6-DD88FB54600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19D2F67-89D6-4031-BF62-C3C072A284CE}"/>
              </a:ext>
            </a:extLst>
          </p:cNvPr>
          <p:cNvSpPr>
            <a:spLocks noGrp="1"/>
          </p:cNvSpPr>
          <p:nvPr>
            <p:ph type="sldNum" sz="quarter" idx="12"/>
          </p:nvPr>
        </p:nvSpPr>
        <p:spPr/>
        <p:txBody>
          <a:bodyPr/>
          <a:lstStyle/>
          <a:p>
            <a:fld id="{A1FE78AA-606F-4204-A99A-89E5D8692D91}" type="slidenum">
              <a:rPr lang="es-MX" smtClean="0"/>
              <a:t>‹Nº›</a:t>
            </a:fld>
            <a:endParaRPr lang="es-MX"/>
          </a:p>
        </p:txBody>
      </p:sp>
    </p:spTree>
    <p:extLst>
      <p:ext uri="{BB962C8B-B14F-4D97-AF65-F5344CB8AC3E}">
        <p14:creationId xmlns:p14="http://schemas.microsoft.com/office/powerpoint/2010/main" val="17208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66BD20-ACDD-49FE-9E86-DD9DD283434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2C2241C-AAFA-4A6B-A131-EBEBF67BC8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3C7729-A165-4D9D-BF46-FFC16C48F3D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7986118B-10EC-4D17-B394-5D2AD3D2AB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7829796-FD19-450B-9C39-634A45D9E20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9BCA644B-7F92-475C-B2AF-B69453853A4F}"/>
              </a:ext>
            </a:extLst>
          </p:cNvPr>
          <p:cNvSpPr>
            <a:spLocks noGrp="1"/>
          </p:cNvSpPr>
          <p:nvPr>
            <p:ph type="dt" sz="half" idx="10"/>
          </p:nvPr>
        </p:nvSpPr>
        <p:spPr/>
        <p:txBody>
          <a:bodyPr/>
          <a:lstStyle/>
          <a:p>
            <a:fld id="{F4657A08-870E-42F7-9986-DA3D2F6CEC3A}" type="datetimeFigureOut">
              <a:rPr lang="es-MX" smtClean="0"/>
              <a:t>18/05/2021</a:t>
            </a:fld>
            <a:endParaRPr lang="es-MX"/>
          </a:p>
        </p:txBody>
      </p:sp>
      <p:sp>
        <p:nvSpPr>
          <p:cNvPr id="8" name="Marcador de pie de página 7">
            <a:extLst>
              <a:ext uri="{FF2B5EF4-FFF2-40B4-BE49-F238E27FC236}">
                <a16:creationId xmlns:a16="http://schemas.microsoft.com/office/drawing/2014/main" id="{CD6322DA-C6FC-4C4B-9012-BB83CA91884A}"/>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F0789DE-9E7F-4236-A4AF-79449527FA3C}"/>
              </a:ext>
            </a:extLst>
          </p:cNvPr>
          <p:cNvSpPr>
            <a:spLocks noGrp="1"/>
          </p:cNvSpPr>
          <p:nvPr>
            <p:ph type="sldNum" sz="quarter" idx="12"/>
          </p:nvPr>
        </p:nvSpPr>
        <p:spPr/>
        <p:txBody>
          <a:bodyPr/>
          <a:lstStyle/>
          <a:p>
            <a:fld id="{A1FE78AA-606F-4204-A99A-89E5D8692D91}" type="slidenum">
              <a:rPr lang="es-MX" smtClean="0"/>
              <a:t>‹Nº›</a:t>
            </a:fld>
            <a:endParaRPr lang="es-MX"/>
          </a:p>
        </p:txBody>
      </p:sp>
    </p:spTree>
    <p:extLst>
      <p:ext uri="{BB962C8B-B14F-4D97-AF65-F5344CB8AC3E}">
        <p14:creationId xmlns:p14="http://schemas.microsoft.com/office/powerpoint/2010/main" val="1587469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85E26-AE6C-4E30-BC49-86685737106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7D3347F3-1AD6-4F77-BFA3-344500C3BADB}"/>
              </a:ext>
            </a:extLst>
          </p:cNvPr>
          <p:cNvSpPr>
            <a:spLocks noGrp="1"/>
          </p:cNvSpPr>
          <p:nvPr>
            <p:ph type="dt" sz="half" idx="10"/>
          </p:nvPr>
        </p:nvSpPr>
        <p:spPr/>
        <p:txBody>
          <a:bodyPr/>
          <a:lstStyle/>
          <a:p>
            <a:fld id="{F4657A08-870E-42F7-9986-DA3D2F6CEC3A}" type="datetimeFigureOut">
              <a:rPr lang="es-MX" smtClean="0"/>
              <a:t>18/05/2021</a:t>
            </a:fld>
            <a:endParaRPr lang="es-MX"/>
          </a:p>
        </p:txBody>
      </p:sp>
      <p:sp>
        <p:nvSpPr>
          <p:cNvPr id="4" name="Marcador de pie de página 3">
            <a:extLst>
              <a:ext uri="{FF2B5EF4-FFF2-40B4-BE49-F238E27FC236}">
                <a16:creationId xmlns:a16="http://schemas.microsoft.com/office/drawing/2014/main" id="{09D297B5-3B61-46A9-821A-83DD649D6F4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3B7D4EB-50AF-48A1-B396-BBD270AAF89A}"/>
              </a:ext>
            </a:extLst>
          </p:cNvPr>
          <p:cNvSpPr>
            <a:spLocks noGrp="1"/>
          </p:cNvSpPr>
          <p:nvPr>
            <p:ph type="sldNum" sz="quarter" idx="12"/>
          </p:nvPr>
        </p:nvSpPr>
        <p:spPr/>
        <p:txBody>
          <a:bodyPr/>
          <a:lstStyle/>
          <a:p>
            <a:fld id="{A1FE78AA-606F-4204-A99A-89E5D8692D91}" type="slidenum">
              <a:rPr lang="es-MX" smtClean="0"/>
              <a:t>‹Nº›</a:t>
            </a:fld>
            <a:endParaRPr lang="es-MX"/>
          </a:p>
        </p:txBody>
      </p:sp>
    </p:spTree>
    <p:extLst>
      <p:ext uri="{BB962C8B-B14F-4D97-AF65-F5344CB8AC3E}">
        <p14:creationId xmlns:p14="http://schemas.microsoft.com/office/powerpoint/2010/main" val="1592021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EAB8A3-BEDC-4F5F-A30F-668C650A4967}"/>
              </a:ext>
            </a:extLst>
          </p:cNvPr>
          <p:cNvSpPr>
            <a:spLocks noGrp="1"/>
          </p:cNvSpPr>
          <p:nvPr>
            <p:ph type="dt" sz="half" idx="10"/>
          </p:nvPr>
        </p:nvSpPr>
        <p:spPr/>
        <p:txBody>
          <a:bodyPr/>
          <a:lstStyle/>
          <a:p>
            <a:fld id="{F4657A08-870E-42F7-9986-DA3D2F6CEC3A}" type="datetimeFigureOut">
              <a:rPr lang="es-MX" smtClean="0"/>
              <a:t>18/05/2021</a:t>
            </a:fld>
            <a:endParaRPr lang="es-MX"/>
          </a:p>
        </p:txBody>
      </p:sp>
      <p:sp>
        <p:nvSpPr>
          <p:cNvPr id="3" name="Marcador de pie de página 2">
            <a:extLst>
              <a:ext uri="{FF2B5EF4-FFF2-40B4-BE49-F238E27FC236}">
                <a16:creationId xmlns:a16="http://schemas.microsoft.com/office/drawing/2014/main" id="{30461498-E85E-4B4D-BFD4-A5BB9C45FED6}"/>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4BD6642-E0CB-4091-A0B3-34CB98D2CD72}"/>
              </a:ext>
            </a:extLst>
          </p:cNvPr>
          <p:cNvSpPr>
            <a:spLocks noGrp="1"/>
          </p:cNvSpPr>
          <p:nvPr>
            <p:ph type="sldNum" sz="quarter" idx="12"/>
          </p:nvPr>
        </p:nvSpPr>
        <p:spPr/>
        <p:txBody>
          <a:bodyPr/>
          <a:lstStyle/>
          <a:p>
            <a:fld id="{A1FE78AA-606F-4204-A99A-89E5D8692D91}" type="slidenum">
              <a:rPr lang="es-MX" smtClean="0"/>
              <a:t>‹Nº›</a:t>
            </a:fld>
            <a:endParaRPr lang="es-MX"/>
          </a:p>
        </p:txBody>
      </p:sp>
    </p:spTree>
    <p:extLst>
      <p:ext uri="{BB962C8B-B14F-4D97-AF65-F5344CB8AC3E}">
        <p14:creationId xmlns:p14="http://schemas.microsoft.com/office/powerpoint/2010/main" val="148320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BFA1EF-CC43-446D-9EA4-DF2296F4CF1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1FBD005-5057-4F76-A6D6-2994F2291E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AA66515B-56CB-4129-8596-0AF91E56C1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38D12A3-CCB4-4968-9618-21236D346A54}"/>
              </a:ext>
            </a:extLst>
          </p:cNvPr>
          <p:cNvSpPr>
            <a:spLocks noGrp="1"/>
          </p:cNvSpPr>
          <p:nvPr>
            <p:ph type="dt" sz="half" idx="10"/>
          </p:nvPr>
        </p:nvSpPr>
        <p:spPr/>
        <p:txBody>
          <a:bodyPr/>
          <a:lstStyle/>
          <a:p>
            <a:fld id="{F4657A08-870E-42F7-9986-DA3D2F6CEC3A}" type="datetimeFigureOut">
              <a:rPr lang="es-MX" smtClean="0"/>
              <a:t>18/05/2021</a:t>
            </a:fld>
            <a:endParaRPr lang="es-MX"/>
          </a:p>
        </p:txBody>
      </p:sp>
      <p:sp>
        <p:nvSpPr>
          <p:cNvPr id="6" name="Marcador de pie de página 5">
            <a:extLst>
              <a:ext uri="{FF2B5EF4-FFF2-40B4-BE49-F238E27FC236}">
                <a16:creationId xmlns:a16="http://schemas.microsoft.com/office/drawing/2014/main" id="{FA8939C6-D0E6-4A16-81E0-C5675326254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ECA458F-5468-47C3-B079-161817DC5D37}"/>
              </a:ext>
            </a:extLst>
          </p:cNvPr>
          <p:cNvSpPr>
            <a:spLocks noGrp="1"/>
          </p:cNvSpPr>
          <p:nvPr>
            <p:ph type="sldNum" sz="quarter" idx="12"/>
          </p:nvPr>
        </p:nvSpPr>
        <p:spPr/>
        <p:txBody>
          <a:bodyPr/>
          <a:lstStyle/>
          <a:p>
            <a:fld id="{A1FE78AA-606F-4204-A99A-89E5D8692D91}" type="slidenum">
              <a:rPr lang="es-MX" smtClean="0"/>
              <a:t>‹Nº›</a:t>
            </a:fld>
            <a:endParaRPr lang="es-MX"/>
          </a:p>
        </p:txBody>
      </p:sp>
    </p:spTree>
    <p:extLst>
      <p:ext uri="{BB962C8B-B14F-4D97-AF65-F5344CB8AC3E}">
        <p14:creationId xmlns:p14="http://schemas.microsoft.com/office/powerpoint/2010/main" val="180900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0191DA-AE11-46DB-AA41-BDEA4068D69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6FCACC84-F26A-468D-AF76-2F55D2B85F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D18B004B-392A-4B25-8240-56831A7CD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AA6A43-4F1D-4CC7-9183-4AF0122487B9}"/>
              </a:ext>
            </a:extLst>
          </p:cNvPr>
          <p:cNvSpPr>
            <a:spLocks noGrp="1"/>
          </p:cNvSpPr>
          <p:nvPr>
            <p:ph type="dt" sz="half" idx="10"/>
          </p:nvPr>
        </p:nvSpPr>
        <p:spPr/>
        <p:txBody>
          <a:bodyPr/>
          <a:lstStyle/>
          <a:p>
            <a:fld id="{F4657A08-870E-42F7-9986-DA3D2F6CEC3A}" type="datetimeFigureOut">
              <a:rPr lang="es-MX" smtClean="0"/>
              <a:t>18/05/2021</a:t>
            </a:fld>
            <a:endParaRPr lang="es-MX"/>
          </a:p>
        </p:txBody>
      </p:sp>
      <p:sp>
        <p:nvSpPr>
          <p:cNvPr id="6" name="Marcador de pie de página 5">
            <a:extLst>
              <a:ext uri="{FF2B5EF4-FFF2-40B4-BE49-F238E27FC236}">
                <a16:creationId xmlns:a16="http://schemas.microsoft.com/office/drawing/2014/main" id="{EA0FDBE8-5E9B-4BFC-AD09-BF5948266AD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E3CF6E6-C8B3-4B65-9289-43CFB4CC65CD}"/>
              </a:ext>
            </a:extLst>
          </p:cNvPr>
          <p:cNvSpPr>
            <a:spLocks noGrp="1"/>
          </p:cNvSpPr>
          <p:nvPr>
            <p:ph type="sldNum" sz="quarter" idx="12"/>
          </p:nvPr>
        </p:nvSpPr>
        <p:spPr/>
        <p:txBody>
          <a:bodyPr/>
          <a:lstStyle/>
          <a:p>
            <a:fld id="{A1FE78AA-606F-4204-A99A-89E5D8692D91}" type="slidenum">
              <a:rPr lang="es-MX" smtClean="0"/>
              <a:t>‹Nº›</a:t>
            </a:fld>
            <a:endParaRPr lang="es-MX"/>
          </a:p>
        </p:txBody>
      </p:sp>
    </p:spTree>
    <p:extLst>
      <p:ext uri="{BB962C8B-B14F-4D97-AF65-F5344CB8AC3E}">
        <p14:creationId xmlns:p14="http://schemas.microsoft.com/office/powerpoint/2010/main" val="2827670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40E9FBC-54C3-4A5B-860E-A5AEC4F0FC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5EEE0E4-E58C-47F8-9CA2-D890EA12A3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39E9A81-F4CD-43D6-B0FE-C4F53F740F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57A08-870E-42F7-9986-DA3D2F6CEC3A}" type="datetimeFigureOut">
              <a:rPr lang="es-MX" smtClean="0"/>
              <a:t>18/05/2021</a:t>
            </a:fld>
            <a:endParaRPr lang="es-MX"/>
          </a:p>
        </p:txBody>
      </p:sp>
      <p:sp>
        <p:nvSpPr>
          <p:cNvPr id="5" name="Marcador de pie de página 4">
            <a:extLst>
              <a:ext uri="{FF2B5EF4-FFF2-40B4-BE49-F238E27FC236}">
                <a16:creationId xmlns:a16="http://schemas.microsoft.com/office/drawing/2014/main" id="{E1BC98DC-3B72-4806-8367-38B36DCE8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EC6A31A1-B129-4937-9EFF-9A77E74D3E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E78AA-606F-4204-A99A-89E5D8692D91}" type="slidenum">
              <a:rPr lang="es-MX" smtClean="0"/>
              <a:t>‹Nº›</a:t>
            </a:fld>
            <a:endParaRPr lang="es-MX"/>
          </a:p>
        </p:txBody>
      </p:sp>
    </p:spTree>
    <p:extLst>
      <p:ext uri="{BB962C8B-B14F-4D97-AF65-F5344CB8AC3E}">
        <p14:creationId xmlns:p14="http://schemas.microsoft.com/office/powerpoint/2010/main" val="3633064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5456BE-1F2F-4D20-AB63-5B831B514AF9}"/>
              </a:ext>
            </a:extLst>
          </p:cNvPr>
          <p:cNvSpPr>
            <a:spLocks noGrp="1"/>
          </p:cNvSpPr>
          <p:nvPr>
            <p:ph type="ctrTitle"/>
          </p:nvPr>
        </p:nvSpPr>
        <p:spPr/>
        <p:txBody>
          <a:bodyPr/>
          <a:lstStyle/>
          <a:p>
            <a:endParaRPr lang="es-MX"/>
          </a:p>
        </p:txBody>
      </p:sp>
      <p:sp>
        <p:nvSpPr>
          <p:cNvPr id="3" name="Subtítulo 2">
            <a:extLst>
              <a:ext uri="{FF2B5EF4-FFF2-40B4-BE49-F238E27FC236}">
                <a16:creationId xmlns:a16="http://schemas.microsoft.com/office/drawing/2014/main" id="{5FF3820C-9849-494B-9E32-AEB9CFC11FC4}"/>
              </a:ext>
            </a:extLst>
          </p:cNvPr>
          <p:cNvSpPr>
            <a:spLocks noGrp="1"/>
          </p:cNvSpPr>
          <p:nvPr>
            <p:ph type="subTitle" idx="1"/>
          </p:nvPr>
        </p:nvSpPr>
        <p:spPr/>
        <p:txBody>
          <a:bodyPr/>
          <a:lstStyle/>
          <a:p>
            <a:endParaRPr lang="es-MX"/>
          </a:p>
        </p:txBody>
      </p:sp>
      <p:pic>
        <p:nvPicPr>
          <p:cNvPr id="4" name="Picture 2" descr="Set of blank paper notes transparent png | premium image by rawpixel.com /  sasi | Libreta de apuntes, Estilos de letras, Libre de vectores">
            <a:extLst>
              <a:ext uri="{FF2B5EF4-FFF2-40B4-BE49-F238E27FC236}">
                <a16:creationId xmlns:a16="http://schemas.microsoft.com/office/drawing/2014/main" id="{F3254BDB-CEA2-41DC-A5CB-65443132A7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953" b="91688"/>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Imagen que contiene viendo, hombre, parado, oscuro&#10;&#10;Descripción generada automáticamente">
            <a:extLst>
              <a:ext uri="{FF2B5EF4-FFF2-40B4-BE49-F238E27FC236}">
                <a16:creationId xmlns:a16="http://schemas.microsoft.com/office/drawing/2014/main" id="{BD83ECF3-FB74-41ED-B180-40A6D53B4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946619" y="3428999"/>
            <a:ext cx="4281474" cy="3427288"/>
          </a:xfrm>
          <a:prstGeom prst="rect">
            <a:avLst/>
          </a:prstGeom>
        </p:spPr>
      </p:pic>
      <p:sp>
        <p:nvSpPr>
          <p:cNvPr id="7" name="Rectángulo 6">
            <a:extLst>
              <a:ext uri="{FF2B5EF4-FFF2-40B4-BE49-F238E27FC236}">
                <a16:creationId xmlns:a16="http://schemas.microsoft.com/office/drawing/2014/main" id="{0909D348-805D-40E0-BEE6-FEBDCCB6146F}"/>
              </a:ext>
            </a:extLst>
          </p:cNvPr>
          <p:cNvSpPr/>
          <p:nvPr/>
        </p:nvSpPr>
        <p:spPr>
          <a:xfrm>
            <a:off x="1940405" y="467641"/>
            <a:ext cx="8669947" cy="6807826"/>
          </a:xfrm>
          <a:prstGeom prst="rect">
            <a:avLst/>
          </a:prstGeom>
        </p:spPr>
        <p:txBody>
          <a:bodyPr wrap="square">
            <a:spAutoFit/>
          </a:bodyPr>
          <a:lstStyle/>
          <a:p>
            <a:pPr algn="ctr">
              <a:lnSpc>
                <a:spcPct val="105000"/>
              </a:lnSpc>
              <a:spcAft>
                <a:spcPts val="800"/>
              </a:spcAft>
            </a:pPr>
            <a:r>
              <a:rPr lang="es-MX" b="1" dirty="0">
                <a:effectLst/>
                <a:latin typeface="Century Gothic" panose="020B0502020202020204" pitchFamily="34" charset="0"/>
                <a:ea typeface="Calibri" panose="020F0502020204030204" pitchFamily="34" charset="0"/>
                <a:cs typeface="Times New Roman" panose="02020603050405020304" pitchFamily="18" charset="0"/>
              </a:rPr>
              <a:t>Escuela Normal de Educación Preescolar. </a:t>
            </a:r>
            <a:endParaRPr lang="es-MX"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5000"/>
              </a:lnSpc>
              <a:spcAft>
                <a:spcPts val="800"/>
              </a:spcAft>
            </a:pPr>
            <a:r>
              <a:rPr lang="es-MX" b="1" dirty="0">
                <a:effectLst/>
                <a:latin typeface="Century Gothic" panose="020B0502020202020204" pitchFamily="34" charset="0"/>
                <a:ea typeface="Calibri" panose="020F0502020204030204" pitchFamily="34" charset="0"/>
                <a:cs typeface="Times New Roman" panose="02020603050405020304" pitchFamily="18" charset="0"/>
              </a:rPr>
              <a:t>Licenciatura en Educación Preescolar.</a:t>
            </a:r>
            <a:endParaRPr lang="es-MX"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5000"/>
              </a:lnSpc>
              <a:spcAft>
                <a:spcPts val="800"/>
              </a:spcAft>
            </a:pPr>
            <a:r>
              <a:rPr lang="es-MX"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s-MX"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5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 Alumnas: </a:t>
            </a:r>
          </a:p>
          <a:p>
            <a:pPr algn="ctr">
              <a:lnSpc>
                <a:spcPct val="105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Victoria Hernández Herrera #10 </a:t>
            </a:r>
          </a:p>
          <a:p>
            <a:pPr algn="ctr">
              <a:lnSpc>
                <a:spcPct val="105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Sofia Abigail Mascorro Arellano #11</a:t>
            </a:r>
          </a:p>
          <a:p>
            <a:pPr algn="ctr">
              <a:lnSpc>
                <a:spcPct val="105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Julia Yessenia Montoya Silva #12</a:t>
            </a:r>
          </a:p>
          <a:p>
            <a:pPr algn="ctr">
              <a:lnSpc>
                <a:spcPct val="105000"/>
              </a:lnSpc>
              <a:spcAft>
                <a:spcPts val="800"/>
              </a:spcAft>
            </a:pPr>
            <a:r>
              <a:rPr lang="es-MX" b="1" dirty="0" err="1">
                <a:latin typeface="Century Gothic" panose="020B0502020202020204" pitchFamily="34" charset="0"/>
                <a:ea typeface="Calibri" panose="020F0502020204030204" pitchFamily="34" charset="0"/>
                <a:cs typeface="Times New Roman" panose="02020603050405020304" pitchFamily="18" charset="0"/>
              </a:rPr>
              <a:t>Nataly</a:t>
            </a:r>
            <a:r>
              <a:rPr lang="es-MX" b="1" dirty="0">
                <a:latin typeface="Century Gothic" panose="020B0502020202020204" pitchFamily="34" charset="0"/>
                <a:ea typeface="Calibri" panose="020F0502020204030204" pitchFamily="34" charset="0"/>
                <a:cs typeface="Times New Roman" panose="02020603050405020304" pitchFamily="18" charset="0"/>
              </a:rPr>
              <a:t> Melissa Reynoso Pérez #13</a:t>
            </a:r>
          </a:p>
          <a:p>
            <a:pPr algn="ctr">
              <a:lnSpc>
                <a:spcPct val="105000"/>
              </a:lnSpc>
              <a:spcAft>
                <a:spcPts val="800"/>
              </a:spcAft>
            </a:pPr>
            <a:r>
              <a:rPr lang="es-MX" b="1" dirty="0" err="1">
                <a:latin typeface="Century Gothic" panose="020B0502020202020204" pitchFamily="34" charset="0"/>
                <a:ea typeface="Calibri" panose="020F0502020204030204" pitchFamily="34" charset="0"/>
                <a:cs typeface="Times New Roman" panose="02020603050405020304" pitchFamily="18" charset="0"/>
              </a:rPr>
              <a:t>Angélyca</a:t>
            </a:r>
            <a:r>
              <a:rPr lang="es-MX" b="1" dirty="0">
                <a:latin typeface="Century Gothic" panose="020B0502020202020204" pitchFamily="34" charset="0"/>
                <a:ea typeface="Calibri" panose="020F0502020204030204" pitchFamily="34" charset="0"/>
                <a:cs typeface="Times New Roman" panose="02020603050405020304" pitchFamily="18" charset="0"/>
              </a:rPr>
              <a:t> Pamela Rodríguez de la Peña #14</a:t>
            </a:r>
          </a:p>
          <a:p>
            <a:pPr algn="ctr">
              <a:lnSpc>
                <a:spcPct val="105000"/>
              </a:lnSpc>
              <a:spcAft>
                <a:spcPts val="800"/>
              </a:spcAft>
            </a:pPr>
            <a:endParaRPr lang="es-MX"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5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 Segundo semestre.       Sección C.</a:t>
            </a:r>
            <a:endParaRPr lang="es-MX"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5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 </a:t>
            </a:r>
            <a:endParaRPr lang="es-MX"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5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Curso: tutoría grupal.</a:t>
            </a:r>
            <a:endParaRPr lang="es-MX"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5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Maestra: Karla Griselda García Pimentel.</a:t>
            </a:r>
          </a:p>
          <a:p>
            <a:pPr algn="ctr">
              <a:lnSpc>
                <a:spcPct val="105000"/>
              </a:lnSpc>
              <a:spcAft>
                <a:spcPts val="800"/>
              </a:spcAft>
            </a:pPr>
            <a:endParaRPr lang="es-MX" b="1" dirty="0">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5000"/>
              </a:lnSpc>
              <a:spcAft>
                <a:spcPts val="800"/>
              </a:spcAft>
            </a:pPr>
            <a:r>
              <a:rPr lang="es-MX" sz="1050" b="1" dirty="0">
                <a:effectLst/>
                <a:latin typeface="Century Gothic" panose="020B0502020202020204" pitchFamily="34" charset="0"/>
                <a:ea typeface="Calibri" panose="020F0502020204030204" pitchFamily="34" charset="0"/>
                <a:cs typeface="Times New Roman" panose="02020603050405020304" pitchFamily="18" charset="0"/>
              </a:rPr>
              <a:t>Mayo del 2021.</a:t>
            </a:r>
            <a:endParaRPr lang="es-MX" sz="105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5000"/>
              </a:lnSpc>
              <a:spcAft>
                <a:spcPts val="800"/>
              </a:spcAft>
            </a:pPr>
            <a:r>
              <a:rPr lang="es-MX" sz="1050" b="1" dirty="0">
                <a:effectLst/>
                <a:latin typeface="Century Gothic" panose="020B0502020202020204" pitchFamily="34" charset="0"/>
                <a:ea typeface="Calibri" panose="020F0502020204030204" pitchFamily="34" charset="0"/>
                <a:cs typeface="Times New Roman" panose="02020603050405020304" pitchFamily="18" charset="0"/>
              </a:rPr>
              <a:t>Saltillo, Coahuila, México.</a:t>
            </a:r>
            <a:endParaRPr lang="es-MX" sz="105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5000"/>
              </a:lnSpc>
              <a:spcAft>
                <a:spcPts val="800"/>
              </a:spcAft>
            </a:pPr>
            <a:endParaRPr lang="es-MX"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8" name="Imagen 7" descr="Imagen que contiene viendo, hombre, parado, oscuro&#10;&#10;Descripción generada automáticamente">
            <a:extLst>
              <a:ext uri="{FF2B5EF4-FFF2-40B4-BE49-F238E27FC236}">
                <a16:creationId xmlns:a16="http://schemas.microsoft.com/office/drawing/2014/main" id="{63270B1B-A321-445F-9A87-E7D2B1F07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97"/>
            <a:ext cx="4604137" cy="3685577"/>
          </a:xfrm>
          <a:prstGeom prst="rect">
            <a:avLst/>
          </a:prstGeom>
        </p:spPr>
      </p:pic>
      <p:pic>
        <p:nvPicPr>
          <p:cNvPr id="5" name="Imagen 4" descr="Escuela Normal de Educación Preescolar – Desarrollo de competencias  linguisticas">
            <a:extLst>
              <a:ext uri="{FF2B5EF4-FFF2-40B4-BE49-F238E27FC236}">
                <a16:creationId xmlns:a16="http://schemas.microsoft.com/office/drawing/2014/main" id="{BB7E6C78-325A-408B-A7ED-AB33C631A24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491490" y="417466"/>
            <a:ext cx="1857375" cy="1381125"/>
          </a:xfrm>
          <a:prstGeom prst="rect">
            <a:avLst/>
          </a:prstGeom>
          <a:noFill/>
          <a:ln>
            <a:noFill/>
          </a:ln>
        </p:spPr>
      </p:pic>
    </p:spTree>
    <p:extLst>
      <p:ext uri="{BB962C8B-B14F-4D97-AF65-F5344CB8AC3E}">
        <p14:creationId xmlns:p14="http://schemas.microsoft.com/office/powerpoint/2010/main" val="911876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t of blank paper notes transparent png | premium image by rawpixel.com /  sasi | Libreta de apuntes, Estilos de letras, Libre de vectores">
            <a:extLst>
              <a:ext uri="{FF2B5EF4-FFF2-40B4-BE49-F238E27FC236}">
                <a16:creationId xmlns:a16="http://schemas.microsoft.com/office/drawing/2014/main" id="{5A426286-529E-41D7-B5D0-E40122A553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953" b="91688"/>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F9BCEE20-BD55-4E54-9CDA-77BDB5DF197D}"/>
              </a:ext>
            </a:extLst>
          </p:cNvPr>
          <p:cNvPicPr>
            <a:picLocks noChangeAspect="1"/>
          </p:cNvPicPr>
          <p:nvPr/>
        </p:nvPicPr>
        <p:blipFill rotWithShape="1">
          <a:blip r:embed="rId3"/>
          <a:srcRect l="1111" t="3290" r="50000" b="52900"/>
          <a:stretch/>
        </p:blipFill>
        <p:spPr>
          <a:xfrm>
            <a:off x="1971946" y="54625"/>
            <a:ext cx="7555831" cy="6770809"/>
          </a:xfrm>
          <a:prstGeom prst="rect">
            <a:avLst/>
          </a:prstGeom>
        </p:spPr>
      </p:pic>
      <p:sp>
        <p:nvSpPr>
          <p:cNvPr id="3" name="Marcador de contenido 2">
            <a:extLst>
              <a:ext uri="{FF2B5EF4-FFF2-40B4-BE49-F238E27FC236}">
                <a16:creationId xmlns:a16="http://schemas.microsoft.com/office/drawing/2014/main" id="{AA58FDF8-085E-4F9E-B314-C8774AEE4957}"/>
              </a:ext>
            </a:extLst>
          </p:cNvPr>
          <p:cNvSpPr>
            <a:spLocks noGrp="1"/>
          </p:cNvSpPr>
          <p:nvPr>
            <p:ph idx="1"/>
          </p:nvPr>
        </p:nvSpPr>
        <p:spPr>
          <a:xfrm>
            <a:off x="3176952" y="1815989"/>
            <a:ext cx="5429857" cy="3755375"/>
          </a:xfrm>
        </p:spPr>
        <p:txBody>
          <a:bodyPr>
            <a:normAutofit/>
          </a:bodyPr>
          <a:lstStyle/>
          <a:p>
            <a:pPr marL="0" indent="0" algn="ctr">
              <a:buNone/>
            </a:pPr>
            <a:r>
              <a:rPr lang="es-MX" dirty="0">
                <a:latin typeface="Century Gothic" panose="020B0502020202020204" pitchFamily="34" charset="0"/>
              </a:rPr>
              <a:t>Es un método para tomar apuntes y notas cada vez más utilizado.  Permite tener organizados los apuntes y adjuntar las ideas principales vistas en los apuntes y un pequeño resumen, de forma que este tipo de apuntes son ideales para repasar.</a:t>
            </a:r>
          </a:p>
        </p:txBody>
      </p:sp>
      <p:sp>
        <p:nvSpPr>
          <p:cNvPr id="7" name="Rectángulo 6">
            <a:extLst>
              <a:ext uri="{FF2B5EF4-FFF2-40B4-BE49-F238E27FC236}">
                <a16:creationId xmlns:a16="http://schemas.microsoft.com/office/drawing/2014/main" id="{F3F92249-E5C4-41DA-8145-63CB7D449341}"/>
              </a:ext>
            </a:extLst>
          </p:cNvPr>
          <p:cNvSpPr/>
          <p:nvPr/>
        </p:nvSpPr>
        <p:spPr>
          <a:xfrm>
            <a:off x="4918696" y="1590235"/>
            <a:ext cx="1919115" cy="369332"/>
          </a:xfrm>
          <a:prstGeom prst="rect">
            <a:avLst/>
          </a:prstGeom>
        </p:spPr>
        <p:txBody>
          <a:bodyPr wrap="none">
            <a:spAutoFit/>
          </a:bodyPr>
          <a:lstStyle/>
          <a:p>
            <a:r>
              <a:rPr lang="es-MX" b="1" dirty="0">
                <a:latin typeface="Century Gothic" panose="020B0502020202020204" pitchFamily="34" charset="0"/>
              </a:rPr>
              <a:t>Método Cornell</a:t>
            </a:r>
            <a:endParaRPr lang="es-MX" b="1" dirty="0"/>
          </a:p>
        </p:txBody>
      </p:sp>
    </p:spTree>
    <p:extLst>
      <p:ext uri="{BB962C8B-B14F-4D97-AF65-F5344CB8AC3E}">
        <p14:creationId xmlns:p14="http://schemas.microsoft.com/office/powerpoint/2010/main" val="2503568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t of blank paper notes transparent png | premium image by rawpixel.com /  sasi | Libreta de apuntes, Estilos de letras, Libre de vectores">
            <a:extLst>
              <a:ext uri="{FF2B5EF4-FFF2-40B4-BE49-F238E27FC236}">
                <a16:creationId xmlns:a16="http://schemas.microsoft.com/office/drawing/2014/main" id="{49D7A66B-73DF-47B3-8000-EDF2AD01F2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953" b="91688"/>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Icono&#10;&#10;Descripción generada automáticamente">
            <a:extLst>
              <a:ext uri="{FF2B5EF4-FFF2-40B4-BE49-F238E27FC236}">
                <a16:creationId xmlns:a16="http://schemas.microsoft.com/office/drawing/2014/main" id="{92A5EA3E-085E-4B8D-8516-AA7C7ABBA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646" y="-496764"/>
            <a:ext cx="10070123" cy="7850066"/>
          </a:xfrm>
          <a:prstGeom prst="rect">
            <a:avLst/>
          </a:prstGeom>
        </p:spPr>
      </p:pic>
      <p:sp>
        <p:nvSpPr>
          <p:cNvPr id="3" name="Marcador de contenido 2">
            <a:extLst>
              <a:ext uri="{FF2B5EF4-FFF2-40B4-BE49-F238E27FC236}">
                <a16:creationId xmlns:a16="http://schemas.microsoft.com/office/drawing/2014/main" id="{3DE59E42-349F-4C11-AB46-D7C067BECFED}"/>
              </a:ext>
            </a:extLst>
          </p:cNvPr>
          <p:cNvSpPr>
            <a:spLocks noGrp="1"/>
          </p:cNvSpPr>
          <p:nvPr>
            <p:ph idx="1"/>
          </p:nvPr>
        </p:nvSpPr>
        <p:spPr>
          <a:xfrm>
            <a:off x="3532492" y="797169"/>
            <a:ext cx="5490429" cy="4391759"/>
          </a:xfrm>
        </p:spPr>
        <p:txBody>
          <a:bodyPr>
            <a:normAutofit lnSpcReduction="10000"/>
          </a:bodyPr>
          <a:lstStyle/>
          <a:p>
            <a:pPr marL="0" indent="0" algn="ctr">
              <a:lnSpc>
                <a:spcPct val="110000"/>
              </a:lnSpc>
              <a:buNone/>
            </a:pPr>
            <a:r>
              <a:rPr lang="es-MX" sz="2400" dirty="0">
                <a:latin typeface="Century Gothic" panose="020B0502020202020204" pitchFamily="34" charset="0"/>
              </a:rPr>
              <a:t>Walter </a:t>
            </a:r>
            <a:r>
              <a:rPr lang="es-MX" sz="2400" dirty="0" err="1">
                <a:latin typeface="Century Gothic" panose="020B0502020202020204" pitchFamily="34" charset="0"/>
              </a:rPr>
              <a:t>Pauk</a:t>
            </a:r>
            <a:r>
              <a:rPr lang="es-MX" sz="2400" dirty="0">
                <a:latin typeface="Century Gothic" panose="020B0502020202020204" pitchFamily="34" charset="0"/>
              </a:rPr>
              <a:t> creó su propio sistema para tomar notas o apuntes</a:t>
            </a:r>
            <a:r>
              <a:rPr lang="es-MX" sz="2400" b="1" dirty="0">
                <a:latin typeface="Century Gothic" panose="020B0502020202020204" pitchFamily="34" charset="0"/>
              </a:rPr>
              <a:t>,</a:t>
            </a:r>
            <a:r>
              <a:rPr lang="es-MX" sz="2400" dirty="0">
                <a:latin typeface="Century Gothic" panose="020B0502020202020204" pitchFamily="34" charset="0"/>
              </a:rPr>
              <a:t> denominado método Cornell, que estuvo pensado desde el inicio para que los estudiantes de la universidad de Cornell fuesen capaces de sintetizar al máximo los aspectos más relevantes de cada clase, estudiarlos posteriormente y preparar los exámenes de forma más eficiente.</a:t>
            </a:r>
          </a:p>
        </p:txBody>
      </p:sp>
    </p:spTree>
    <p:extLst>
      <p:ext uri="{BB962C8B-B14F-4D97-AF65-F5344CB8AC3E}">
        <p14:creationId xmlns:p14="http://schemas.microsoft.com/office/powerpoint/2010/main" val="338625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t of blank paper notes transparent png | premium image by rawpixel.com /  sasi | Libreta de apuntes, Estilos de letras, Libre de vectores">
            <a:extLst>
              <a:ext uri="{FF2B5EF4-FFF2-40B4-BE49-F238E27FC236}">
                <a16:creationId xmlns:a16="http://schemas.microsoft.com/office/drawing/2014/main" id="{440B15F9-A00B-4E6E-A2DA-182586DC10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953" b="91688"/>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et of blank paper notes transparent png | premium image by rawpixel.com /  sasi | Libreta de apuntes, Estilos de letras, Libre de vectores">
            <a:extLst>
              <a:ext uri="{FF2B5EF4-FFF2-40B4-BE49-F238E27FC236}">
                <a16:creationId xmlns:a16="http://schemas.microsoft.com/office/drawing/2014/main" id="{7F3FD0D7-CA20-419A-BD7F-DB7C43A920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093" t="52308" r="1112" b="2906"/>
          <a:stretch/>
        </p:blipFill>
        <p:spPr bwMode="auto">
          <a:xfrm>
            <a:off x="1748080" y="0"/>
            <a:ext cx="79311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18BA5343-79E6-4A21-A330-7190C25B78D2}"/>
              </a:ext>
            </a:extLst>
          </p:cNvPr>
          <p:cNvSpPr>
            <a:spLocks noGrp="1"/>
          </p:cNvSpPr>
          <p:nvPr>
            <p:ph idx="1"/>
          </p:nvPr>
        </p:nvSpPr>
        <p:spPr>
          <a:xfrm>
            <a:off x="4302369" y="1430216"/>
            <a:ext cx="4525108" cy="1410190"/>
          </a:xfrm>
        </p:spPr>
        <p:txBody>
          <a:bodyPr>
            <a:normAutofit fontScale="92500" lnSpcReduction="20000"/>
          </a:bodyPr>
          <a:lstStyle/>
          <a:p>
            <a:pPr marL="0" indent="0" algn="ctr">
              <a:buNone/>
            </a:pPr>
            <a:r>
              <a:rPr lang="es-MX" sz="2400" dirty="0">
                <a:latin typeface="Century Gothic" panose="020B0502020202020204" pitchFamily="34" charset="0"/>
              </a:rPr>
              <a:t>Es un muy buen sistema para tomar apuntes y para organizar tus notas, pero debes llevarlo a cabo de una forma específica para que resulte útil.</a:t>
            </a:r>
          </a:p>
        </p:txBody>
      </p:sp>
      <p:sp>
        <p:nvSpPr>
          <p:cNvPr id="5" name="Rectángulo 4">
            <a:extLst>
              <a:ext uri="{FF2B5EF4-FFF2-40B4-BE49-F238E27FC236}">
                <a16:creationId xmlns:a16="http://schemas.microsoft.com/office/drawing/2014/main" id="{471961FD-D972-4769-804A-4778CC54F673}"/>
              </a:ext>
            </a:extLst>
          </p:cNvPr>
          <p:cNvSpPr/>
          <p:nvPr/>
        </p:nvSpPr>
        <p:spPr>
          <a:xfrm>
            <a:off x="2731477" y="2840406"/>
            <a:ext cx="6096000" cy="2554545"/>
          </a:xfrm>
          <a:prstGeom prst="rect">
            <a:avLst/>
          </a:prstGeom>
        </p:spPr>
        <p:txBody>
          <a:bodyPr>
            <a:spAutoFit/>
          </a:bodyPr>
          <a:lstStyle/>
          <a:p>
            <a:pPr algn="ctr"/>
            <a:r>
              <a:rPr lang="es-MX" sz="2000" dirty="0">
                <a:latin typeface="Century Gothic" panose="020B0502020202020204" pitchFamily="34" charset="0"/>
              </a:rPr>
              <a:t>No dejes pasar el tiempo para revisar y completar los apuntes que has tomado en clase, cuanto antes lo hagas más fresco el tema. Está comprobado que cuanto antes hagas este trabajo más capacidad tendrás de extraer las ideas principales y datos relevantes de toda la información que has visto en clase y plantear las dudas que te han podido surgir.</a:t>
            </a:r>
          </a:p>
        </p:txBody>
      </p:sp>
    </p:spTree>
    <p:extLst>
      <p:ext uri="{BB962C8B-B14F-4D97-AF65-F5344CB8AC3E}">
        <p14:creationId xmlns:p14="http://schemas.microsoft.com/office/powerpoint/2010/main" val="6600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et of blank paper notes transparent png | premium image by rawpixel.com /  sasi | Libreta de apuntes, Estilos de letras, Libre de vectores">
            <a:extLst>
              <a:ext uri="{FF2B5EF4-FFF2-40B4-BE49-F238E27FC236}">
                <a16:creationId xmlns:a16="http://schemas.microsoft.com/office/drawing/2014/main" id="{D0F49123-71F3-482F-A87A-3A6DA29BAA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953" b="91688"/>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4D12FC59-C4AE-49E8-A980-C90A5DB9906A}"/>
              </a:ext>
            </a:extLst>
          </p:cNvPr>
          <p:cNvSpPr>
            <a:spLocks noGrp="1"/>
          </p:cNvSpPr>
          <p:nvPr>
            <p:ph idx="1"/>
          </p:nvPr>
        </p:nvSpPr>
        <p:spPr>
          <a:xfrm>
            <a:off x="269631" y="527538"/>
            <a:ext cx="6400801" cy="6330462"/>
          </a:xfrm>
        </p:spPr>
        <p:txBody>
          <a:bodyPr>
            <a:normAutofit fontScale="85000" lnSpcReduction="20000"/>
          </a:bodyPr>
          <a:lstStyle/>
          <a:p>
            <a:r>
              <a:rPr lang="es-MX" dirty="0">
                <a:latin typeface="Century Gothic" panose="020B0502020202020204" pitchFamily="34" charset="0"/>
              </a:rPr>
              <a:t>Partimos de que la hoja donde vamos a tomar apuntes es de tamaño A4, es decir de unos 21 x 29,7 </a:t>
            </a:r>
            <a:r>
              <a:rPr lang="es-MX" dirty="0" err="1">
                <a:latin typeface="Century Gothic" panose="020B0502020202020204" pitchFamily="34" charset="0"/>
              </a:rPr>
              <a:t>cms</a:t>
            </a:r>
            <a:r>
              <a:rPr lang="es-MX" dirty="0">
                <a:latin typeface="Century Gothic" panose="020B0502020202020204" pitchFamily="34" charset="0"/>
              </a:rPr>
              <a:t>. </a:t>
            </a:r>
          </a:p>
          <a:p>
            <a:r>
              <a:rPr lang="es-MX" dirty="0">
                <a:latin typeface="Century Gothic" panose="020B0502020202020204" pitchFamily="34" charset="0"/>
              </a:rPr>
              <a:t>Con la hoja en vertical debemos trazar una línea horizontal a unos 2,5 </a:t>
            </a:r>
            <a:r>
              <a:rPr lang="es-MX" dirty="0" err="1">
                <a:latin typeface="Century Gothic" panose="020B0502020202020204" pitchFamily="34" charset="0"/>
              </a:rPr>
              <a:t>cms</a:t>
            </a:r>
            <a:r>
              <a:rPr lang="es-MX" dirty="0">
                <a:latin typeface="Century Gothic" panose="020B0502020202020204" pitchFamily="34" charset="0"/>
              </a:rPr>
              <a:t> de la parte superior de ésta. A esta sección le daremos el nombre de encabezado o título. </a:t>
            </a:r>
          </a:p>
          <a:p>
            <a:r>
              <a:rPr lang="es-MX" dirty="0">
                <a:latin typeface="Century Gothic" panose="020B0502020202020204" pitchFamily="34" charset="0"/>
              </a:rPr>
              <a:t>A continuación, marcaremos una línea perpendicular a ésta que separe la hoja longitudinalmente en dos secciones, una de ellas de unos 6 </a:t>
            </a:r>
            <a:r>
              <a:rPr lang="es-MX" dirty="0" err="1">
                <a:latin typeface="Century Gothic" panose="020B0502020202020204" pitchFamily="34" charset="0"/>
              </a:rPr>
              <a:t>cms</a:t>
            </a:r>
            <a:r>
              <a:rPr lang="es-MX" dirty="0">
                <a:latin typeface="Century Gothic" panose="020B0502020202020204" pitchFamily="34" charset="0"/>
              </a:rPr>
              <a:t> y la otra de aproximadamente 15 </a:t>
            </a:r>
            <a:r>
              <a:rPr lang="es-MX" dirty="0" err="1">
                <a:latin typeface="Century Gothic" panose="020B0502020202020204" pitchFamily="34" charset="0"/>
              </a:rPr>
              <a:t>cms</a:t>
            </a:r>
            <a:r>
              <a:rPr lang="es-MX" dirty="0">
                <a:latin typeface="Century Gothic" panose="020B0502020202020204" pitchFamily="34" charset="0"/>
              </a:rPr>
              <a:t>. A estas secciones las nombraremos Ideas Clave y Notas de Clase respectivamente.</a:t>
            </a:r>
          </a:p>
          <a:p>
            <a:r>
              <a:rPr lang="es-MX" dirty="0">
                <a:latin typeface="Century Gothic" panose="020B0502020202020204" pitchFamily="34" charset="0"/>
              </a:rPr>
              <a:t> Por último, trazaremos una última línea paralela a la primera con una separación respecto al final de la hoja de unos 5 </a:t>
            </a:r>
            <a:r>
              <a:rPr lang="es-MX" dirty="0" err="1">
                <a:latin typeface="Century Gothic" panose="020B0502020202020204" pitchFamily="34" charset="0"/>
              </a:rPr>
              <a:t>cms</a:t>
            </a:r>
            <a:r>
              <a:rPr lang="es-MX" dirty="0">
                <a:latin typeface="Century Gothic" panose="020B0502020202020204" pitchFamily="34" charset="0"/>
              </a:rPr>
              <a:t>. A esta sección de daremos el nombre de Resumen.</a:t>
            </a:r>
          </a:p>
          <a:p>
            <a:endParaRPr lang="es-MX" dirty="0"/>
          </a:p>
        </p:txBody>
      </p:sp>
      <p:pic>
        <p:nvPicPr>
          <p:cNvPr id="4" name="Imagen 3">
            <a:extLst>
              <a:ext uri="{FF2B5EF4-FFF2-40B4-BE49-F238E27FC236}">
                <a16:creationId xmlns:a16="http://schemas.microsoft.com/office/drawing/2014/main" id="{EA23ECAF-3C10-4CF9-BBE3-795A776A221D}"/>
              </a:ext>
            </a:extLst>
          </p:cNvPr>
          <p:cNvPicPr>
            <a:picLocks noChangeAspect="1"/>
          </p:cNvPicPr>
          <p:nvPr/>
        </p:nvPicPr>
        <p:blipFill>
          <a:blip r:embed="rId3"/>
          <a:stretch>
            <a:fillRect/>
          </a:stretch>
        </p:blipFill>
        <p:spPr>
          <a:xfrm>
            <a:off x="7344207" y="527538"/>
            <a:ext cx="4174018" cy="5913192"/>
          </a:xfrm>
          <a:prstGeom prst="rect">
            <a:avLst/>
          </a:prstGeom>
        </p:spPr>
      </p:pic>
    </p:spTree>
    <p:extLst>
      <p:ext uri="{BB962C8B-B14F-4D97-AF65-F5344CB8AC3E}">
        <p14:creationId xmlns:p14="http://schemas.microsoft.com/office/powerpoint/2010/main" val="135189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t of blank paper notes transparent png | premium image by rawpixel.com /  sasi | Libreta de apuntes, Estilos de letras, Libre de vectores">
            <a:extLst>
              <a:ext uri="{FF2B5EF4-FFF2-40B4-BE49-F238E27FC236}">
                <a16:creationId xmlns:a16="http://schemas.microsoft.com/office/drawing/2014/main" id="{2AE85EDF-1310-4584-B179-EC2FC38364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953" b="91688"/>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CA735A5E-33FD-4782-942B-9D7962255B8A}"/>
              </a:ext>
            </a:extLst>
          </p:cNvPr>
          <p:cNvSpPr>
            <a:spLocks noGrp="1"/>
          </p:cNvSpPr>
          <p:nvPr>
            <p:ph type="title"/>
          </p:nvPr>
        </p:nvSpPr>
        <p:spPr>
          <a:xfrm>
            <a:off x="3417277" y="414155"/>
            <a:ext cx="8551984" cy="1325563"/>
          </a:xfrm>
        </p:spPr>
        <p:txBody>
          <a:bodyPr>
            <a:normAutofit fontScale="90000"/>
          </a:bodyPr>
          <a:lstStyle/>
          <a:p>
            <a:pPr algn="ctr"/>
            <a:r>
              <a:rPr lang="es-MX" b="1" dirty="0">
                <a:latin typeface="Century Gothic" panose="020B0502020202020204" pitchFamily="34" charset="0"/>
              </a:rPr>
              <a:t>Cómo crear tus apuntes utilizando el método Cornell</a:t>
            </a:r>
            <a:br>
              <a:rPr lang="es-MX" b="1" dirty="0"/>
            </a:br>
            <a:endParaRPr lang="es-MX" dirty="0"/>
          </a:p>
        </p:txBody>
      </p:sp>
      <p:pic>
        <p:nvPicPr>
          <p:cNvPr id="8" name="Imagen 7" descr="Imagen que contiene viendo, hombre, parado, oscuro&#10;&#10;Descripción generada automáticamente">
            <a:extLst>
              <a:ext uri="{FF2B5EF4-FFF2-40B4-BE49-F238E27FC236}">
                <a16:creationId xmlns:a16="http://schemas.microsoft.com/office/drawing/2014/main" id="{EBC5A1B9-AE58-4B61-911E-3086CB3D0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161692" cy="4466492"/>
          </a:xfrm>
          <a:prstGeom prst="rect">
            <a:avLst/>
          </a:prstGeom>
        </p:spPr>
      </p:pic>
      <p:sp>
        <p:nvSpPr>
          <p:cNvPr id="3" name="Marcador de contenido 2">
            <a:extLst>
              <a:ext uri="{FF2B5EF4-FFF2-40B4-BE49-F238E27FC236}">
                <a16:creationId xmlns:a16="http://schemas.microsoft.com/office/drawing/2014/main" id="{DC0EFBB0-29E6-468C-8CA9-4640828ECCDB}"/>
              </a:ext>
            </a:extLst>
          </p:cNvPr>
          <p:cNvSpPr>
            <a:spLocks noGrp="1"/>
          </p:cNvSpPr>
          <p:nvPr>
            <p:ph idx="1"/>
          </p:nvPr>
        </p:nvSpPr>
        <p:spPr>
          <a:xfrm>
            <a:off x="2971800" y="1627190"/>
            <a:ext cx="8551983" cy="4903143"/>
          </a:xfrm>
        </p:spPr>
        <p:txBody>
          <a:bodyPr>
            <a:normAutofit fontScale="70000" lnSpcReduction="20000"/>
          </a:bodyPr>
          <a:lstStyle/>
          <a:p>
            <a:r>
              <a:rPr lang="es-MX" dirty="0">
                <a:latin typeface="Century Gothic" panose="020B0502020202020204" pitchFamily="34" charset="0"/>
              </a:rPr>
              <a:t>Antes de la clase comienza completando la sección del encabezado. En él debes escribir el nombre del tema que vas a ver en clase, la asignatura y profesor si corresponde, la fecha y el número de hoja. </a:t>
            </a:r>
          </a:p>
          <a:p>
            <a:r>
              <a:rPr lang="es-MX" dirty="0">
                <a:latin typeface="Century Gothic" panose="020B0502020202020204" pitchFamily="34" charset="0"/>
              </a:rPr>
              <a:t>Durante la clase, toma notas de la información que consideres más relevante en la sección Notas de Clase. Ahí debes plasmar todo lo que te ayude a entender mejor el tema o lo que creas que es importante: fechas, dibujos, frases, esquemas, bibliografía, etc. </a:t>
            </a:r>
          </a:p>
          <a:p>
            <a:r>
              <a:rPr lang="es-MX" dirty="0">
                <a:latin typeface="Century Gothic" panose="020B0502020202020204" pitchFamily="34" charset="0"/>
              </a:rPr>
              <a:t>Ideas Clave: En este apartado deberás escribir las preguntas, palabras o ideas que consideres claves del tema. Cada dato relevante o información clave aportados por el profesor debe ir aquí. Por último, y tras completar el resto de los recuadros tienes que rellenar el cuadro de Resumen. En este cuadro deberás sintetizar al máximo toda la información que hay en el resto de la hoja de apuntes para que, con unas pocas frases y echando un simple vistazo, puedas hacerte una composición de los aspectos más relevantes del tema.</a:t>
            </a:r>
          </a:p>
          <a:p>
            <a:r>
              <a:rPr lang="es-MX" dirty="0">
                <a:latin typeface="Century Gothic" panose="020B0502020202020204" pitchFamily="34" charset="0"/>
              </a:rPr>
              <a:t>Puedes tomar notas Cornell en tantas hojas como quieras, solo debes recordar numerarlas consecutivamente.</a:t>
            </a:r>
          </a:p>
          <a:p>
            <a:endParaRPr lang="es-MX" dirty="0"/>
          </a:p>
        </p:txBody>
      </p:sp>
    </p:spTree>
    <p:extLst>
      <p:ext uri="{BB962C8B-B14F-4D97-AF65-F5344CB8AC3E}">
        <p14:creationId xmlns:p14="http://schemas.microsoft.com/office/powerpoint/2010/main" val="227341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t of blank paper notes transparent png | premium image by rawpixel.com /  sasi | Libreta de apuntes, Estilos de letras, Libre de vectores">
            <a:extLst>
              <a:ext uri="{FF2B5EF4-FFF2-40B4-BE49-F238E27FC236}">
                <a16:creationId xmlns:a16="http://schemas.microsoft.com/office/drawing/2014/main" id="{5F3F4467-DD43-42A2-B873-BC3FDFCC8D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953" b="91688"/>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descr="Imagen que contiene viendo, hombre, parado, oscuro&#10;&#10;Descripción generada automáticamente">
            <a:extLst>
              <a:ext uri="{FF2B5EF4-FFF2-40B4-BE49-F238E27FC236}">
                <a16:creationId xmlns:a16="http://schemas.microsoft.com/office/drawing/2014/main" id="{9F358B6D-4D0A-41DF-8282-C05796AED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 y="0"/>
            <a:ext cx="3120190" cy="3012831"/>
          </a:xfrm>
          <a:prstGeom prst="rect">
            <a:avLst/>
          </a:prstGeom>
        </p:spPr>
      </p:pic>
      <p:sp>
        <p:nvSpPr>
          <p:cNvPr id="2" name="Título 1">
            <a:extLst>
              <a:ext uri="{FF2B5EF4-FFF2-40B4-BE49-F238E27FC236}">
                <a16:creationId xmlns:a16="http://schemas.microsoft.com/office/drawing/2014/main" id="{6039C861-1BCC-44FC-93DD-E0A4EF0A2F0B}"/>
              </a:ext>
            </a:extLst>
          </p:cNvPr>
          <p:cNvSpPr>
            <a:spLocks noGrp="1"/>
          </p:cNvSpPr>
          <p:nvPr>
            <p:ph type="title"/>
          </p:nvPr>
        </p:nvSpPr>
        <p:spPr>
          <a:xfrm>
            <a:off x="4722394" y="93785"/>
            <a:ext cx="2747211" cy="1325563"/>
          </a:xfrm>
        </p:spPr>
        <p:txBody>
          <a:bodyPr/>
          <a:lstStyle/>
          <a:p>
            <a:pPr algn="ctr"/>
            <a:r>
              <a:rPr lang="es-MX" dirty="0">
                <a:latin typeface="Century Gothic" panose="020B0502020202020204" pitchFamily="34" charset="0"/>
              </a:rPr>
              <a:t>Ventajas </a:t>
            </a:r>
          </a:p>
        </p:txBody>
      </p:sp>
      <p:pic>
        <p:nvPicPr>
          <p:cNvPr id="7" name="Imagen 6" descr="Icono&#10;&#10;Descripción generada automáticamente">
            <a:extLst>
              <a:ext uri="{FF2B5EF4-FFF2-40B4-BE49-F238E27FC236}">
                <a16:creationId xmlns:a16="http://schemas.microsoft.com/office/drawing/2014/main" id="{9022AC2E-1BF5-4913-BF4A-614E2EFE8C78}"/>
              </a:ext>
            </a:extLst>
          </p:cNvPr>
          <p:cNvPicPr>
            <a:picLocks noChangeAspect="1"/>
          </p:cNvPicPr>
          <p:nvPr/>
        </p:nvPicPr>
        <p:blipFill rotWithShape="1">
          <a:blip r:embed="rId4">
            <a:extLst>
              <a:ext uri="{28A0092B-C50C-407E-A947-70E740481C1C}">
                <a14:useLocalDpi xmlns:a14="http://schemas.microsoft.com/office/drawing/2010/main" val="0"/>
              </a:ext>
            </a:extLst>
          </a:blip>
          <a:srcRect b="65361"/>
          <a:stretch/>
        </p:blipFill>
        <p:spPr>
          <a:xfrm>
            <a:off x="1082649" y="1652353"/>
            <a:ext cx="1325479" cy="459124"/>
          </a:xfrm>
          <a:prstGeom prst="rect">
            <a:avLst/>
          </a:prstGeom>
        </p:spPr>
      </p:pic>
      <p:pic>
        <p:nvPicPr>
          <p:cNvPr id="9" name="Imagen 8" descr="Icono&#10;&#10;Descripción generada automáticamente">
            <a:extLst>
              <a:ext uri="{FF2B5EF4-FFF2-40B4-BE49-F238E27FC236}">
                <a16:creationId xmlns:a16="http://schemas.microsoft.com/office/drawing/2014/main" id="{C6C911B6-279D-455C-9295-098C1CE25174}"/>
              </a:ext>
            </a:extLst>
          </p:cNvPr>
          <p:cNvPicPr>
            <a:picLocks noChangeAspect="1"/>
          </p:cNvPicPr>
          <p:nvPr/>
        </p:nvPicPr>
        <p:blipFill rotWithShape="1">
          <a:blip r:embed="rId4">
            <a:extLst>
              <a:ext uri="{28A0092B-C50C-407E-A947-70E740481C1C}">
                <a14:useLocalDpi xmlns:a14="http://schemas.microsoft.com/office/drawing/2010/main" val="0"/>
              </a:ext>
            </a:extLst>
          </a:blip>
          <a:srcRect t="67203"/>
          <a:stretch/>
        </p:blipFill>
        <p:spPr>
          <a:xfrm>
            <a:off x="1082649" y="4685766"/>
            <a:ext cx="1325479" cy="434725"/>
          </a:xfrm>
          <a:prstGeom prst="rect">
            <a:avLst/>
          </a:prstGeom>
        </p:spPr>
      </p:pic>
      <p:pic>
        <p:nvPicPr>
          <p:cNvPr id="10" name="Imagen 9" descr="Icono&#10;&#10;Descripción generada automáticamente">
            <a:extLst>
              <a:ext uri="{FF2B5EF4-FFF2-40B4-BE49-F238E27FC236}">
                <a16:creationId xmlns:a16="http://schemas.microsoft.com/office/drawing/2014/main" id="{2274B312-81C2-498E-ADF3-764581EEF1BB}"/>
              </a:ext>
            </a:extLst>
          </p:cNvPr>
          <p:cNvPicPr>
            <a:picLocks noChangeAspect="1"/>
          </p:cNvPicPr>
          <p:nvPr/>
        </p:nvPicPr>
        <p:blipFill rotWithShape="1">
          <a:blip r:embed="rId4">
            <a:extLst>
              <a:ext uri="{28A0092B-C50C-407E-A947-70E740481C1C}">
                <a14:useLocalDpi xmlns:a14="http://schemas.microsoft.com/office/drawing/2010/main" val="0"/>
              </a:ext>
            </a:extLst>
          </a:blip>
          <a:srcRect t="32115" b="31456"/>
          <a:stretch/>
        </p:blipFill>
        <p:spPr>
          <a:xfrm>
            <a:off x="1064742" y="3444017"/>
            <a:ext cx="1325479" cy="482851"/>
          </a:xfrm>
          <a:prstGeom prst="rect">
            <a:avLst/>
          </a:prstGeom>
        </p:spPr>
      </p:pic>
      <p:pic>
        <p:nvPicPr>
          <p:cNvPr id="14" name="Imagen 13" descr="Imagen que contiene viendo, hombre, parado, oscuro&#10;&#10;Descripción generada automáticamente">
            <a:extLst>
              <a:ext uri="{FF2B5EF4-FFF2-40B4-BE49-F238E27FC236}">
                <a16:creationId xmlns:a16="http://schemas.microsoft.com/office/drawing/2014/main" id="{FE7266D3-9AA5-4A36-90A0-6C029C35B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439384" y="3903784"/>
            <a:ext cx="2752615" cy="2954215"/>
          </a:xfrm>
          <a:prstGeom prst="rect">
            <a:avLst/>
          </a:prstGeom>
        </p:spPr>
      </p:pic>
      <p:sp>
        <p:nvSpPr>
          <p:cNvPr id="8" name="Rectángulo 7">
            <a:extLst>
              <a:ext uri="{FF2B5EF4-FFF2-40B4-BE49-F238E27FC236}">
                <a16:creationId xmlns:a16="http://schemas.microsoft.com/office/drawing/2014/main" id="{1D07E49A-BF59-42CC-BA57-9EB04E01B839}"/>
              </a:ext>
            </a:extLst>
          </p:cNvPr>
          <p:cNvSpPr/>
          <p:nvPr/>
        </p:nvSpPr>
        <p:spPr>
          <a:xfrm>
            <a:off x="2128075" y="1638729"/>
            <a:ext cx="8881485" cy="4093428"/>
          </a:xfrm>
          <a:prstGeom prst="rect">
            <a:avLst/>
          </a:prstGeom>
        </p:spPr>
        <p:txBody>
          <a:bodyPr wrap="square">
            <a:spAutoFit/>
          </a:bodyPr>
          <a:lstStyle/>
          <a:p>
            <a:r>
              <a:rPr lang="es-MX" sz="2000" dirty="0">
                <a:latin typeface="Century Gothic" panose="020B0502020202020204" pitchFamily="34" charset="0"/>
              </a:rPr>
              <a:t>Debes llevar a cabo una escucha activa durante la clase, y esto te permite asimilar y reconocer la información más importante, a diferencia de lo que ocurre cuando tomas apuntes transcribiendo todas y cada una de las palabras que dice el profesor sin prestar atención a las explicaciones del profesor.</a:t>
            </a:r>
          </a:p>
          <a:p>
            <a:endParaRPr lang="es-MX" sz="2000" dirty="0">
              <a:latin typeface="Century Gothic" panose="020B0502020202020204" pitchFamily="34" charset="0"/>
            </a:endParaRPr>
          </a:p>
          <a:p>
            <a:r>
              <a:rPr lang="es-MX" sz="2000" dirty="0">
                <a:latin typeface="Century Gothic" panose="020B0502020202020204" pitchFamily="34" charset="0"/>
              </a:rPr>
              <a:t>Si aplicas este método te resultará más fácil mantener la concentración y estar enfocado durante la clase, lo cual hará que la</a:t>
            </a:r>
            <a:r>
              <a:rPr lang="es-MX" sz="2000" b="1" dirty="0">
                <a:latin typeface="Century Gothic" panose="020B0502020202020204" pitchFamily="34" charset="0"/>
              </a:rPr>
              <a:t> </a:t>
            </a:r>
            <a:r>
              <a:rPr lang="es-MX" sz="2000" dirty="0">
                <a:latin typeface="Century Gothic" panose="020B0502020202020204" pitchFamily="34" charset="0"/>
              </a:rPr>
              <a:t>clase sea más divertida y productiva.</a:t>
            </a:r>
          </a:p>
          <a:p>
            <a:endParaRPr lang="es-MX" sz="2000" dirty="0">
              <a:latin typeface="Century Gothic" panose="020B0502020202020204" pitchFamily="34" charset="0"/>
            </a:endParaRPr>
          </a:p>
          <a:p>
            <a:r>
              <a:rPr lang="es-MX" sz="2000" dirty="0">
                <a:latin typeface="Century Gothic" panose="020B0502020202020204" pitchFamily="34" charset="0"/>
              </a:rPr>
              <a:t>Este método te exige un repaso posterior a la clase para terminar de completar tus apuntes y organizar toda la información.</a:t>
            </a:r>
          </a:p>
          <a:p>
            <a:endParaRPr lang="es-MX" sz="2000" dirty="0">
              <a:latin typeface="Century Gothic" panose="020B0502020202020204" pitchFamily="34" charset="0"/>
            </a:endParaRPr>
          </a:p>
        </p:txBody>
      </p:sp>
    </p:spTree>
    <p:extLst>
      <p:ext uri="{BB962C8B-B14F-4D97-AF65-F5344CB8AC3E}">
        <p14:creationId xmlns:p14="http://schemas.microsoft.com/office/powerpoint/2010/main" val="1922360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2EC218-7483-4232-84AA-35444ECC5EA9}"/>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AE53BF6D-6B7F-49E3-AC24-8338FF66ADA7}"/>
              </a:ext>
            </a:extLst>
          </p:cNvPr>
          <p:cNvSpPr>
            <a:spLocks noGrp="1"/>
          </p:cNvSpPr>
          <p:nvPr>
            <p:ph idx="1"/>
          </p:nvPr>
        </p:nvSpPr>
        <p:spPr/>
        <p:txBody>
          <a:bodyPr/>
          <a:lstStyle/>
          <a:p>
            <a:endParaRPr lang="es-MX"/>
          </a:p>
        </p:txBody>
      </p:sp>
      <p:pic>
        <p:nvPicPr>
          <p:cNvPr id="4" name="Picture 2" descr="Set of blank paper notes transparent png | premium image by rawpixel.com /  sasi | Libreta de apuntes, Estilos de letras, Libre de vectores">
            <a:extLst>
              <a:ext uri="{FF2B5EF4-FFF2-40B4-BE49-F238E27FC236}">
                <a16:creationId xmlns:a16="http://schemas.microsoft.com/office/drawing/2014/main" id="{2BDB64D6-D8BF-4822-99AF-147947A3C5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953" b="91688"/>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39F2688C-21A5-42C7-A18B-C08781C301D1}"/>
              </a:ext>
            </a:extLst>
          </p:cNvPr>
          <p:cNvSpPr/>
          <p:nvPr/>
        </p:nvSpPr>
        <p:spPr>
          <a:xfrm>
            <a:off x="2183082" y="1701136"/>
            <a:ext cx="7984177" cy="2862322"/>
          </a:xfrm>
          <a:prstGeom prst="rect">
            <a:avLst/>
          </a:prstGeom>
        </p:spPr>
        <p:txBody>
          <a:bodyPr wrap="square">
            <a:spAutoFit/>
          </a:bodyPr>
          <a:lstStyle/>
          <a:p>
            <a:r>
              <a:rPr lang="es-MX" sz="2000" i="0" dirty="0">
                <a:effectLst/>
                <a:latin typeface="Century Gothic" panose="020B0502020202020204" pitchFamily="34" charset="0"/>
              </a:rPr>
              <a:t>No siempre es fácil mantenerte concentrado </a:t>
            </a:r>
            <a:r>
              <a:rPr lang="es-MX" sz="2000" b="0" i="0" dirty="0">
                <a:effectLst/>
                <a:latin typeface="Century Gothic" panose="020B0502020202020204" pitchFamily="34" charset="0"/>
              </a:rPr>
              <a:t>en clase, sobre todo cuando estas se van acumulando a lo largo del día y va apareciendo el cansancio.</a:t>
            </a:r>
          </a:p>
          <a:p>
            <a:endParaRPr lang="es-MX" sz="2000" b="0" i="0" dirty="0">
              <a:effectLst/>
              <a:latin typeface="Century Gothic" panose="020B0502020202020204" pitchFamily="34" charset="0"/>
            </a:endParaRPr>
          </a:p>
          <a:p>
            <a:r>
              <a:rPr lang="es-MX" sz="2000" b="0" i="0" dirty="0">
                <a:effectLst/>
                <a:latin typeface="Century Gothic" panose="020B0502020202020204" pitchFamily="34" charset="0"/>
              </a:rPr>
              <a:t>Este método requiere </a:t>
            </a:r>
            <a:r>
              <a:rPr lang="es-MX" sz="2000" i="0" dirty="0">
                <a:effectLst/>
                <a:latin typeface="Century Gothic" panose="020B0502020202020204" pitchFamily="34" charset="0"/>
              </a:rPr>
              <a:t>más trabajo y tiempo, </a:t>
            </a:r>
            <a:r>
              <a:rPr lang="es-MX" sz="2000" b="0" i="0" dirty="0">
                <a:effectLst/>
                <a:latin typeface="Century Gothic" panose="020B0502020202020204" pitchFamily="34" charset="0"/>
              </a:rPr>
              <a:t>aunque te garantizamos que este tiempo no es perdido.</a:t>
            </a:r>
          </a:p>
          <a:p>
            <a:endParaRPr lang="es-MX" sz="2000" b="0" i="0" dirty="0">
              <a:effectLst/>
              <a:latin typeface="Century Gothic" panose="020B0502020202020204" pitchFamily="34" charset="0"/>
            </a:endParaRPr>
          </a:p>
          <a:p>
            <a:r>
              <a:rPr lang="es-MX" sz="2000" b="0" i="0" dirty="0">
                <a:effectLst/>
                <a:latin typeface="Century Gothic" panose="020B0502020202020204" pitchFamily="34" charset="0"/>
              </a:rPr>
              <a:t>En algunas clases, sobre todo en la universidad, puedes completar decenas de hojas para una sola clase.</a:t>
            </a:r>
          </a:p>
        </p:txBody>
      </p:sp>
      <p:sp>
        <p:nvSpPr>
          <p:cNvPr id="6" name="Título 1">
            <a:extLst>
              <a:ext uri="{FF2B5EF4-FFF2-40B4-BE49-F238E27FC236}">
                <a16:creationId xmlns:a16="http://schemas.microsoft.com/office/drawing/2014/main" id="{3852A3A3-A56C-4158-9CA1-C62DF8BA2648}"/>
              </a:ext>
            </a:extLst>
          </p:cNvPr>
          <p:cNvSpPr txBox="1">
            <a:spLocks/>
          </p:cNvSpPr>
          <p:nvPr/>
        </p:nvSpPr>
        <p:spPr>
          <a:xfrm>
            <a:off x="4354120" y="174109"/>
            <a:ext cx="34837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dirty="0">
                <a:latin typeface="Century Gothic" panose="020B0502020202020204" pitchFamily="34" charset="0"/>
              </a:rPr>
              <a:t>Desventajas </a:t>
            </a:r>
          </a:p>
        </p:txBody>
      </p:sp>
      <p:pic>
        <p:nvPicPr>
          <p:cNvPr id="7" name="Imagen 6" descr="Icono&#10;&#10;Descripción generada automáticamente">
            <a:extLst>
              <a:ext uri="{FF2B5EF4-FFF2-40B4-BE49-F238E27FC236}">
                <a16:creationId xmlns:a16="http://schemas.microsoft.com/office/drawing/2014/main" id="{E5A3704F-132F-4C24-80B4-72F602207718}"/>
              </a:ext>
            </a:extLst>
          </p:cNvPr>
          <p:cNvPicPr>
            <a:picLocks noChangeAspect="1"/>
          </p:cNvPicPr>
          <p:nvPr/>
        </p:nvPicPr>
        <p:blipFill rotWithShape="1">
          <a:blip r:embed="rId3">
            <a:extLst>
              <a:ext uri="{28A0092B-C50C-407E-A947-70E740481C1C}">
                <a14:useLocalDpi xmlns:a14="http://schemas.microsoft.com/office/drawing/2010/main" val="0"/>
              </a:ext>
            </a:extLst>
          </a:blip>
          <a:srcRect b="65361"/>
          <a:stretch/>
        </p:blipFill>
        <p:spPr>
          <a:xfrm>
            <a:off x="1057994" y="1701136"/>
            <a:ext cx="1325479" cy="459124"/>
          </a:xfrm>
          <a:prstGeom prst="rect">
            <a:avLst/>
          </a:prstGeom>
        </p:spPr>
      </p:pic>
      <p:pic>
        <p:nvPicPr>
          <p:cNvPr id="8" name="Imagen 7" descr="Icono&#10;&#10;Descripción generada automáticamente">
            <a:extLst>
              <a:ext uri="{FF2B5EF4-FFF2-40B4-BE49-F238E27FC236}">
                <a16:creationId xmlns:a16="http://schemas.microsoft.com/office/drawing/2014/main" id="{AC02612F-1D95-4875-B8D3-9D9E0A549D27}"/>
              </a:ext>
            </a:extLst>
          </p:cNvPr>
          <p:cNvPicPr>
            <a:picLocks noChangeAspect="1"/>
          </p:cNvPicPr>
          <p:nvPr/>
        </p:nvPicPr>
        <p:blipFill rotWithShape="1">
          <a:blip r:embed="rId3">
            <a:extLst>
              <a:ext uri="{28A0092B-C50C-407E-A947-70E740481C1C}">
                <a14:useLocalDpi xmlns:a14="http://schemas.microsoft.com/office/drawing/2010/main" val="0"/>
              </a:ext>
            </a:extLst>
          </a:blip>
          <a:srcRect t="32115" b="31456"/>
          <a:stretch/>
        </p:blipFill>
        <p:spPr>
          <a:xfrm>
            <a:off x="1057990" y="2890871"/>
            <a:ext cx="1325479" cy="482851"/>
          </a:xfrm>
          <a:prstGeom prst="rect">
            <a:avLst/>
          </a:prstGeom>
        </p:spPr>
      </p:pic>
      <p:pic>
        <p:nvPicPr>
          <p:cNvPr id="9" name="Imagen 8" descr="Icono&#10;&#10;Descripción generada automáticamente">
            <a:extLst>
              <a:ext uri="{FF2B5EF4-FFF2-40B4-BE49-F238E27FC236}">
                <a16:creationId xmlns:a16="http://schemas.microsoft.com/office/drawing/2014/main" id="{0C074037-1E3F-4E45-8CA5-9C6DCBA1A4AF}"/>
              </a:ext>
            </a:extLst>
          </p:cNvPr>
          <p:cNvPicPr>
            <a:picLocks noChangeAspect="1"/>
          </p:cNvPicPr>
          <p:nvPr/>
        </p:nvPicPr>
        <p:blipFill rotWithShape="1">
          <a:blip r:embed="rId3">
            <a:extLst>
              <a:ext uri="{28A0092B-C50C-407E-A947-70E740481C1C}">
                <a14:useLocalDpi xmlns:a14="http://schemas.microsoft.com/office/drawing/2010/main" val="0"/>
              </a:ext>
            </a:extLst>
          </a:blip>
          <a:srcRect t="67203"/>
          <a:stretch/>
        </p:blipFill>
        <p:spPr>
          <a:xfrm>
            <a:off x="1057989" y="3783931"/>
            <a:ext cx="1325479" cy="434725"/>
          </a:xfrm>
          <a:prstGeom prst="rect">
            <a:avLst/>
          </a:prstGeom>
        </p:spPr>
      </p:pic>
      <p:pic>
        <p:nvPicPr>
          <p:cNvPr id="10" name="Imagen 9" descr="Imagen que contiene viendo, hombre, parado, oscuro&#10;&#10;Descripción generada automáticamente">
            <a:extLst>
              <a:ext uri="{FF2B5EF4-FFF2-40B4-BE49-F238E27FC236}">
                <a16:creationId xmlns:a16="http://schemas.microsoft.com/office/drawing/2014/main" id="{01C330EB-E160-4107-8400-8EDFDBE63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566066" y="269177"/>
            <a:ext cx="3895109" cy="3356758"/>
          </a:xfrm>
          <a:prstGeom prst="rect">
            <a:avLst/>
          </a:prstGeom>
        </p:spPr>
      </p:pic>
      <p:pic>
        <p:nvPicPr>
          <p:cNvPr id="11" name="Imagen 10" descr="Imagen que contiene viendo, hombre, parado, oscuro&#10;&#10;Descripción generada automáticamente">
            <a:extLst>
              <a:ext uri="{FF2B5EF4-FFF2-40B4-BE49-F238E27FC236}">
                <a16:creationId xmlns:a16="http://schemas.microsoft.com/office/drawing/2014/main" id="{4585ACE6-1EFA-4E7E-8A9E-433474FBC0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74934" y="3517836"/>
            <a:ext cx="3165231" cy="3515098"/>
          </a:xfrm>
          <a:prstGeom prst="rect">
            <a:avLst/>
          </a:prstGeom>
        </p:spPr>
      </p:pic>
    </p:spTree>
    <p:extLst>
      <p:ext uri="{BB962C8B-B14F-4D97-AF65-F5344CB8AC3E}">
        <p14:creationId xmlns:p14="http://schemas.microsoft.com/office/powerpoint/2010/main" val="3234382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798</Words>
  <Application>Microsoft Office PowerPoint</Application>
  <PresentationFormat>Panorámica</PresentationFormat>
  <Paragraphs>43</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Cómo crear tus apuntes utilizando el método Cornell </vt:lpstr>
      <vt:lpstr>Ventajas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FRANCISCO RODRIGUEZ DE LA PENA</dc:creator>
  <cp:lastModifiedBy>JOSE FRANCISCO RODRIGUEZ DE LA PENA</cp:lastModifiedBy>
  <cp:revision>7</cp:revision>
  <dcterms:created xsi:type="dcterms:W3CDTF">2021-05-18T19:38:26Z</dcterms:created>
  <dcterms:modified xsi:type="dcterms:W3CDTF">2021-05-18T20:33:41Z</dcterms:modified>
</cp:coreProperties>
</file>