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D009B-CA6C-4F19-B7EF-802DD7EC7992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37D01-5CB9-4596-9D0A-997F92BBEA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541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8" name="Google Shape;45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09" name="Google Shape;45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0601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1" name="Google Shape;4521;ga7d29b217d_1_57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2" name="Google Shape;4522;ga7d29b217d_1_57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7958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4" name="Google Shape;5364;ga7d29b217d_1_59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65" name="Google Shape;5365;ga7d29b217d_1_59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6937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373766" y="-1330600"/>
            <a:ext cx="15974996" cy="10184299"/>
            <a:chOff x="-1030325" y="-997950"/>
            <a:chExt cx="11981247" cy="7638224"/>
          </a:xfrm>
        </p:grpSpPr>
        <p:sp>
          <p:nvSpPr>
            <p:cNvPr id="10" name="Google Shape;10;p2"/>
            <p:cNvSpPr/>
            <p:nvPr/>
          </p:nvSpPr>
          <p:spPr>
            <a:xfrm>
              <a:off x="-1030325" y="-997950"/>
              <a:ext cx="5829076" cy="4388935"/>
            </a:xfrm>
            <a:custGeom>
              <a:avLst/>
              <a:gdLst/>
              <a:ahLst/>
              <a:cxnLst/>
              <a:rect l="l" t="t" r="r" b="b"/>
              <a:pathLst>
                <a:path w="91204" h="68671" extrusionOk="0">
                  <a:moveTo>
                    <a:pt x="56246" y="0"/>
                  </a:moveTo>
                  <a:cubicBezTo>
                    <a:pt x="46995" y="0"/>
                    <a:pt x="37746" y="803"/>
                    <a:pt x="28633" y="2401"/>
                  </a:cubicBezTo>
                  <a:cubicBezTo>
                    <a:pt x="21361" y="3677"/>
                    <a:pt x="13674" y="5750"/>
                    <a:pt x="8867" y="11358"/>
                  </a:cubicBezTo>
                  <a:cubicBezTo>
                    <a:pt x="5768" y="14973"/>
                    <a:pt x="4241" y="19657"/>
                    <a:pt x="3113" y="24285"/>
                  </a:cubicBezTo>
                  <a:cubicBezTo>
                    <a:pt x="2016" y="28780"/>
                    <a:pt x="1229" y="33352"/>
                    <a:pt x="755" y="37953"/>
                  </a:cubicBezTo>
                  <a:cubicBezTo>
                    <a:pt x="1" y="45270"/>
                    <a:pt x="1016" y="51523"/>
                    <a:pt x="5237" y="57599"/>
                  </a:cubicBezTo>
                  <a:cubicBezTo>
                    <a:pt x="9588" y="63865"/>
                    <a:pt x="17019" y="68447"/>
                    <a:pt x="24726" y="68664"/>
                  </a:cubicBezTo>
                  <a:cubicBezTo>
                    <a:pt x="24894" y="68668"/>
                    <a:pt x="25062" y="68671"/>
                    <a:pt x="25231" y="68671"/>
                  </a:cubicBezTo>
                  <a:cubicBezTo>
                    <a:pt x="30937" y="68671"/>
                    <a:pt x="36669" y="66004"/>
                    <a:pt x="40303" y="61708"/>
                  </a:cubicBezTo>
                  <a:cubicBezTo>
                    <a:pt x="41924" y="59788"/>
                    <a:pt x="43128" y="57543"/>
                    <a:pt x="43727" y="55066"/>
                  </a:cubicBezTo>
                  <a:cubicBezTo>
                    <a:pt x="44361" y="52438"/>
                    <a:pt x="44332" y="49702"/>
                    <a:pt x="44354" y="46997"/>
                  </a:cubicBezTo>
                  <a:cubicBezTo>
                    <a:pt x="44393" y="41853"/>
                    <a:pt x="44992" y="35973"/>
                    <a:pt x="49154" y="32948"/>
                  </a:cubicBezTo>
                  <a:cubicBezTo>
                    <a:pt x="52116" y="30793"/>
                    <a:pt x="56593" y="30355"/>
                    <a:pt x="58196" y="27062"/>
                  </a:cubicBezTo>
                  <a:cubicBezTo>
                    <a:pt x="59303" y="24788"/>
                    <a:pt x="59697" y="22486"/>
                    <a:pt x="62467" y="21600"/>
                  </a:cubicBezTo>
                  <a:cubicBezTo>
                    <a:pt x="63291" y="21337"/>
                    <a:pt x="64180" y="21254"/>
                    <a:pt x="65096" y="21254"/>
                  </a:cubicBezTo>
                  <a:cubicBezTo>
                    <a:pt x="66680" y="21254"/>
                    <a:pt x="68346" y="21503"/>
                    <a:pt x="69893" y="21503"/>
                  </a:cubicBezTo>
                  <a:cubicBezTo>
                    <a:pt x="70242" y="21503"/>
                    <a:pt x="70585" y="21490"/>
                    <a:pt x="70919" y="21459"/>
                  </a:cubicBezTo>
                  <a:cubicBezTo>
                    <a:pt x="77125" y="20888"/>
                    <a:pt x="83114" y="18092"/>
                    <a:pt x="87503" y="13664"/>
                  </a:cubicBezTo>
                  <a:cubicBezTo>
                    <a:pt x="88933" y="12224"/>
                    <a:pt x="90229" y="10552"/>
                    <a:pt x="90717" y="8583"/>
                  </a:cubicBezTo>
                  <a:cubicBezTo>
                    <a:pt x="91203" y="6615"/>
                    <a:pt x="90710" y="4299"/>
                    <a:pt x="89095" y="3069"/>
                  </a:cubicBezTo>
                  <a:cubicBezTo>
                    <a:pt x="88252" y="2425"/>
                    <a:pt x="87200" y="2133"/>
                    <a:pt x="86170" y="1887"/>
                  </a:cubicBezTo>
                  <a:cubicBezTo>
                    <a:pt x="80745" y="599"/>
                    <a:pt x="74761" y="978"/>
                    <a:pt x="69177" y="525"/>
                  </a:cubicBezTo>
                  <a:cubicBezTo>
                    <a:pt x="64876" y="175"/>
                    <a:pt x="60561" y="0"/>
                    <a:pt x="562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733522" y="401826"/>
              <a:ext cx="446621" cy="276358"/>
            </a:xfrm>
            <a:custGeom>
              <a:avLst/>
              <a:gdLst/>
              <a:ahLst/>
              <a:cxnLst/>
              <a:rect l="l" t="t" r="r" b="b"/>
              <a:pathLst>
                <a:path w="6988" h="4324" extrusionOk="0">
                  <a:moveTo>
                    <a:pt x="2923" y="0"/>
                  </a:moveTo>
                  <a:cubicBezTo>
                    <a:pt x="2038" y="0"/>
                    <a:pt x="1395" y="587"/>
                    <a:pt x="1037" y="1342"/>
                  </a:cubicBezTo>
                  <a:cubicBezTo>
                    <a:pt x="0" y="3529"/>
                    <a:pt x="840" y="4324"/>
                    <a:pt x="2058" y="4324"/>
                  </a:cubicBezTo>
                  <a:cubicBezTo>
                    <a:pt x="4028" y="4324"/>
                    <a:pt x="6988" y="2248"/>
                    <a:pt x="4619" y="619"/>
                  </a:cubicBezTo>
                  <a:cubicBezTo>
                    <a:pt x="3984" y="183"/>
                    <a:pt x="3416" y="0"/>
                    <a:pt x="29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52765" y="3627554"/>
              <a:ext cx="598221" cy="385265"/>
            </a:xfrm>
            <a:custGeom>
              <a:avLst/>
              <a:gdLst/>
              <a:ahLst/>
              <a:cxnLst/>
              <a:rect l="l" t="t" r="r" b="b"/>
              <a:pathLst>
                <a:path w="9360" h="6028" extrusionOk="0">
                  <a:moveTo>
                    <a:pt x="3928" y="0"/>
                  </a:moveTo>
                  <a:cubicBezTo>
                    <a:pt x="2889" y="0"/>
                    <a:pt x="1876" y="522"/>
                    <a:pt x="1241" y="1859"/>
                  </a:cubicBezTo>
                  <a:cubicBezTo>
                    <a:pt x="1" y="4475"/>
                    <a:pt x="1885" y="6028"/>
                    <a:pt x="4041" y="6028"/>
                  </a:cubicBezTo>
                  <a:cubicBezTo>
                    <a:pt x="4897" y="6028"/>
                    <a:pt x="5796" y="5783"/>
                    <a:pt x="6559" y="5263"/>
                  </a:cubicBezTo>
                  <a:cubicBezTo>
                    <a:pt x="9360" y="3352"/>
                    <a:pt x="6562" y="0"/>
                    <a:pt x="39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567806" y="329153"/>
              <a:ext cx="165725" cy="157928"/>
            </a:xfrm>
            <a:custGeom>
              <a:avLst/>
              <a:gdLst/>
              <a:ahLst/>
              <a:cxnLst/>
              <a:rect l="l" t="t" r="r" b="b"/>
              <a:pathLst>
                <a:path w="2593" h="2471" extrusionOk="0">
                  <a:moveTo>
                    <a:pt x="1319" y="1"/>
                  </a:moveTo>
                  <a:cubicBezTo>
                    <a:pt x="988" y="1"/>
                    <a:pt x="665" y="111"/>
                    <a:pt x="424" y="311"/>
                  </a:cubicBezTo>
                  <a:cubicBezTo>
                    <a:pt x="191" y="503"/>
                    <a:pt x="35" y="780"/>
                    <a:pt x="21" y="1126"/>
                  </a:cubicBezTo>
                  <a:cubicBezTo>
                    <a:pt x="0" y="1575"/>
                    <a:pt x="48" y="2102"/>
                    <a:pt x="426" y="2350"/>
                  </a:cubicBezTo>
                  <a:cubicBezTo>
                    <a:pt x="552" y="2433"/>
                    <a:pt x="691" y="2470"/>
                    <a:pt x="835" y="2470"/>
                  </a:cubicBezTo>
                  <a:cubicBezTo>
                    <a:pt x="1632" y="2470"/>
                    <a:pt x="2592" y="1351"/>
                    <a:pt x="2428" y="651"/>
                  </a:cubicBezTo>
                  <a:cubicBezTo>
                    <a:pt x="2373" y="414"/>
                    <a:pt x="2164" y="244"/>
                    <a:pt x="1944" y="141"/>
                  </a:cubicBezTo>
                  <a:cubicBezTo>
                    <a:pt x="1745" y="46"/>
                    <a:pt x="1530" y="1"/>
                    <a:pt x="1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6937260" flipH="1">
              <a:off x="-978295" y="100484"/>
              <a:ext cx="2386906" cy="1168032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275225" y="-313537"/>
              <a:ext cx="3162367" cy="3221356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17925" y="4138550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180138" y="1692609"/>
              <a:ext cx="4770785" cy="4947666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3050933" y="1296333"/>
            <a:ext cx="6090000" cy="33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8533">
                <a:solidFill>
                  <a:srgbClr val="191919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097400" y="4686533"/>
            <a:ext cx="7997200" cy="513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/>
          <p:nvPr/>
        </p:nvSpPr>
        <p:spPr>
          <a:xfrm rot="6937260" flipH="1">
            <a:off x="10291640" y="5514145"/>
            <a:ext cx="3182541" cy="1557376"/>
          </a:xfrm>
          <a:custGeom>
            <a:avLst/>
            <a:gdLst/>
            <a:ahLst/>
            <a:cxnLst/>
            <a:rect l="l" t="t" r="r" b="b"/>
            <a:pathLst>
              <a:path w="52815" h="25845" extrusionOk="0">
                <a:moveTo>
                  <a:pt x="16375" y="0"/>
                </a:moveTo>
                <a:cubicBezTo>
                  <a:pt x="11695" y="0"/>
                  <a:pt x="7254" y="3229"/>
                  <a:pt x="3763" y="6073"/>
                </a:cubicBezTo>
                <a:cubicBezTo>
                  <a:pt x="0" y="9142"/>
                  <a:pt x="168" y="13798"/>
                  <a:pt x="2552" y="17814"/>
                </a:cubicBezTo>
                <a:cubicBezTo>
                  <a:pt x="3929" y="20141"/>
                  <a:pt x="5671" y="22400"/>
                  <a:pt x="8128" y="23526"/>
                </a:cubicBezTo>
                <a:cubicBezTo>
                  <a:pt x="9637" y="24218"/>
                  <a:pt x="11314" y="24432"/>
                  <a:pt x="12962" y="24628"/>
                </a:cubicBezTo>
                <a:cubicBezTo>
                  <a:pt x="18541" y="25295"/>
                  <a:pt x="24190" y="25844"/>
                  <a:pt x="29805" y="25844"/>
                </a:cubicBezTo>
                <a:cubicBezTo>
                  <a:pt x="34398" y="25844"/>
                  <a:pt x="38968" y="25477"/>
                  <a:pt x="43460" y="24508"/>
                </a:cubicBezTo>
                <a:cubicBezTo>
                  <a:pt x="45588" y="24048"/>
                  <a:pt x="47733" y="23436"/>
                  <a:pt x="49518" y="22189"/>
                </a:cubicBezTo>
                <a:cubicBezTo>
                  <a:pt x="51304" y="20945"/>
                  <a:pt x="52692" y="18963"/>
                  <a:pt x="52739" y="16786"/>
                </a:cubicBezTo>
                <a:cubicBezTo>
                  <a:pt x="52814" y="13258"/>
                  <a:pt x="49505" y="10576"/>
                  <a:pt x="46204" y="9335"/>
                </a:cubicBezTo>
                <a:cubicBezTo>
                  <a:pt x="40195" y="7077"/>
                  <a:pt x="33327" y="7610"/>
                  <a:pt x="27545" y="4818"/>
                </a:cubicBezTo>
                <a:cubicBezTo>
                  <a:pt x="24511" y="3353"/>
                  <a:pt x="21856" y="999"/>
                  <a:pt x="18568" y="247"/>
                </a:cubicBezTo>
                <a:cubicBezTo>
                  <a:pt x="17833" y="78"/>
                  <a:pt x="17101" y="0"/>
                  <a:pt x="1637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10647021" y="1338506"/>
            <a:ext cx="797628" cy="513687"/>
          </a:xfrm>
          <a:custGeom>
            <a:avLst/>
            <a:gdLst/>
            <a:ahLst/>
            <a:cxnLst/>
            <a:rect l="l" t="t" r="r" b="b"/>
            <a:pathLst>
              <a:path w="9360" h="6028" extrusionOk="0">
                <a:moveTo>
                  <a:pt x="3928" y="0"/>
                </a:moveTo>
                <a:cubicBezTo>
                  <a:pt x="2889" y="0"/>
                  <a:pt x="1876" y="522"/>
                  <a:pt x="1241" y="1859"/>
                </a:cubicBezTo>
                <a:cubicBezTo>
                  <a:pt x="1" y="4475"/>
                  <a:pt x="1885" y="6028"/>
                  <a:pt x="4041" y="6028"/>
                </a:cubicBezTo>
                <a:cubicBezTo>
                  <a:pt x="4897" y="6028"/>
                  <a:pt x="5796" y="5783"/>
                  <a:pt x="6559" y="5263"/>
                </a:cubicBezTo>
                <a:cubicBezTo>
                  <a:pt x="9360" y="3352"/>
                  <a:pt x="6562" y="0"/>
                  <a:pt x="392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6433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3" name="Google Shape;3003;p11"/>
          <p:cNvGrpSpPr/>
          <p:nvPr/>
        </p:nvGrpSpPr>
        <p:grpSpPr>
          <a:xfrm flipH="1">
            <a:off x="-157251" y="-819991"/>
            <a:ext cx="13827232" cy="7745433"/>
            <a:chOff x="-1031825" y="-527296"/>
            <a:chExt cx="10212135" cy="5720409"/>
          </a:xfrm>
        </p:grpSpPr>
        <p:sp>
          <p:nvSpPr>
            <p:cNvPr id="3004" name="Google Shape;3004;p11"/>
            <p:cNvSpPr/>
            <p:nvPr/>
          </p:nvSpPr>
          <p:spPr>
            <a:xfrm flipH="1">
              <a:off x="7474368" y="-332085"/>
              <a:ext cx="1669621" cy="2845061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5" name="Google Shape;3005;p11"/>
            <p:cNvSpPr/>
            <p:nvPr/>
          </p:nvSpPr>
          <p:spPr>
            <a:xfrm>
              <a:off x="-1031825" y="3319885"/>
              <a:ext cx="3503657" cy="1873228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6" name="Google Shape;3006;p11"/>
            <p:cNvSpPr/>
            <p:nvPr/>
          </p:nvSpPr>
          <p:spPr>
            <a:xfrm rot="10800000">
              <a:off x="14" y="5"/>
              <a:ext cx="458638" cy="472549"/>
            </a:xfrm>
            <a:custGeom>
              <a:avLst/>
              <a:gdLst/>
              <a:ahLst/>
              <a:cxnLst/>
              <a:rect l="l" t="t" r="r" b="b"/>
              <a:pathLst>
                <a:path w="8460" h="8717" extrusionOk="0">
                  <a:moveTo>
                    <a:pt x="8459" y="0"/>
                  </a:moveTo>
                  <a:cubicBezTo>
                    <a:pt x="7745" y="298"/>
                    <a:pt x="7035" y="605"/>
                    <a:pt x="6341" y="940"/>
                  </a:cubicBezTo>
                  <a:cubicBezTo>
                    <a:pt x="4675" y="1752"/>
                    <a:pt x="3050" y="2752"/>
                    <a:pt x="1821" y="4164"/>
                  </a:cubicBezTo>
                  <a:cubicBezTo>
                    <a:pt x="1274" y="4793"/>
                    <a:pt x="809" y="5496"/>
                    <a:pt x="498" y="6271"/>
                  </a:cubicBezTo>
                  <a:cubicBezTo>
                    <a:pt x="205" y="7002"/>
                    <a:pt x="37" y="7786"/>
                    <a:pt x="5" y="8573"/>
                  </a:cubicBezTo>
                  <a:cubicBezTo>
                    <a:pt x="5" y="8618"/>
                    <a:pt x="5" y="8667"/>
                    <a:pt x="1" y="8716"/>
                  </a:cubicBezTo>
                  <a:lnTo>
                    <a:pt x="152" y="8716"/>
                  </a:lnTo>
                  <a:cubicBezTo>
                    <a:pt x="184" y="7173"/>
                    <a:pt x="756" y="5704"/>
                    <a:pt x="1727" y="4503"/>
                  </a:cubicBezTo>
                  <a:cubicBezTo>
                    <a:pt x="2899" y="3062"/>
                    <a:pt x="4487" y="2033"/>
                    <a:pt x="6128" y="1209"/>
                  </a:cubicBezTo>
                  <a:cubicBezTo>
                    <a:pt x="6892" y="829"/>
                    <a:pt x="7672" y="490"/>
                    <a:pt x="8459" y="164"/>
                  </a:cubicBezTo>
                  <a:lnTo>
                    <a:pt x="84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7" name="Google Shape;3007;p11"/>
            <p:cNvSpPr/>
            <p:nvPr/>
          </p:nvSpPr>
          <p:spPr>
            <a:xfrm rot="10800000">
              <a:off x="9" y="13"/>
              <a:ext cx="719996" cy="685052"/>
            </a:xfrm>
            <a:custGeom>
              <a:avLst/>
              <a:gdLst/>
              <a:ahLst/>
              <a:cxnLst/>
              <a:rect l="l" t="t" r="r" b="b"/>
              <a:pathLst>
                <a:path w="13281" h="12637" extrusionOk="0">
                  <a:moveTo>
                    <a:pt x="13280" y="1"/>
                  </a:moveTo>
                  <a:cubicBezTo>
                    <a:pt x="12681" y="250"/>
                    <a:pt x="12072" y="491"/>
                    <a:pt x="11468" y="728"/>
                  </a:cubicBezTo>
                  <a:cubicBezTo>
                    <a:pt x="10418" y="1148"/>
                    <a:pt x="9365" y="1565"/>
                    <a:pt x="8336" y="2030"/>
                  </a:cubicBezTo>
                  <a:cubicBezTo>
                    <a:pt x="6480" y="2867"/>
                    <a:pt x="4683" y="3884"/>
                    <a:pt x="3188" y="5276"/>
                  </a:cubicBezTo>
                  <a:cubicBezTo>
                    <a:pt x="1801" y="6569"/>
                    <a:pt x="682" y="8195"/>
                    <a:pt x="253" y="10064"/>
                  </a:cubicBezTo>
                  <a:cubicBezTo>
                    <a:pt x="62" y="10897"/>
                    <a:pt x="0" y="11779"/>
                    <a:pt x="94" y="12636"/>
                  </a:cubicBezTo>
                  <a:lnTo>
                    <a:pt x="241" y="12636"/>
                  </a:lnTo>
                  <a:cubicBezTo>
                    <a:pt x="164" y="11934"/>
                    <a:pt x="188" y="11220"/>
                    <a:pt x="311" y="10530"/>
                  </a:cubicBezTo>
                  <a:cubicBezTo>
                    <a:pt x="637" y="8640"/>
                    <a:pt x="1670" y="6974"/>
                    <a:pt x="3021" y="5644"/>
                  </a:cubicBezTo>
                  <a:cubicBezTo>
                    <a:pt x="4471" y="4210"/>
                    <a:pt x="6239" y="3165"/>
                    <a:pt x="8076" y="2312"/>
                  </a:cubicBezTo>
                  <a:cubicBezTo>
                    <a:pt x="9778" y="1520"/>
                    <a:pt x="11554" y="895"/>
                    <a:pt x="13280" y="165"/>
                  </a:cubicBezTo>
                  <a:lnTo>
                    <a:pt x="132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8" name="Google Shape;3008;p11"/>
            <p:cNvSpPr/>
            <p:nvPr/>
          </p:nvSpPr>
          <p:spPr>
            <a:xfrm rot="10800000">
              <a:off x="19" y="-3"/>
              <a:ext cx="173534" cy="274953"/>
            </a:xfrm>
            <a:custGeom>
              <a:avLst/>
              <a:gdLst/>
              <a:ahLst/>
              <a:cxnLst/>
              <a:rect l="l" t="t" r="r" b="b"/>
              <a:pathLst>
                <a:path w="3201" h="5072" extrusionOk="0">
                  <a:moveTo>
                    <a:pt x="3200" y="1"/>
                  </a:moveTo>
                  <a:cubicBezTo>
                    <a:pt x="2597" y="327"/>
                    <a:pt x="2037" y="740"/>
                    <a:pt x="1559" y="1238"/>
                  </a:cubicBezTo>
                  <a:cubicBezTo>
                    <a:pt x="572" y="2271"/>
                    <a:pt x="0" y="3647"/>
                    <a:pt x="8" y="5071"/>
                  </a:cubicBezTo>
                  <a:lnTo>
                    <a:pt x="159" y="5071"/>
                  </a:lnTo>
                  <a:cubicBezTo>
                    <a:pt x="155" y="4525"/>
                    <a:pt x="236" y="3977"/>
                    <a:pt x="400" y="3455"/>
                  </a:cubicBezTo>
                  <a:cubicBezTo>
                    <a:pt x="845" y="2030"/>
                    <a:pt x="1911" y="887"/>
                    <a:pt x="3200" y="165"/>
                  </a:cubicBezTo>
                  <a:lnTo>
                    <a:pt x="320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9" name="Google Shape;3009;p11"/>
            <p:cNvSpPr/>
            <p:nvPr/>
          </p:nvSpPr>
          <p:spPr>
            <a:xfrm flipH="1">
              <a:off x="8208900" y="3519906"/>
              <a:ext cx="971410" cy="1673196"/>
            </a:xfrm>
            <a:custGeom>
              <a:avLst/>
              <a:gdLst/>
              <a:ahLst/>
              <a:cxnLst/>
              <a:rect l="l" t="t" r="r" b="b"/>
              <a:pathLst>
                <a:path w="62783" h="108140" extrusionOk="0">
                  <a:moveTo>
                    <a:pt x="5699" y="1"/>
                  </a:moveTo>
                  <a:cubicBezTo>
                    <a:pt x="3599" y="1"/>
                    <a:pt x="1440" y="820"/>
                    <a:pt x="0" y="2453"/>
                  </a:cubicBezTo>
                  <a:lnTo>
                    <a:pt x="0" y="108139"/>
                  </a:lnTo>
                  <a:lnTo>
                    <a:pt x="60641" y="108139"/>
                  </a:lnTo>
                  <a:cubicBezTo>
                    <a:pt x="62782" y="90176"/>
                    <a:pt x="55581" y="71699"/>
                    <a:pt x="42289" y="59369"/>
                  </a:cubicBezTo>
                  <a:cubicBezTo>
                    <a:pt x="34510" y="52155"/>
                    <a:pt x="25381" y="46379"/>
                    <a:pt x="19623" y="37235"/>
                  </a:cubicBezTo>
                  <a:cubicBezTo>
                    <a:pt x="13812" y="28009"/>
                    <a:pt x="11377" y="17474"/>
                    <a:pt x="12120" y="6634"/>
                  </a:cubicBezTo>
                  <a:cubicBezTo>
                    <a:pt x="12422" y="2202"/>
                    <a:pt x="9140" y="1"/>
                    <a:pt x="56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0" name="Google Shape;3010;p11"/>
            <p:cNvSpPr/>
            <p:nvPr/>
          </p:nvSpPr>
          <p:spPr>
            <a:xfrm rot="2700000">
              <a:off x="4134443" y="-246680"/>
              <a:ext cx="1386539" cy="1431238"/>
            </a:xfrm>
            <a:custGeom>
              <a:avLst/>
              <a:gdLst/>
              <a:ahLst/>
              <a:cxnLst/>
              <a:rect l="l" t="t" r="r" b="b"/>
              <a:pathLst>
                <a:path w="25157" h="25968" extrusionOk="0">
                  <a:moveTo>
                    <a:pt x="13603" y="0"/>
                  </a:moveTo>
                  <a:cubicBezTo>
                    <a:pt x="12500" y="0"/>
                    <a:pt x="11390" y="179"/>
                    <a:pt x="10309" y="561"/>
                  </a:cubicBezTo>
                  <a:cubicBezTo>
                    <a:pt x="7407" y="1588"/>
                    <a:pt x="4803" y="3116"/>
                    <a:pt x="2906" y="5642"/>
                  </a:cubicBezTo>
                  <a:cubicBezTo>
                    <a:pt x="1847" y="7057"/>
                    <a:pt x="1040" y="8588"/>
                    <a:pt x="664" y="10335"/>
                  </a:cubicBezTo>
                  <a:cubicBezTo>
                    <a:pt x="0" y="13430"/>
                    <a:pt x="306" y="16509"/>
                    <a:pt x="854" y="19575"/>
                  </a:cubicBezTo>
                  <a:cubicBezTo>
                    <a:pt x="1236" y="21720"/>
                    <a:pt x="2461" y="23291"/>
                    <a:pt x="4341" y="24353"/>
                  </a:cubicBezTo>
                  <a:cubicBezTo>
                    <a:pt x="6193" y="25401"/>
                    <a:pt x="8177" y="25968"/>
                    <a:pt x="10566" y="25968"/>
                  </a:cubicBezTo>
                  <a:cubicBezTo>
                    <a:pt x="10615" y="25968"/>
                    <a:pt x="10665" y="25967"/>
                    <a:pt x="10714" y="25967"/>
                  </a:cubicBezTo>
                  <a:cubicBezTo>
                    <a:pt x="11305" y="25934"/>
                    <a:pt x="12172" y="25921"/>
                    <a:pt x="13022" y="25748"/>
                  </a:cubicBezTo>
                  <a:cubicBezTo>
                    <a:pt x="13630" y="25625"/>
                    <a:pt x="14237" y="25496"/>
                    <a:pt x="14829" y="25306"/>
                  </a:cubicBezTo>
                  <a:cubicBezTo>
                    <a:pt x="21056" y="23297"/>
                    <a:pt x="25157" y="17319"/>
                    <a:pt x="24934" y="10601"/>
                  </a:cubicBezTo>
                  <a:cubicBezTo>
                    <a:pt x="24737" y="4708"/>
                    <a:pt x="19271" y="0"/>
                    <a:pt x="136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011" name="Google Shape;3011;p11"/>
          <p:cNvSpPr txBox="1">
            <a:spLocks noGrp="1"/>
          </p:cNvSpPr>
          <p:nvPr>
            <p:ph type="title" hasCustomPrompt="1"/>
          </p:nvPr>
        </p:nvSpPr>
        <p:spPr>
          <a:xfrm>
            <a:off x="960000" y="1672184"/>
            <a:ext cx="10272000" cy="26300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3012" name="Google Shape;3012;p11"/>
          <p:cNvSpPr txBox="1">
            <a:spLocks noGrp="1"/>
          </p:cNvSpPr>
          <p:nvPr>
            <p:ph type="subTitle" idx="1"/>
          </p:nvPr>
        </p:nvSpPr>
        <p:spPr>
          <a:xfrm>
            <a:off x="960000" y="4509817"/>
            <a:ext cx="10272000" cy="6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045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0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5632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3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5" name="Google Shape;3015;p13"/>
          <p:cNvGrpSpPr/>
          <p:nvPr/>
        </p:nvGrpSpPr>
        <p:grpSpPr>
          <a:xfrm>
            <a:off x="-1119229" y="-748494"/>
            <a:ext cx="13450960" cy="9071843"/>
            <a:chOff x="-839422" y="-561370"/>
            <a:chExt cx="10088220" cy="6803882"/>
          </a:xfrm>
        </p:grpSpPr>
        <p:sp>
          <p:nvSpPr>
            <p:cNvPr id="3016" name="Google Shape;3016;p13"/>
            <p:cNvSpPr/>
            <p:nvPr/>
          </p:nvSpPr>
          <p:spPr>
            <a:xfrm>
              <a:off x="6691973" y="-80655"/>
              <a:ext cx="2556825" cy="1562497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7" name="Google Shape;3017;p13"/>
            <p:cNvSpPr/>
            <p:nvPr/>
          </p:nvSpPr>
          <p:spPr>
            <a:xfrm rot="-5400000">
              <a:off x="-335098" y="335106"/>
              <a:ext cx="1181851" cy="511642"/>
            </a:xfrm>
            <a:custGeom>
              <a:avLst/>
              <a:gdLst/>
              <a:ahLst/>
              <a:cxnLst/>
              <a:rect l="l" t="t" r="r" b="b"/>
              <a:pathLst>
                <a:path w="15816" h="6847" extrusionOk="0">
                  <a:moveTo>
                    <a:pt x="0" y="0"/>
                  </a:moveTo>
                  <a:cubicBezTo>
                    <a:pt x="1127" y="3927"/>
                    <a:pt x="5286" y="6846"/>
                    <a:pt x="10251" y="6846"/>
                  </a:cubicBezTo>
                  <a:cubicBezTo>
                    <a:pt x="12292" y="6846"/>
                    <a:pt x="14199" y="6352"/>
                    <a:pt x="15815" y="5495"/>
                  </a:cubicBezTo>
                  <a:lnTo>
                    <a:pt x="1581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8" name="Google Shape;3018;p13"/>
            <p:cNvSpPr/>
            <p:nvPr/>
          </p:nvSpPr>
          <p:spPr>
            <a:xfrm rot="2700000">
              <a:off x="-437688" y="3858749"/>
              <a:ext cx="1999546" cy="1964513"/>
            </a:xfrm>
            <a:custGeom>
              <a:avLst/>
              <a:gdLst/>
              <a:ahLst/>
              <a:cxnLst/>
              <a:rect l="l" t="t" r="r" b="b"/>
              <a:pathLst>
                <a:path w="49385" h="43570" extrusionOk="0">
                  <a:moveTo>
                    <a:pt x="39467" y="1"/>
                  </a:moveTo>
                  <a:cubicBezTo>
                    <a:pt x="37216" y="1"/>
                    <a:pt x="35049" y="462"/>
                    <a:pt x="32886" y="989"/>
                  </a:cubicBezTo>
                  <a:cubicBezTo>
                    <a:pt x="30056" y="1680"/>
                    <a:pt x="27233" y="2367"/>
                    <a:pt x="24304" y="2517"/>
                  </a:cubicBezTo>
                  <a:cubicBezTo>
                    <a:pt x="22006" y="2636"/>
                    <a:pt x="19704" y="2696"/>
                    <a:pt x="17420" y="3038"/>
                  </a:cubicBezTo>
                  <a:cubicBezTo>
                    <a:pt x="10296" y="4107"/>
                    <a:pt x="5152" y="8009"/>
                    <a:pt x="1509" y="14060"/>
                  </a:cubicBezTo>
                  <a:cubicBezTo>
                    <a:pt x="526" y="15694"/>
                    <a:pt x="1" y="17481"/>
                    <a:pt x="300" y="19434"/>
                  </a:cubicBezTo>
                  <a:cubicBezTo>
                    <a:pt x="582" y="21273"/>
                    <a:pt x="559" y="23123"/>
                    <a:pt x="413" y="24966"/>
                  </a:cubicBezTo>
                  <a:cubicBezTo>
                    <a:pt x="270" y="26727"/>
                    <a:pt x="366" y="28453"/>
                    <a:pt x="725" y="30174"/>
                  </a:cubicBezTo>
                  <a:cubicBezTo>
                    <a:pt x="1246" y="32681"/>
                    <a:pt x="2558" y="34809"/>
                    <a:pt x="3873" y="36952"/>
                  </a:cubicBezTo>
                  <a:cubicBezTo>
                    <a:pt x="4976" y="38752"/>
                    <a:pt x="6421" y="40140"/>
                    <a:pt x="8303" y="41096"/>
                  </a:cubicBezTo>
                  <a:cubicBezTo>
                    <a:pt x="11574" y="42760"/>
                    <a:pt x="15028" y="43569"/>
                    <a:pt x="18163" y="43569"/>
                  </a:cubicBezTo>
                  <a:cubicBezTo>
                    <a:pt x="18346" y="43569"/>
                    <a:pt x="18528" y="43566"/>
                    <a:pt x="18708" y="43561"/>
                  </a:cubicBezTo>
                  <a:cubicBezTo>
                    <a:pt x="18874" y="43564"/>
                    <a:pt x="19039" y="43565"/>
                    <a:pt x="19203" y="43565"/>
                  </a:cubicBezTo>
                  <a:cubicBezTo>
                    <a:pt x="23825" y="43565"/>
                    <a:pt x="27699" y="42455"/>
                    <a:pt x="31560" y="41253"/>
                  </a:cubicBezTo>
                  <a:cubicBezTo>
                    <a:pt x="35217" y="40107"/>
                    <a:pt x="38243" y="38037"/>
                    <a:pt x="40703" y="35112"/>
                  </a:cubicBezTo>
                  <a:cubicBezTo>
                    <a:pt x="44147" y="31011"/>
                    <a:pt x="46581" y="26425"/>
                    <a:pt x="47747" y="21151"/>
                  </a:cubicBezTo>
                  <a:cubicBezTo>
                    <a:pt x="48670" y="16983"/>
                    <a:pt x="49384" y="12825"/>
                    <a:pt x="48986" y="8534"/>
                  </a:cubicBezTo>
                  <a:cubicBezTo>
                    <a:pt x="48554" y="3931"/>
                    <a:pt x="44333" y="62"/>
                    <a:pt x="39700" y="3"/>
                  </a:cubicBezTo>
                  <a:cubicBezTo>
                    <a:pt x="39622" y="2"/>
                    <a:pt x="39545" y="1"/>
                    <a:pt x="394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9" name="Google Shape;3019;p13"/>
            <p:cNvSpPr/>
            <p:nvPr/>
          </p:nvSpPr>
          <p:spPr>
            <a:xfrm rot="1513357">
              <a:off x="627935" y="891031"/>
              <a:ext cx="235164" cy="271749"/>
            </a:xfrm>
            <a:custGeom>
              <a:avLst/>
              <a:gdLst/>
              <a:ahLst/>
              <a:cxnLst/>
              <a:rect l="l" t="t" r="r" b="b"/>
              <a:pathLst>
                <a:path w="1356" h="1567" extrusionOk="0">
                  <a:moveTo>
                    <a:pt x="685" y="1"/>
                  </a:moveTo>
                  <a:cubicBezTo>
                    <a:pt x="353" y="1"/>
                    <a:pt x="71" y="270"/>
                    <a:pt x="37" y="635"/>
                  </a:cubicBezTo>
                  <a:cubicBezTo>
                    <a:pt x="0" y="1040"/>
                    <a:pt x="362" y="1542"/>
                    <a:pt x="707" y="1565"/>
                  </a:cubicBezTo>
                  <a:cubicBezTo>
                    <a:pt x="715" y="1566"/>
                    <a:pt x="723" y="1566"/>
                    <a:pt x="731" y="1566"/>
                  </a:cubicBezTo>
                  <a:cubicBezTo>
                    <a:pt x="1017" y="1566"/>
                    <a:pt x="1274" y="1217"/>
                    <a:pt x="1315" y="765"/>
                  </a:cubicBezTo>
                  <a:cubicBezTo>
                    <a:pt x="1355" y="363"/>
                    <a:pt x="1116" y="44"/>
                    <a:pt x="747" y="4"/>
                  </a:cubicBezTo>
                  <a:cubicBezTo>
                    <a:pt x="726" y="2"/>
                    <a:pt x="706" y="1"/>
                    <a:pt x="6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3020" name="Google Shape;3020;p13"/>
            <p:cNvGrpSpPr/>
            <p:nvPr/>
          </p:nvGrpSpPr>
          <p:grpSpPr>
            <a:xfrm rot="6103998">
              <a:off x="7169555" y="3945872"/>
              <a:ext cx="1738111" cy="1315249"/>
              <a:chOff x="365800" y="4214437"/>
              <a:chExt cx="4336883" cy="3281771"/>
            </a:xfrm>
          </p:grpSpPr>
          <p:sp>
            <p:nvSpPr>
              <p:cNvPr id="3021" name="Google Shape;3021;p13"/>
              <p:cNvSpPr/>
              <p:nvPr/>
            </p:nvSpPr>
            <p:spPr>
              <a:xfrm rot="2700000">
                <a:off x="1094547" y="4463877"/>
                <a:ext cx="1301111" cy="1437882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9262" extrusionOk="0">
                    <a:moveTo>
                      <a:pt x="4431" y="0"/>
                    </a:moveTo>
                    <a:cubicBezTo>
                      <a:pt x="4060" y="0"/>
                      <a:pt x="3680" y="67"/>
                      <a:pt x="3302" y="203"/>
                    </a:cubicBezTo>
                    <a:cubicBezTo>
                      <a:pt x="2213" y="598"/>
                      <a:pt x="1645" y="1452"/>
                      <a:pt x="1256" y="2468"/>
                    </a:cubicBezTo>
                    <a:cubicBezTo>
                      <a:pt x="1113" y="2843"/>
                      <a:pt x="941" y="3195"/>
                      <a:pt x="705" y="3520"/>
                    </a:cubicBezTo>
                    <a:cubicBezTo>
                      <a:pt x="151" y="4285"/>
                      <a:pt x="1" y="5128"/>
                      <a:pt x="214" y="6044"/>
                    </a:cubicBezTo>
                    <a:cubicBezTo>
                      <a:pt x="609" y="7752"/>
                      <a:pt x="2004" y="8960"/>
                      <a:pt x="3857" y="9219"/>
                    </a:cubicBezTo>
                    <a:cubicBezTo>
                      <a:pt x="4055" y="9247"/>
                      <a:pt x="4251" y="9262"/>
                      <a:pt x="4443" y="9262"/>
                    </a:cubicBezTo>
                    <a:cubicBezTo>
                      <a:pt x="5009" y="9262"/>
                      <a:pt x="5547" y="9133"/>
                      <a:pt x="6065" y="8831"/>
                    </a:cubicBezTo>
                    <a:cubicBezTo>
                      <a:pt x="7675" y="7897"/>
                      <a:pt x="8360" y="6466"/>
                      <a:pt x="8363" y="4909"/>
                    </a:cubicBezTo>
                    <a:cubicBezTo>
                      <a:pt x="8380" y="3919"/>
                      <a:pt x="8253" y="3218"/>
                      <a:pt x="7825" y="2600"/>
                    </a:cubicBezTo>
                    <a:cubicBezTo>
                      <a:pt x="7507" y="2145"/>
                      <a:pt x="7191" y="1691"/>
                      <a:pt x="6859" y="1245"/>
                    </a:cubicBezTo>
                    <a:cubicBezTo>
                      <a:pt x="6249" y="430"/>
                      <a:pt x="5372" y="0"/>
                      <a:pt x="44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grpSp>
            <p:nvGrpSpPr>
              <p:cNvPr id="3022" name="Google Shape;3022;p13"/>
              <p:cNvGrpSpPr/>
              <p:nvPr/>
            </p:nvGrpSpPr>
            <p:grpSpPr>
              <a:xfrm rot="1513453">
                <a:off x="639078" y="5031218"/>
                <a:ext cx="3882251" cy="1719749"/>
                <a:chOff x="-1207072" y="4254396"/>
                <a:chExt cx="1379987" cy="611303"/>
              </a:xfrm>
            </p:grpSpPr>
            <p:sp>
              <p:nvSpPr>
                <p:cNvPr id="3023" name="Google Shape;3023;p13"/>
                <p:cNvSpPr/>
                <p:nvPr/>
              </p:nvSpPr>
              <p:spPr>
                <a:xfrm>
                  <a:off x="-160216" y="4791396"/>
                  <a:ext cx="64298" cy="743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6" h="1567" extrusionOk="0">
                      <a:moveTo>
                        <a:pt x="685" y="1"/>
                      </a:moveTo>
                      <a:cubicBezTo>
                        <a:pt x="353" y="1"/>
                        <a:pt x="71" y="270"/>
                        <a:pt x="37" y="635"/>
                      </a:cubicBezTo>
                      <a:cubicBezTo>
                        <a:pt x="0" y="1040"/>
                        <a:pt x="362" y="1542"/>
                        <a:pt x="707" y="1565"/>
                      </a:cubicBezTo>
                      <a:cubicBezTo>
                        <a:pt x="715" y="1566"/>
                        <a:pt x="723" y="1566"/>
                        <a:pt x="731" y="1566"/>
                      </a:cubicBezTo>
                      <a:cubicBezTo>
                        <a:pt x="1017" y="1566"/>
                        <a:pt x="1274" y="1217"/>
                        <a:pt x="1315" y="765"/>
                      </a:cubicBezTo>
                      <a:cubicBezTo>
                        <a:pt x="1355" y="363"/>
                        <a:pt x="1116" y="44"/>
                        <a:pt x="747" y="4"/>
                      </a:cubicBezTo>
                      <a:cubicBezTo>
                        <a:pt x="726" y="2"/>
                        <a:pt x="706" y="1"/>
                        <a:pt x="685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3024" name="Google Shape;3024;p13"/>
                <p:cNvSpPr/>
                <p:nvPr/>
              </p:nvSpPr>
              <p:spPr>
                <a:xfrm>
                  <a:off x="-551519" y="4545246"/>
                  <a:ext cx="46469" cy="59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0" h="1247" extrusionOk="0">
                      <a:moveTo>
                        <a:pt x="543" y="1"/>
                      </a:moveTo>
                      <a:cubicBezTo>
                        <a:pt x="216" y="1"/>
                        <a:pt x="55" y="205"/>
                        <a:pt x="0" y="533"/>
                      </a:cubicBezTo>
                      <a:cubicBezTo>
                        <a:pt x="83" y="809"/>
                        <a:pt x="60" y="1157"/>
                        <a:pt x="446" y="1243"/>
                      </a:cubicBezTo>
                      <a:cubicBezTo>
                        <a:pt x="455" y="1245"/>
                        <a:pt x="465" y="1246"/>
                        <a:pt x="474" y="1246"/>
                      </a:cubicBezTo>
                      <a:cubicBezTo>
                        <a:pt x="683" y="1246"/>
                        <a:pt x="980" y="776"/>
                        <a:pt x="977" y="443"/>
                      </a:cubicBezTo>
                      <a:cubicBezTo>
                        <a:pt x="977" y="180"/>
                        <a:pt x="844" y="15"/>
                        <a:pt x="575" y="1"/>
                      </a:cubicBezTo>
                      <a:cubicBezTo>
                        <a:pt x="564" y="1"/>
                        <a:pt x="553" y="1"/>
                        <a:pt x="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3025" name="Google Shape;3025;p13"/>
                <p:cNvSpPr/>
                <p:nvPr/>
              </p:nvSpPr>
              <p:spPr>
                <a:xfrm>
                  <a:off x="-1207072" y="4254396"/>
                  <a:ext cx="43387" cy="44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" h="941" extrusionOk="0">
                      <a:moveTo>
                        <a:pt x="412" y="1"/>
                      </a:moveTo>
                      <a:cubicBezTo>
                        <a:pt x="136" y="1"/>
                        <a:pt x="4" y="186"/>
                        <a:pt x="1" y="489"/>
                      </a:cubicBezTo>
                      <a:cubicBezTo>
                        <a:pt x="17" y="765"/>
                        <a:pt x="174" y="938"/>
                        <a:pt x="476" y="941"/>
                      </a:cubicBezTo>
                      <a:cubicBezTo>
                        <a:pt x="768" y="941"/>
                        <a:pt x="914" y="775"/>
                        <a:pt x="905" y="486"/>
                      </a:cubicBezTo>
                      <a:cubicBezTo>
                        <a:pt x="894" y="187"/>
                        <a:pt x="721" y="7"/>
                        <a:pt x="426" y="1"/>
                      </a:cubicBezTo>
                      <a:cubicBezTo>
                        <a:pt x="422" y="1"/>
                        <a:pt x="417" y="1"/>
                        <a:pt x="41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3026" name="Google Shape;3026;p13"/>
                <p:cNvSpPr/>
                <p:nvPr/>
              </p:nvSpPr>
              <p:spPr>
                <a:xfrm>
                  <a:off x="-595937" y="4647767"/>
                  <a:ext cx="35468" cy="28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" h="601" extrusionOk="0">
                      <a:moveTo>
                        <a:pt x="305" y="0"/>
                      </a:moveTo>
                      <a:cubicBezTo>
                        <a:pt x="279" y="0"/>
                        <a:pt x="250" y="5"/>
                        <a:pt x="219" y="15"/>
                      </a:cubicBezTo>
                      <a:cubicBezTo>
                        <a:pt x="0" y="84"/>
                        <a:pt x="20" y="263"/>
                        <a:pt x="53" y="496"/>
                      </a:cubicBezTo>
                      <a:cubicBezTo>
                        <a:pt x="73" y="489"/>
                        <a:pt x="94" y="486"/>
                        <a:pt x="114" y="486"/>
                      </a:cubicBezTo>
                      <a:cubicBezTo>
                        <a:pt x="239" y="486"/>
                        <a:pt x="352" y="600"/>
                        <a:pt x="479" y="600"/>
                      </a:cubicBezTo>
                      <a:cubicBezTo>
                        <a:pt x="531" y="600"/>
                        <a:pt x="586" y="581"/>
                        <a:pt x="644" y="526"/>
                      </a:cubicBezTo>
                      <a:cubicBezTo>
                        <a:pt x="747" y="430"/>
                        <a:pt x="647" y="320"/>
                        <a:pt x="591" y="231"/>
                      </a:cubicBezTo>
                      <a:cubicBezTo>
                        <a:pt x="519" y="117"/>
                        <a:pt x="440" y="0"/>
                        <a:pt x="30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3027" name="Google Shape;3027;p13"/>
                <p:cNvSpPr/>
                <p:nvPr/>
              </p:nvSpPr>
              <p:spPr>
                <a:xfrm>
                  <a:off x="148922" y="4571245"/>
                  <a:ext cx="23993" cy="31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" h="663" extrusionOk="0">
                      <a:moveTo>
                        <a:pt x="323" y="0"/>
                      </a:moveTo>
                      <a:cubicBezTo>
                        <a:pt x="283" y="0"/>
                        <a:pt x="241" y="13"/>
                        <a:pt x="207" y="41"/>
                      </a:cubicBezTo>
                      <a:cubicBezTo>
                        <a:pt x="1" y="197"/>
                        <a:pt x="4" y="403"/>
                        <a:pt x="124" y="662"/>
                      </a:cubicBezTo>
                      <a:cubicBezTo>
                        <a:pt x="416" y="549"/>
                        <a:pt x="505" y="353"/>
                        <a:pt x="472" y="124"/>
                      </a:cubicBezTo>
                      <a:cubicBezTo>
                        <a:pt x="462" y="43"/>
                        <a:pt x="395" y="0"/>
                        <a:pt x="32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3028" name="Google Shape;3028;p13"/>
              <p:cNvSpPr/>
              <p:nvPr/>
            </p:nvSpPr>
            <p:spPr>
              <a:xfrm rot="1513411">
                <a:off x="424199" y="4842248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29" name="Google Shape;3029;p13"/>
              <p:cNvSpPr/>
              <p:nvPr/>
            </p:nvSpPr>
            <p:spPr>
              <a:xfrm rot="1513422">
                <a:off x="789050" y="4813234"/>
                <a:ext cx="99781" cy="80171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30" name="Google Shape;3030;p13"/>
              <p:cNvSpPr/>
              <p:nvPr/>
            </p:nvSpPr>
            <p:spPr>
              <a:xfrm rot="1513411">
                <a:off x="2771898" y="6061002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3031" name="Google Shape;3031;p13"/>
            <p:cNvSpPr/>
            <p:nvPr/>
          </p:nvSpPr>
          <p:spPr>
            <a:xfrm>
              <a:off x="1648182" y="-561370"/>
              <a:ext cx="3103454" cy="1181681"/>
            </a:xfrm>
            <a:custGeom>
              <a:avLst/>
              <a:gdLst/>
              <a:ahLst/>
              <a:cxnLst/>
              <a:rect l="l" t="t" r="r" b="b"/>
              <a:pathLst>
                <a:path w="261674" h="177363" extrusionOk="0">
                  <a:moveTo>
                    <a:pt x="1300" y="102929"/>
                  </a:moveTo>
                  <a:cubicBezTo>
                    <a:pt x="-270" y="86533"/>
                    <a:pt x="-1110" y="65092"/>
                    <a:pt x="2927" y="51033"/>
                  </a:cubicBezTo>
                  <a:cubicBezTo>
                    <a:pt x="6964" y="36974"/>
                    <a:pt x="12851" y="26574"/>
                    <a:pt x="25524" y="18573"/>
                  </a:cubicBezTo>
                  <a:cubicBezTo>
                    <a:pt x="38197" y="10572"/>
                    <a:pt x="55473" y="5929"/>
                    <a:pt x="78966" y="3027"/>
                  </a:cubicBezTo>
                  <a:cubicBezTo>
                    <a:pt x="102459" y="125"/>
                    <a:pt x="140692" y="-1076"/>
                    <a:pt x="166483" y="1160"/>
                  </a:cubicBezTo>
                  <a:cubicBezTo>
                    <a:pt x="192274" y="3396"/>
                    <a:pt x="218505" y="8117"/>
                    <a:pt x="233710" y="16442"/>
                  </a:cubicBezTo>
                  <a:cubicBezTo>
                    <a:pt x="248915" y="24768"/>
                    <a:pt x="253136" y="38172"/>
                    <a:pt x="257713" y="51113"/>
                  </a:cubicBezTo>
                  <a:cubicBezTo>
                    <a:pt x="262290" y="64054"/>
                    <a:pt x="262031" y="79426"/>
                    <a:pt x="261173" y="94086"/>
                  </a:cubicBezTo>
                  <a:cubicBezTo>
                    <a:pt x="260315" y="108747"/>
                    <a:pt x="257840" y="127442"/>
                    <a:pt x="252564" y="139076"/>
                  </a:cubicBezTo>
                  <a:cubicBezTo>
                    <a:pt x="247288" y="150710"/>
                    <a:pt x="241252" y="157796"/>
                    <a:pt x="229519" y="163889"/>
                  </a:cubicBezTo>
                  <a:cubicBezTo>
                    <a:pt x="217786" y="169983"/>
                    <a:pt x="201711" y="173485"/>
                    <a:pt x="182166" y="175637"/>
                  </a:cubicBezTo>
                  <a:cubicBezTo>
                    <a:pt x="162621" y="177789"/>
                    <a:pt x="133946" y="177615"/>
                    <a:pt x="112247" y="176800"/>
                  </a:cubicBezTo>
                  <a:cubicBezTo>
                    <a:pt x="90548" y="175985"/>
                    <a:pt x="68623" y="175312"/>
                    <a:pt x="51973" y="170747"/>
                  </a:cubicBezTo>
                  <a:cubicBezTo>
                    <a:pt x="35323" y="166182"/>
                    <a:pt x="20795" y="160714"/>
                    <a:pt x="12349" y="149411"/>
                  </a:cubicBezTo>
                  <a:cubicBezTo>
                    <a:pt x="3904" y="138108"/>
                    <a:pt x="2870" y="119325"/>
                    <a:pt x="1300" y="102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3032" name="Google Shape;3032;p13"/>
          <p:cNvSpPr txBox="1">
            <a:spLocks noGrp="1"/>
          </p:cNvSpPr>
          <p:nvPr>
            <p:ph type="title"/>
          </p:nvPr>
        </p:nvSpPr>
        <p:spPr>
          <a:xfrm>
            <a:off x="2730984" y="1751400"/>
            <a:ext cx="6730000" cy="24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033" name="Google Shape;3033;p13"/>
          <p:cNvSpPr txBox="1">
            <a:spLocks noGrp="1"/>
          </p:cNvSpPr>
          <p:nvPr>
            <p:ph type="subTitle" idx="1"/>
          </p:nvPr>
        </p:nvSpPr>
        <p:spPr>
          <a:xfrm>
            <a:off x="2731021" y="4155400"/>
            <a:ext cx="6730000" cy="95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362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 header 3">
    <p:spTree>
      <p:nvGrpSpPr>
        <p:cNvPr id="1" name="Shape 3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5" name="Google Shape;3035;p14"/>
          <p:cNvGrpSpPr/>
          <p:nvPr/>
        </p:nvGrpSpPr>
        <p:grpSpPr>
          <a:xfrm>
            <a:off x="-858100" y="-1026969"/>
            <a:ext cx="14868125" cy="8816368"/>
            <a:chOff x="-643575" y="-770227"/>
            <a:chExt cx="11151094" cy="6612276"/>
          </a:xfrm>
        </p:grpSpPr>
        <p:sp>
          <p:nvSpPr>
            <p:cNvPr id="3036" name="Google Shape;3036;p14"/>
            <p:cNvSpPr/>
            <p:nvPr/>
          </p:nvSpPr>
          <p:spPr>
            <a:xfrm>
              <a:off x="-643575" y="3967875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37" name="Google Shape;3037;p14"/>
            <p:cNvSpPr/>
            <p:nvPr/>
          </p:nvSpPr>
          <p:spPr>
            <a:xfrm>
              <a:off x="1398100" y="-325300"/>
              <a:ext cx="1320375" cy="646125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38" name="Google Shape;3038;p14"/>
            <p:cNvSpPr/>
            <p:nvPr/>
          </p:nvSpPr>
          <p:spPr>
            <a:xfrm>
              <a:off x="575575" y="3629650"/>
              <a:ext cx="116375" cy="96850"/>
            </a:xfrm>
            <a:custGeom>
              <a:avLst/>
              <a:gdLst/>
              <a:ahLst/>
              <a:cxnLst/>
              <a:rect l="l" t="t" r="r" b="b"/>
              <a:pathLst>
                <a:path w="4655" h="3874" extrusionOk="0">
                  <a:moveTo>
                    <a:pt x="1876" y="0"/>
                  </a:moveTo>
                  <a:cubicBezTo>
                    <a:pt x="1658" y="0"/>
                    <a:pt x="1447" y="21"/>
                    <a:pt x="1254" y="60"/>
                  </a:cubicBezTo>
                  <a:cubicBezTo>
                    <a:pt x="624" y="189"/>
                    <a:pt x="1" y="471"/>
                    <a:pt x="104" y="1234"/>
                  </a:cubicBezTo>
                  <a:cubicBezTo>
                    <a:pt x="162" y="1659"/>
                    <a:pt x="422" y="2026"/>
                    <a:pt x="674" y="2369"/>
                  </a:cubicBezTo>
                  <a:cubicBezTo>
                    <a:pt x="1119" y="2978"/>
                    <a:pt x="1482" y="3873"/>
                    <a:pt x="2329" y="3873"/>
                  </a:cubicBezTo>
                  <a:cubicBezTo>
                    <a:pt x="2339" y="3873"/>
                    <a:pt x="2350" y="3873"/>
                    <a:pt x="2360" y="3873"/>
                  </a:cubicBezTo>
                  <a:cubicBezTo>
                    <a:pt x="3066" y="3858"/>
                    <a:pt x="3736" y="3303"/>
                    <a:pt x="4093" y="2730"/>
                  </a:cubicBezTo>
                  <a:cubicBezTo>
                    <a:pt x="4209" y="2545"/>
                    <a:pt x="4292" y="2351"/>
                    <a:pt x="4331" y="2164"/>
                  </a:cubicBezTo>
                  <a:cubicBezTo>
                    <a:pt x="4654" y="674"/>
                    <a:pt x="3140" y="0"/>
                    <a:pt x="18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39" name="Google Shape;3039;p14"/>
            <p:cNvSpPr/>
            <p:nvPr/>
          </p:nvSpPr>
          <p:spPr>
            <a:xfrm rot="-5848863">
              <a:off x="7730536" y="-655159"/>
              <a:ext cx="2573131" cy="2668532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0" name="Google Shape;3040;p14"/>
            <p:cNvSpPr/>
            <p:nvPr/>
          </p:nvSpPr>
          <p:spPr>
            <a:xfrm>
              <a:off x="534075" y="3169300"/>
              <a:ext cx="371850" cy="522300"/>
            </a:xfrm>
            <a:custGeom>
              <a:avLst/>
              <a:gdLst/>
              <a:ahLst/>
              <a:cxnLst/>
              <a:rect l="l" t="t" r="r" b="b"/>
              <a:pathLst>
                <a:path w="14874" h="20892" extrusionOk="0">
                  <a:moveTo>
                    <a:pt x="6651" y="0"/>
                  </a:moveTo>
                  <a:cubicBezTo>
                    <a:pt x="5334" y="0"/>
                    <a:pt x="4001" y="425"/>
                    <a:pt x="2951" y="1228"/>
                  </a:cubicBezTo>
                  <a:cubicBezTo>
                    <a:pt x="949" y="2761"/>
                    <a:pt x="0" y="5451"/>
                    <a:pt x="302" y="7957"/>
                  </a:cubicBezTo>
                  <a:cubicBezTo>
                    <a:pt x="681" y="11113"/>
                    <a:pt x="2785" y="13776"/>
                    <a:pt x="4993" y="16061"/>
                  </a:cubicBezTo>
                  <a:cubicBezTo>
                    <a:pt x="6418" y="17539"/>
                    <a:pt x="9415" y="20891"/>
                    <a:pt x="11788" y="20891"/>
                  </a:cubicBezTo>
                  <a:cubicBezTo>
                    <a:pt x="12629" y="20891"/>
                    <a:pt x="13391" y="20470"/>
                    <a:pt x="13977" y="19395"/>
                  </a:cubicBezTo>
                  <a:cubicBezTo>
                    <a:pt x="14874" y="17749"/>
                    <a:pt x="14125" y="16144"/>
                    <a:pt x="13718" y="14543"/>
                  </a:cubicBezTo>
                  <a:cubicBezTo>
                    <a:pt x="13091" y="12084"/>
                    <a:pt x="12944" y="9756"/>
                    <a:pt x="12696" y="7230"/>
                  </a:cubicBezTo>
                  <a:cubicBezTo>
                    <a:pt x="12472" y="4939"/>
                    <a:pt x="11797" y="2506"/>
                    <a:pt x="9983" y="1091"/>
                  </a:cubicBezTo>
                  <a:cubicBezTo>
                    <a:pt x="9035" y="352"/>
                    <a:pt x="7850" y="0"/>
                    <a:pt x="66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1" name="Google Shape;3041;p14"/>
            <p:cNvSpPr/>
            <p:nvPr/>
          </p:nvSpPr>
          <p:spPr>
            <a:xfrm>
              <a:off x="3107125" y="4207200"/>
              <a:ext cx="695750" cy="588425"/>
            </a:xfrm>
            <a:custGeom>
              <a:avLst/>
              <a:gdLst/>
              <a:ahLst/>
              <a:cxnLst/>
              <a:rect l="l" t="t" r="r" b="b"/>
              <a:pathLst>
                <a:path w="27830" h="23537" extrusionOk="0">
                  <a:moveTo>
                    <a:pt x="17298" y="0"/>
                  </a:moveTo>
                  <a:cubicBezTo>
                    <a:pt x="14384" y="0"/>
                    <a:pt x="11355" y="1565"/>
                    <a:pt x="10215" y="4263"/>
                  </a:cubicBezTo>
                  <a:cubicBezTo>
                    <a:pt x="9067" y="6979"/>
                    <a:pt x="6990" y="6611"/>
                    <a:pt x="4625" y="7647"/>
                  </a:cubicBezTo>
                  <a:cubicBezTo>
                    <a:pt x="2959" y="8375"/>
                    <a:pt x="1386" y="9451"/>
                    <a:pt x="726" y="11215"/>
                  </a:cubicBezTo>
                  <a:cubicBezTo>
                    <a:pt x="1" y="13146"/>
                    <a:pt x="979" y="15440"/>
                    <a:pt x="2140" y="17005"/>
                  </a:cubicBezTo>
                  <a:cubicBezTo>
                    <a:pt x="4997" y="20853"/>
                    <a:pt x="9361" y="23010"/>
                    <a:pt x="14017" y="23450"/>
                  </a:cubicBezTo>
                  <a:cubicBezTo>
                    <a:pt x="14622" y="23508"/>
                    <a:pt x="15233" y="23537"/>
                    <a:pt x="15846" y="23537"/>
                  </a:cubicBezTo>
                  <a:cubicBezTo>
                    <a:pt x="16179" y="23537"/>
                    <a:pt x="16512" y="23528"/>
                    <a:pt x="16846" y="23511"/>
                  </a:cubicBezTo>
                  <a:cubicBezTo>
                    <a:pt x="18414" y="23430"/>
                    <a:pt x="20342" y="23086"/>
                    <a:pt x="21605" y="22071"/>
                  </a:cubicBezTo>
                  <a:cubicBezTo>
                    <a:pt x="22894" y="21034"/>
                    <a:pt x="22844" y="19262"/>
                    <a:pt x="23510" y="17874"/>
                  </a:cubicBezTo>
                  <a:cubicBezTo>
                    <a:pt x="23881" y="17099"/>
                    <a:pt x="24562" y="16489"/>
                    <a:pt x="25074" y="15777"/>
                  </a:cubicBezTo>
                  <a:cubicBezTo>
                    <a:pt x="26452" y="13867"/>
                    <a:pt x="27829" y="11289"/>
                    <a:pt x="27635" y="8858"/>
                  </a:cubicBezTo>
                  <a:cubicBezTo>
                    <a:pt x="27335" y="5106"/>
                    <a:pt x="22642" y="1118"/>
                    <a:pt x="19183" y="232"/>
                  </a:cubicBezTo>
                  <a:cubicBezTo>
                    <a:pt x="18574" y="76"/>
                    <a:pt x="17939" y="0"/>
                    <a:pt x="172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2" name="Google Shape;3042;p14"/>
            <p:cNvSpPr/>
            <p:nvPr/>
          </p:nvSpPr>
          <p:spPr>
            <a:xfrm>
              <a:off x="2923000" y="266525"/>
              <a:ext cx="184125" cy="134100"/>
            </a:xfrm>
            <a:custGeom>
              <a:avLst/>
              <a:gdLst/>
              <a:ahLst/>
              <a:cxnLst/>
              <a:rect l="l" t="t" r="r" b="b"/>
              <a:pathLst>
                <a:path w="7365" h="5364" extrusionOk="0">
                  <a:moveTo>
                    <a:pt x="4207" y="1"/>
                  </a:moveTo>
                  <a:cubicBezTo>
                    <a:pt x="3123" y="1"/>
                    <a:pt x="1986" y="345"/>
                    <a:pt x="1141" y="833"/>
                  </a:cubicBezTo>
                  <a:cubicBezTo>
                    <a:pt x="152" y="1397"/>
                    <a:pt x="0" y="2789"/>
                    <a:pt x="660" y="3667"/>
                  </a:cubicBezTo>
                  <a:cubicBezTo>
                    <a:pt x="1078" y="4224"/>
                    <a:pt x="1722" y="4573"/>
                    <a:pt x="2378" y="4808"/>
                  </a:cubicBezTo>
                  <a:cubicBezTo>
                    <a:pt x="3144" y="5084"/>
                    <a:pt x="3949" y="5364"/>
                    <a:pt x="4712" y="5364"/>
                  </a:cubicBezTo>
                  <a:cubicBezTo>
                    <a:pt x="5380" y="5364"/>
                    <a:pt x="6016" y="5150"/>
                    <a:pt x="6568" y="4531"/>
                  </a:cubicBezTo>
                  <a:cubicBezTo>
                    <a:pt x="7052" y="3983"/>
                    <a:pt x="7315" y="3255"/>
                    <a:pt x="7352" y="2525"/>
                  </a:cubicBezTo>
                  <a:cubicBezTo>
                    <a:pt x="7365" y="2247"/>
                    <a:pt x="7345" y="1964"/>
                    <a:pt x="7228" y="1711"/>
                  </a:cubicBezTo>
                  <a:cubicBezTo>
                    <a:pt x="6654" y="466"/>
                    <a:pt x="5466" y="1"/>
                    <a:pt x="4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3" name="Google Shape;3043;p14"/>
            <p:cNvSpPr/>
            <p:nvPr/>
          </p:nvSpPr>
          <p:spPr>
            <a:xfrm rot="-1395617">
              <a:off x="6508098" y="4052261"/>
              <a:ext cx="3103381" cy="1226873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4" name="Google Shape;3044;p14"/>
            <p:cNvSpPr/>
            <p:nvPr/>
          </p:nvSpPr>
          <p:spPr>
            <a:xfrm>
              <a:off x="8138300" y="1377975"/>
              <a:ext cx="687600" cy="750475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045" name="Google Shape;3045;p14"/>
          <p:cNvSpPr txBox="1">
            <a:spLocks noGrp="1"/>
          </p:cNvSpPr>
          <p:nvPr>
            <p:ph type="title"/>
          </p:nvPr>
        </p:nvSpPr>
        <p:spPr>
          <a:xfrm>
            <a:off x="2730984" y="1751400"/>
            <a:ext cx="6730000" cy="24040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046" name="Google Shape;3046;p14"/>
          <p:cNvSpPr txBox="1">
            <a:spLocks noGrp="1"/>
          </p:cNvSpPr>
          <p:nvPr>
            <p:ph type="subTitle" idx="1"/>
          </p:nvPr>
        </p:nvSpPr>
        <p:spPr>
          <a:xfrm>
            <a:off x="2731021" y="4145532"/>
            <a:ext cx="6730000" cy="9512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57785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Section header 4">
    <p:spTree>
      <p:nvGrpSpPr>
        <p:cNvPr id="1" name="Shape 3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48" name="Google Shape;3048;p15"/>
          <p:cNvGrpSpPr/>
          <p:nvPr/>
        </p:nvGrpSpPr>
        <p:grpSpPr>
          <a:xfrm>
            <a:off x="-1375766" y="-703061"/>
            <a:ext cx="13616180" cy="7655137"/>
            <a:chOff x="-1031825" y="-527296"/>
            <a:chExt cx="10212135" cy="5741353"/>
          </a:xfrm>
        </p:grpSpPr>
        <p:sp>
          <p:nvSpPr>
            <p:cNvPr id="3049" name="Google Shape;3049;p15"/>
            <p:cNvSpPr/>
            <p:nvPr/>
          </p:nvSpPr>
          <p:spPr>
            <a:xfrm flipH="1">
              <a:off x="7474368" y="-332085"/>
              <a:ext cx="1669621" cy="2845061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0" name="Google Shape;3050;p15"/>
            <p:cNvSpPr/>
            <p:nvPr/>
          </p:nvSpPr>
          <p:spPr>
            <a:xfrm>
              <a:off x="-1031825" y="3340830"/>
              <a:ext cx="3503657" cy="1873228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1" name="Google Shape;3051;p15"/>
            <p:cNvSpPr/>
            <p:nvPr/>
          </p:nvSpPr>
          <p:spPr>
            <a:xfrm rot="10800000">
              <a:off x="14" y="5"/>
              <a:ext cx="458638" cy="472549"/>
            </a:xfrm>
            <a:custGeom>
              <a:avLst/>
              <a:gdLst/>
              <a:ahLst/>
              <a:cxnLst/>
              <a:rect l="l" t="t" r="r" b="b"/>
              <a:pathLst>
                <a:path w="8460" h="8717" extrusionOk="0">
                  <a:moveTo>
                    <a:pt x="8459" y="0"/>
                  </a:moveTo>
                  <a:cubicBezTo>
                    <a:pt x="7745" y="298"/>
                    <a:pt x="7035" y="605"/>
                    <a:pt x="6341" y="940"/>
                  </a:cubicBezTo>
                  <a:cubicBezTo>
                    <a:pt x="4675" y="1752"/>
                    <a:pt x="3050" y="2752"/>
                    <a:pt x="1821" y="4164"/>
                  </a:cubicBezTo>
                  <a:cubicBezTo>
                    <a:pt x="1274" y="4793"/>
                    <a:pt x="809" y="5496"/>
                    <a:pt x="498" y="6271"/>
                  </a:cubicBezTo>
                  <a:cubicBezTo>
                    <a:pt x="205" y="7002"/>
                    <a:pt x="37" y="7786"/>
                    <a:pt x="5" y="8573"/>
                  </a:cubicBezTo>
                  <a:cubicBezTo>
                    <a:pt x="5" y="8618"/>
                    <a:pt x="5" y="8667"/>
                    <a:pt x="1" y="8716"/>
                  </a:cubicBezTo>
                  <a:lnTo>
                    <a:pt x="152" y="8716"/>
                  </a:lnTo>
                  <a:cubicBezTo>
                    <a:pt x="184" y="7173"/>
                    <a:pt x="756" y="5704"/>
                    <a:pt x="1727" y="4503"/>
                  </a:cubicBezTo>
                  <a:cubicBezTo>
                    <a:pt x="2899" y="3062"/>
                    <a:pt x="4487" y="2033"/>
                    <a:pt x="6128" y="1209"/>
                  </a:cubicBezTo>
                  <a:cubicBezTo>
                    <a:pt x="6892" y="829"/>
                    <a:pt x="7672" y="490"/>
                    <a:pt x="8459" y="164"/>
                  </a:cubicBezTo>
                  <a:lnTo>
                    <a:pt x="845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2" name="Google Shape;3052;p15"/>
            <p:cNvSpPr/>
            <p:nvPr/>
          </p:nvSpPr>
          <p:spPr>
            <a:xfrm rot="10800000">
              <a:off x="9" y="13"/>
              <a:ext cx="719996" cy="685052"/>
            </a:xfrm>
            <a:custGeom>
              <a:avLst/>
              <a:gdLst/>
              <a:ahLst/>
              <a:cxnLst/>
              <a:rect l="l" t="t" r="r" b="b"/>
              <a:pathLst>
                <a:path w="13281" h="12637" extrusionOk="0">
                  <a:moveTo>
                    <a:pt x="13280" y="1"/>
                  </a:moveTo>
                  <a:cubicBezTo>
                    <a:pt x="12681" y="250"/>
                    <a:pt x="12072" y="491"/>
                    <a:pt x="11468" y="728"/>
                  </a:cubicBezTo>
                  <a:cubicBezTo>
                    <a:pt x="10418" y="1148"/>
                    <a:pt x="9365" y="1565"/>
                    <a:pt x="8336" y="2030"/>
                  </a:cubicBezTo>
                  <a:cubicBezTo>
                    <a:pt x="6480" y="2867"/>
                    <a:pt x="4683" y="3884"/>
                    <a:pt x="3188" y="5276"/>
                  </a:cubicBezTo>
                  <a:cubicBezTo>
                    <a:pt x="1801" y="6569"/>
                    <a:pt x="682" y="8195"/>
                    <a:pt x="253" y="10064"/>
                  </a:cubicBezTo>
                  <a:cubicBezTo>
                    <a:pt x="62" y="10897"/>
                    <a:pt x="0" y="11779"/>
                    <a:pt x="94" y="12636"/>
                  </a:cubicBezTo>
                  <a:lnTo>
                    <a:pt x="241" y="12636"/>
                  </a:lnTo>
                  <a:cubicBezTo>
                    <a:pt x="164" y="11934"/>
                    <a:pt x="188" y="11220"/>
                    <a:pt x="311" y="10530"/>
                  </a:cubicBezTo>
                  <a:cubicBezTo>
                    <a:pt x="637" y="8640"/>
                    <a:pt x="1670" y="6974"/>
                    <a:pt x="3021" y="5644"/>
                  </a:cubicBezTo>
                  <a:cubicBezTo>
                    <a:pt x="4471" y="4210"/>
                    <a:pt x="6239" y="3165"/>
                    <a:pt x="8076" y="2312"/>
                  </a:cubicBezTo>
                  <a:cubicBezTo>
                    <a:pt x="9778" y="1520"/>
                    <a:pt x="11554" y="895"/>
                    <a:pt x="13280" y="165"/>
                  </a:cubicBezTo>
                  <a:lnTo>
                    <a:pt x="132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3" name="Google Shape;3053;p15"/>
            <p:cNvSpPr/>
            <p:nvPr/>
          </p:nvSpPr>
          <p:spPr>
            <a:xfrm rot="10800000">
              <a:off x="19" y="-3"/>
              <a:ext cx="173534" cy="274953"/>
            </a:xfrm>
            <a:custGeom>
              <a:avLst/>
              <a:gdLst/>
              <a:ahLst/>
              <a:cxnLst/>
              <a:rect l="l" t="t" r="r" b="b"/>
              <a:pathLst>
                <a:path w="3201" h="5072" extrusionOk="0">
                  <a:moveTo>
                    <a:pt x="3200" y="1"/>
                  </a:moveTo>
                  <a:cubicBezTo>
                    <a:pt x="2597" y="327"/>
                    <a:pt x="2037" y="740"/>
                    <a:pt x="1559" y="1238"/>
                  </a:cubicBezTo>
                  <a:cubicBezTo>
                    <a:pt x="572" y="2271"/>
                    <a:pt x="0" y="3647"/>
                    <a:pt x="8" y="5071"/>
                  </a:cubicBezTo>
                  <a:lnTo>
                    <a:pt x="159" y="5071"/>
                  </a:lnTo>
                  <a:cubicBezTo>
                    <a:pt x="155" y="4525"/>
                    <a:pt x="236" y="3977"/>
                    <a:pt x="400" y="3455"/>
                  </a:cubicBezTo>
                  <a:cubicBezTo>
                    <a:pt x="845" y="2030"/>
                    <a:pt x="1911" y="887"/>
                    <a:pt x="3200" y="165"/>
                  </a:cubicBezTo>
                  <a:lnTo>
                    <a:pt x="320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4" name="Google Shape;3054;p15"/>
            <p:cNvSpPr/>
            <p:nvPr/>
          </p:nvSpPr>
          <p:spPr>
            <a:xfrm flipH="1">
              <a:off x="8208900" y="3540850"/>
              <a:ext cx="971410" cy="1673196"/>
            </a:xfrm>
            <a:custGeom>
              <a:avLst/>
              <a:gdLst/>
              <a:ahLst/>
              <a:cxnLst/>
              <a:rect l="l" t="t" r="r" b="b"/>
              <a:pathLst>
                <a:path w="62783" h="108140" extrusionOk="0">
                  <a:moveTo>
                    <a:pt x="5699" y="1"/>
                  </a:moveTo>
                  <a:cubicBezTo>
                    <a:pt x="3599" y="1"/>
                    <a:pt x="1440" y="820"/>
                    <a:pt x="0" y="2453"/>
                  </a:cubicBezTo>
                  <a:lnTo>
                    <a:pt x="0" y="108139"/>
                  </a:lnTo>
                  <a:lnTo>
                    <a:pt x="60641" y="108139"/>
                  </a:lnTo>
                  <a:cubicBezTo>
                    <a:pt x="62782" y="90176"/>
                    <a:pt x="55581" y="71699"/>
                    <a:pt x="42289" y="59369"/>
                  </a:cubicBezTo>
                  <a:cubicBezTo>
                    <a:pt x="34510" y="52155"/>
                    <a:pt x="25381" y="46379"/>
                    <a:pt x="19623" y="37235"/>
                  </a:cubicBezTo>
                  <a:cubicBezTo>
                    <a:pt x="13812" y="28009"/>
                    <a:pt x="11377" y="17474"/>
                    <a:pt x="12120" y="6634"/>
                  </a:cubicBezTo>
                  <a:cubicBezTo>
                    <a:pt x="12422" y="2202"/>
                    <a:pt x="9140" y="1"/>
                    <a:pt x="56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5" name="Google Shape;3055;p15"/>
            <p:cNvSpPr/>
            <p:nvPr/>
          </p:nvSpPr>
          <p:spPr>
            <a:xfrm rot="2700000">
              <a:off x="4134443" y="-246680"/>
              <a:ext cx="1386539" cy="1431238"/>
            </a:xfrm>
            <a:custGeom>
              <a:avLst/>
              <a:gdLst/>
              <a:ahLst/>
              <a:cxnLst/>
              <a:rect l="l" t="t" r="r" b="b"/>
              <a:pathLst>
                <a:path w="25157" h="25968" extrusionOk="0">
                  <a:moveTo>
                    <a:pt x="13603" y="0"/>
                  </a:moveTo>
                  <a:cubicBezTo>
                    <a:pt x="12500" y="0"/>
                    <a:pt x="11390" y="179"/>
                    <a:pt x="10309" y="561"/>
                  </a:cubicBezTo>
                  <a:cubicBezTo>
                    <a:pt x="7407" y="1588"/>
                    <a:pt x="4803" y="3116"/>
                    <a:pt x="2906" y="5642"/>
                  </a:cubicBezTo>
                  <a:cubicBezTo>
                    <a:pt x="1847" y="7057"/>
                    <a:pt x="1040" y="8588"/>
                    <a:pt x="664" y="10335"/>
                  </a:cubicBezTo>
                  <a:cubicBezTo>
                    <a:pt x="0" y="13430"/>
                    <a:pt x="306" y="16509"/>
                    <a:pt x="854" y="19575"/>
                  </a:cubicBezTo>
                  <a:cubicBezTo>
                    <a:pt x="1236" y="21720"/>
                    <a:pt x="2461" y="23291"/>
                    <a:pt x="4341" y="24353"/>
                  </a:cubicBezTo>
                  <a:cubicBezTo>
                    <a:pt x="6193" y="25401"/>
                    <a:pt x="8177" y="25968"/>
                    <a:pt x="10566" y="25968"/>
                  </a:cubicBezTo>
                  <a:cubicBezTo>
                    <a:pt x="10615" y="25968"/>
                    <a:pt x="10665" y="25967"/>
                    <a:pt x="10714" y="25967"/>
                  </a:cubicBezTo>
                  <a:cubicBezTo>
                    <a:pt x="11305" y="25934"/>
                    <a:pt x="12172" y="25921"/>
                    <a:pt x="13022" y="25748"/>
                  </a:cubicBezTo>
                  <a:cubicBezTo>
                    <a:pt x="13630" y="25625"/>
                    <a:pt x="14237" y="25496"/>
                    <a:pt x="14829" y="25306"/>
                  </a:cubicBezTo>
                  <a:cubicBezTo>
                    <a:pt x="21056" y="23297"/>
                    <a:pt x="25157" y="17319"/>
                    <a:pt x="24934" y="10601"/>
                  </a:cubicBezTo>
                  <a:cubicBezTo>
                    <a:pt x="24737" y="4708"/>
                    <a:pt x="19271" y="0"/>
                    <a:pt x="136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056" name="Google Shape;3056;p15"/>
          <p:cNvSpPr txBox="1">
            <a:spLocks noGrp="1"/>
          </p:cNvSpPr>
          <p:nvPr>
            <p:ph type="title"/>
          </p:nvPr>
        </p:nvSpPr>
        <p:spPr>
          <a:xfrm>
            <a:off x="2730984" y="1751400"/>
            <a:ext cx="6730000" cy="24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057" name="Google Shape;3057;p15"/>
          <p:cNvSpPr txBox="1">
            <a:spLocks noGrp="1"/>
          </p:cNvSpPr>
          <p:nvPr>
            <p:ph type="subTitle" idx="1"/>
          </p:nvPr>
        </p:nvSpPr>
        <p:spPr>
          <a:xfrm>
            <a:off x="2731021" y="4155400"/>
            <a:ext cx="6730000" cy="951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49373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5">
  <p:cSld name="Section header 5">
    <p:spTree>
      <p:nvGrpSpPr>
        <p:cNvPr id="1" name="Shape 3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9" name="Google Shape;3059;p16"/>
          <p:cNvGrpSpPr/>
          <p:nvPr/>
        </p:nvGrpSpPr>
        <p:grpSpPr>
          <a:xfrm>
            <a:off x="-1352333" y="-1232100"/>
            <a:ext cx="14475809" cy="8611335"/>
            <a:chOff x="-1014250" y="-924075"/>
            <a:chExt cx="10856857" cy="6458501"/>
          </a:xfrm>
        </p:grpSpPr>
        <p:sp>
          <p:nvSpPr>
            <p:cNvPr id="3060" name="Google Shape;3060;p16"/>
            <p:cNvSpPr/>
            <p:nvPr/>
          </p:nvSpPr>
          <p:spPr>
            <a:xfrm>
              <a:off x="5271325" y="-371200"/>
              <a:ext cx="1990597" cy="974098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1" name="Google Shape;3061;p16"/>
            <p:cNvSpPr/>
            <p:nvPr/>
          </p:nvSpPr>
          <p:spPr>
            <a:xfrm>
              <a:off x="7405925" y="4195270"/>
              <a:ext cx="965156" cy="816461"/>
            </a:xfrm>
            <a:custGeom>
              <a:avLst/>
              <a:gdLst/>
              <a:ahLst/>
              <a:cxnLst/>
              <a:rect l="l" t="t" r="r" b="b"/>
              <a:pathLst>
                <a:path w="11690" h="9889" extrusionOk="0">
                  <a:moveTo>
                    <a:pt x="6492" y="0"/>
                  </a:moveTo>
                  <a:cubicBezTo>
                    <a:pt x="4576" y="0"/>
                    <a:pt x="2576" y="887"/>
                    <a:pt x="1433" y="2306"/>
                  </a:cubicBezTo>
                  <a:cubicBezTo>
                    <a:pt x="455" y="3521"/>
                    <a:pt x="0" y="5140"/>
                    <a:pt x="204" y="6684"/>
                  </a:cubicBezTo>
                  <a:cubicBezTo>
                    <a:pt x="285" y="7305"/>
                    <a:pt x="477" y="7934"/>
                    <a:pt x="897" y="8402"/>
                  </a:cubicBezTo>
                  <a:cubicBezTo>
                    <a:pt x="1407" y="8971"/>
                    <a:pt x="2177" y="9228"/>
                    <a:pt x="2922" y="9412"/>
                  </a:cubicBezTo>
                  <a:cubicBezTo>
                    <a:pt x="4072" y="9691"/>
                    <a:pt x="5252" y="9850"/>
                    <a:pt x="6435" y="9883"/>
                  </a:cubicBezTo>
                  <a:cubicBezTo>
                    <a:pt x="6551" y="9886"/>
                    <a:pt x="6668" y="9888"/>
                    <a:pt x="6785" y="9888"/>
                  </a:cubicBezTo>
                  <a:cubicBezTo>
                    <a:pt x="7648" y="9888"/>
                    <a:pt x="8525" y="9784"/>
                    <a:pt x="9275" y="9371"/>
                  </a:cubicBezTo>
                  <a:cubicBezTo>
                    <a:pt x="10318" y="8796"/>
                    <a:pt x="10982" y="7685"/>
                    <a:pt x="11268" y="6529"/>
                  </a:cubicBezTo>
                  <a:cubicBezTo>
                    <a:pt x="11690" y="4830"/>
                    <a:pt x="11352" y="2916"/>
                    <a:pt x="10213" y="1585"/>
                  </a:cubicBezTo>
                  <a:cubicBezTo>
                    <a:pt x="9571" y="832"/>
                    <a:pt x="8728" y="370"/>
                    <a:pt x="7807" y="150"/>
                  </a:cubicBezTo>
                  <a:cubicBezTo>
                    <a:pt x="7381" y="49"/>
                    <a:pt x="6939" y="0"/>
                    <a:pt x="64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2" name="Google Shape;3062;p16"/>
            <p:cNvSpPr/>
            <p:nvPr/>
          </p:nvSpPr>
          <p:spPr>
            <a:xfrm>
              <a:off x="8321605" y="4201132"/>
              <a:ext cx="236872" cy="192701"/>
            </a:xfrm>
            <a:custGeom>
              <a:avLst/>
              <a:gdLst/>
              <a:ahLst/>
              <a:cxnLst/>
              <a:rect l="l" t="t" r="r" b="b"/>
              <a:pathLst>
                <a:path w="2869" h="2334" extrusionOk="0">
                  <a:moveTo>
                    <a:pt x="1489" y="0"/>
                  </a:moveTo>
                  <a:cubicBezTo>
                    <a:pt x="1031" y="0"/>
                    <a:pt x="587" y="190"/>
                    <a:pt x="392" y="608"/>
                  </a:cubicBezTo>
                  <a:cubicBezTo>
                    <a:pt x="0" y="1447"/>
                    <a:pt x="602" y="2334"/>
                    <a:pt x="1493" y="2334"/>
                  </a:cubicBezTo>
                  <a:cubicBezTo>
                    <a:pt x="1511" y="2334"/>
                    <a:pt x="1529" y="2333"/>
                    <a:pt x="1548" y="2333"/>
                  </a:cubicBezTo>
                  <a:cubicBezTo>
                    <a:pt x="2206" y="2305"/>
                    <a:pt x="2851" y="1769"/>
                    <a:pt x="2860" y="1107"/>
                  </a:cubicBezTo>
                  <a:cubicBezTo>
                    <a:pt x="2868" y="410"/>
                    <a:pt x="2163" y="0"/>
                    <a:pt x="14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3" name="Google Shape;3063;p16"/>
            <p:cNvSpPr/>
            <p:nvPr/>
          </p:nvSpPr>
          <p:spPr>
            <a:xfrm>
              <a:off x="575575" y="2541825"/>
              <a:ext cx="116375" cy="96850"/>
            </a:xfrm>
            <a:custGeom>
              <a:avLst/>
              <a:gdLst/>
              <a:ahLst/>
              <a:cxnLst/>
              <a:rect l="l" t="t" r="r" b="b"/>
              <a:pathLst>
                <a:path w="4655" h="3874" extrusionOk="0">
                  <a:moveTo>
                    <a:pt x="1876" y="0"/>
                  </a:moveTo>
                  <a:cubicBezTo>
                    <a:pt x="1658" y="0"/>
                    <a:pt x="1447" y="21"/>
                    <a:pt x="1254" y="60"/>
                  </a:cubicBezTo>
                  <a:cubicBezTo>
                    <a:pt x="624" y="189"/>
                    <a:pt x="1" y="471"/>
                    <a:pt x="104" y="1234"/>
                  </a:cubicBezTo>
                  <a:cubicBezTo>
                    <a:pt x="162" y="1659"/>
                    <a:pt x="422" y="2026"/>
                    <a:pt x="674" y="2369"/>
                  </a:cubicBezTo>
                  <a:cubicBezTo>
                    <a:pt x="1119" y="2978"/>
                    <a:pt x="1482" y="3873"/>
                    <a:pt x="2329" y="3873"/>
                  </a:cubicBezTo>
                  <a:cubicBezTo>
                    <a:pt x="2339" y="3873"/>
                    <a:pt x="2350" y="3873"/>
                    <a:pt x="2360" y="3873"/>
                  </a:cubicBezTo>
                  <a:cubicBezTo>
                    <a:pt x="3066" y="3858"/>
                    <a:pt x="3736" y="3303"/>
                    <a:pt x="4093" y="2730"/>
                  </a:cubicBezTo>
                  <a:cubicBezTo>
                    <a:pt x="4209" y="2545"/>
                    <a:pt x="4292" y="2351"/>
                    <a:pt x="4331" y="2164"/>
                  </a:cubicBezTo>
                  <a:cubicBezTo>
                    <a:pt x="4654" y="674"/>
                    <a:pt x="3140" y="0"/>
                    <a:pt x="18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4" name="Google Shape;3064;p16"/>
            <p:cNvSpPr/>
            <p:nvPr/>
          </p:nvSpPr>
          <p:spPr>
            <a:xfrm>
              <a:off x="-880075" y="-924075"/>
              <a:ext cx="2573100" cy="2668500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5" name="Google Shape;3065;p16"/>
            <p:cNvSpPr/>
            <p:nvPr/>
          </p:nvSpPr>
          <p:spPr>
            <a:xfrm>
              <a:off x="534075" y="2081475"/>
              <a:ext cx="371850" cy="522300"/>
            </a:xfrm>
            <a:custGeom>
              <a:avLst/>
              <a:gdLst/>
              <a:ahLst/>
              <a:cxnLst/>
              <a:rect l="l" t="t" r="r" b="b"/>
              <a:pathLst>
                <a:path w="14874" h="20892" extrusionOk="0">
                  <a:moveTo>
                    <a:pt x="6651" y="0"/>
                  </a:moveTo>
                  <a:cubicBezTo>
                    <a:pt x="5334" y="0"/>
                    <a:pt x="4001" y="425"/>
                    <a:pt x="2951" y="1228"/>
                  </a:cubicBezTo>
                  <a:cubicBezTo>
                    <a:pt x="949" y="2761"/>
                    <a:pt x="0" y="5451"/>
                    <a:pt x="302" y="7957"/>
                  </a:cubicBezTo>
                  <a:cubicBezTo>
                    <a:pt x="681" y="11113"/>
                    <a:pt x="2785" y="13776"/>
                    <a:pt x="4993" y="16061"/>
                  </a:cubicBezTo>
                  <a:cubicBezTo>
                    <a:pt x="6418" y="17539"/>
                    <a:pt x="9415" y="20891"/>
                    <a:pt x="11788" y="20891"/>
                  </a:cubicBezTo>
                  <a:cubicBezTo>
                    <a:pt x="12629" y="20891"/>
                    <a:pt x="13391" y="20470"/>
                    <a:pt x="13977" y="19395"/>
                  </a:cubicBezTo>
                  <a:cubicBezTo>
                    <a:pt x="14874" y="17749"/>
                    <a:pt x="14125" y="16144"/>
                    <a:pt x="13718" y="14543"/>
                  </a:cubicBezTo>
                  <a:cubicBezTo>
                    <a:pt x="13091" y="12084"/>
                    <a:pt x="12944" y="9756"/>
                    <a:pt x="12696" y="7230"/>
                  </a:cubicBezTo>
                  <a:cubicBezTo>
                    <a:pt x="12472" y="4939"/>
                    <a:pt x="11797" y="2506"/>
                    <a:pt x="9983" y="1091"/>
                  </a:cubicBezTo>
                  <a:cubicBezTo>
                    <a:pt x="9035" y="352"/>
                    <a:pt x="7850" y="0"/>
                    <a:pt x="66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6" name="Google Shape;3066;p16"/>
            <p:cNvSpPr/>
            <p:nvPr/>
          </p:nvSpPr>
          <p:spPr>
            <a:xfrm rot="3192206" flipH="1">
              <a:off x="-1145304" y="3310873"/>
              <a:ext cx="3103577" cy="1226950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7" name="Google Shape;3067;p16"/>
            <p:cNvSpPr/>
            <p:nvPr/>
          </p:nvSpPr>
          <p:spPr>
            <a:xfrm>
              <a:off x="7988975" y="1814613"/>
              <a:ext cx="1853632" cy="2023131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8" name="Google Shape;3068;p16"/>
            <p:cNvSpPr/>
            <p:nvPr/>
          </p:nvSpPr>
          <p:spPr>
            <a:xfrm rot="5544774">
              <a:off x="7596689" y="-350795"/>
              <a:ext cx="1748977" cy="1781601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069" name="Google Shape;3069;p16"/>
          <p:cNvSpPr txBox="1">
            <a:spLocks noGrp="1"/>
          </p:cNvSpPr>
          <p:nvPr>
            <p:ph type="title"/>
          </p:nvPr>
        </p:nvSpPr>
        <p:spPr>
          <a:xfrm>
            <a:off x="2730984" y="1751400"/>
            <a:ext cx="6730000" cy="24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070" name="Google Shape;3070;p16"/>
          <p:cNvSpPr txBox="1">
            <a:spLocks noGrp="1"/>
          </p:cNvSpPr>
          <p:nvPr>
            <p:ph type="subTitle" idx="1"/>
          </p:nvPr>
        </p:nvSpPr>
        <p:spPr>
          <a:xfrm>
            <a:off x="2731021" y="4155400"/>
            <a:ext cx="6730000" cy="95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0734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3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" name="Google Shape;3072;p17"/>
          <p:cNvGrpSpPr/>
          <p:nvPr/>
        </p:nvGrpSpPr>
        <p:grpSpPr>
          <a:xfrm>
            <a:off x="-788352" y="-944725"/>
            <a:ext cx="13027717" cy="8501105"/>
            <a:chOff x="-591264" y="-708544"/>
            <a:chExt cx="9770788" cy="6375829"/>
          </a:xfrm>
        </p:grpSpPr>
        <p:sp>
          <p:nvSpPr>
            <p:cNvPr id="3073" name="Google Shape;3073;p17"/>
            <p:cNvSpPr/>
            <p:nvPr/>
          </p:nvSpPr>
          <p:spPr>
            <a:xfrm>
              <a:off x="6622698" y="-70880"/>
              <a:ext cx="2556825" cy="1562497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3074" name="Google Shape;3074;p17"/>
            <p:cNvGrpSpPr/>
            <p:nvPr/>
          </p:nvGrpSpPr>
          <p:grpSpPr>
            <a:xfrm rot="-5400000" flipH="1">
              <a:off x="8278955" y="4257254"/>
              <a:ext cx="971343" cy="829790"/>
              <a:chOff x="4137500" y="3664900"/>
              <a:chExt cx="1361950" cy="1163475"/>
            </a:xfrm>
          </p:grpSpPr>
          <p:sp>
            <p:nvSpPr>
              <p:cNvPr id="3075" name="Google Shape;3075;p17"/>
              <p:cNvSpPr/>
              <p:nvPr/>
            </p:nvSpPr>
            <p:spPr>
              <a:xfrm>
                <a:off x="5122425" y="4051825"/>
                <a:ext cx="376950" cy="776550"/>
              </a:xfrm>
              <a:custGeom>
                <a:avLst/>
                <a:gdLst/>
                <a:ahLst/>
                <a:cxnLst/>
                <a:rect l="l" t="t" r="r" b="b"/>
                <a:pathLst>
                  <a:path w="15078" h="31062" extrusionOk="0">
                    <a:moveTo>
                      <a:pt x="15077" y="1"/>
                    </a:moveTo>
                    <a:cubicBezTo>
                      <a:pt x="12971" y="1679"/>
                      <a:pt x="11020" y="3553"/>
                      <a:pt x="9286" y="5625"/>
                    </a:cubicBezTo>
                    <a:cubicBezTo>
                      <a:pt x="4726" y="11072"/>
                      <a:pt x="1700" y="17704"/>
                      <a:pt x="541" y="24709"/>
                    </a:cubicBezTo>
                    <a:cubicBezTo>
                      <a:pt x="192" y="26814"/>
                      <a:pt x="16" y="28937"/>
                      <a:pt x="1" y="31061"/>
                    </a:cubicBezTo>
                    <a:lnTo>
                      <a:pt x="711" y="31061"/>
                    </a:lnTo>
                    <a:cubicBezTo>
                      <a:pt x="748" y="25780"/>
                      <a:pt x="1836" y="20510"/>
                      <a:pt x="3921" y="15656"/>
                    </a:cubicBezTo>
                    <a:cubicBezTo>
                      <a:pt x="6388" y="9928"/>
                      <a:pt x="10267" y="4868"/>
                      <a:pt x="15077" y="912"/>
                    </a:cubicBezTo>
                    <a:lnTo>
                      <a:pt x="1507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76" name="Google Shape;3076;p17"/>
              <p:cNvSpPr/>
              <p:nvPr/>
            </p:nvSpPr>
            <p:spPr>
              <a:xfrm>
                <a:off x="5299775" y="4281625"/>
                <a:ext cx="199600" cy="546700"/>
              </a:xfrm>
              <a:custGeom>
                <a:avLst/>
                <a:gdLst/>
                <a:ahLst/>
                <a:cxnLst/>
                <a:rect l="l" t="t" r="r" b="b"/>
                <a:pathLst>
                  <a:path w="7984" h="21868" extrusionOk="0">
                    <a:moveTo>
                      <a:pt x="7983" y="0"/>
                    </a:moveTo>
                    <a:cubicBezTo>
                      <a:pt x="4455" y="4017"/>
                      <a:pt x="1840" y="8778"/>
                      <a:pt x="705" y="14179"/>
                    </a:cubicBezTo>
                    <a:cubicBezTo>
                      <a:pt x="174" y="16711"/>
                      <a:pt x="0" y="19298"/>
                      <a:pt x="201" y="21868"/>
                    </a:cubicBezTo>
                    <a:lnTo>
                      <a:pt x="914" y="21868"/>
                    </a:lnTo>
                    <a:cubicBezTo>
                      <a:pt x="506" y="16781"/>
                      <a:pt x="1660" y="11623"/>
                      <a:pt x="3965" y="7081"/>
                    </a:cubicBezTo>
                    <a:cubicBezTo>
                      <a:pt x="5062" y="4914"/>
                      <a:pt x="6430" y="2902"/>
                      <a:pt x="7983" y="1041"/>
                    </a:cubicBezTo>
                    <a:lnTo>
                      <a:pt x="798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77" name="Google Shape;3077;p17"/>
              <p:cNvSpPr/>
              <p:nvPr/>
            </p:nvSpPr>
            <p:spPr>
              <a:xfrm>
                <a:off x="4734475" y="4719850"/>
                <a:ext cx="187625" cy="108525"/>
              </a:xfrm>
              <a:custGeom>
                <a:avLst/>
                <a:gdLst/>
                <a:ahLst/>
                <a:cxnLst/>
                <a:rect l="l" t="t" r="r" b="b"/>
                <a:pathLst>
                  <a:path w="7505" h="4341" extrusionOk="0">
                    <a:moveTo>
                      <a:pt x="5541" y="0"/>
                    </a:moveTo>
                    <a:cubicBezTo>
                      <a:pt x="4913" y="0"/>
                      <a:pt x="4340" y="387"/>
                      <a:pt x="3828" y="718"/>
                    </a:cubicBezTo>
                    <a:cubicBezTo>
                      <a:pt x="3198" y="1125"/>
                      <a:pt x="2601" y="1583"/>
                      <a:pt x="2042" y="2080"/>
                    </a:cubicBezTo>
                    <a:cubicBezTo>
                      <a:pt x="1280" y="2755"/>
                      <a:pt x="604" y="3521"/>
                      <a:pt x="1" y="4340"/>
                    </a:cubicBezTo>
                    <a:lnTo>
                      <a:pt x="884" y="4340"/>
                    </a:lnTo>
                    <a:cubicBezTo>
                      <a:pt x="1443" y="3637"/>
                      <a:pt x="2068" y="2984"/>
                      <a:pt x="2757" y="2396"/>
                    </a:cubicBezTo>
                    <a:cubicBezTo>
                      <a:pt x="3427" y="1823"/>
                      <a:pt x="4188" y="1225"/>
                      <a:pt x="4994" y="855"/>
                    </a:cubicBezTo>
                    <a:cubicBezTo>
                      <a:pt x="5186" y="766"/>
                      <a:pt x="5361" y="727"/>
                      <a:pt x="5520" y="727"/>
                    </a:cubicBezTo>
                    <a:cubicBezTo>
                      <a:pt x="6330" y="727"/>
                      <a:pt x="6717" y="1748"/>
                      <a:pt x="6612" y="2557"/>
                    </a:cubicBezTo>
                    <a:cubicBezTo>
                      <a:pt x="6532" y="3163"/>
                      <a:pt x="6327" y="3751"/>
                      <a:pt x="6129" y="4339"/>
                    </a:cubicBezTo>
                    <a:lnTo>
                      <a:pt x="6868" y="4339"/>
                    </a:lnTo>
                    <a:cubicBezTo>
                      <a:pt x="6999" y="3938"/>
                      <a:pt x="7130" y="3536"/>
                      <a:pt x="7227" y="3127"/>
                    </a:cubicBezTo>
                    <a:cubicBezTo>
                      <a:pt x="7505" y="1944"/>
                      <a:pt x="7204" y="191"/>
                      <a:pt x="5722" y="11"/>
                    </a:cubicBezTo>
                    <a:cubicBezTo>
                      <a:pt x="5661" y="4"/>
                      <a:pt x="5601" y="0"/>
                      <a:pt x="554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78" name="Google Shape;3078;p17"/>
              <p:cNvSpPr/>
              <p:nvPr/>
            </p:nvSpPr>
            <p:spPr>
              <a:xfrm>
                <a:off x="4137500" y="3664900"/>
                <a:ext cx="1361950" cy="1163475"/>
              </a:xfrm>
              <a:custGeom>
                <a:avLst/>
                <a:gdLst/>
                <a:ahLst/>
                <a:cxnLst/>
                <a:rect l="l" t="t" r="r" b="b"/>
                <a:pathLst>
                  <a:path w="54478" h="46539" extrusionOk="0">
                    <a:moveTo>
                      <a:pt x="54478" y="0"/>
                    </a:moveTo>
                    <a:cubicBezTo>
                      <a:pt x="54411" y="54"/>
                      <a:pt x="54339" y="103"/>
                      <a:pt x="54270" y="159"/>
                    </a:cubicBezTo>
                    <a:cubicBezTo>
                      <a:pt x="51579" y="2339"/>
                      <a:pt x="49252" y="4866"/>
                      <a:pt x="47234" y="7678"/>
                    </a:cubicBezTo>
                    <a:cubicBezTo>
                      <a:pt x="43443" y="12957"/>
                      <a:pt x="40731" y="18897"/>
                      <a:pt x="37437" y="24480"/>
                    </a:cubicBezTo>
                    <a:cubicBezTo>
                      <a:pt x="34084" y="30158"/>
                      <a:pt x="30002" y="35430"/>
                      <a:pt x="24066" y="38570"/>
                    </a:cubicBezTo>
                    <a:cubicBezTo>
                      <a:pt x="16966" y="42327"/>
                      <a:pt x="8790" y="43095"/>
                      <a:pt x="1363" y="45974"/>
                    </a:cubicBezTo>
                    <a:cubicBezTo>
                      <a:pt x="908" y="46151"/>
                      <a:pt x="452" y="46340"/>
                      <a:pt x="1" y="46538"/>
                    </a:cubicBezTo>
                    <a:lnTo>
                      <a:pt x="1867" y="46538"/>
                    </a:lnTo>
                    <a:cubicBezTo>
                      <a:pt x="8659" y="43946"/>
                      <a:pt x="16019" y="43063"/>
                      <a:pt x="22669" y="40042"/>
                    </a:cubicBezTo>
                    <a:cubicBezTo>
                      <a:pt x="25793" y="38622"/>
                      <a:pt x="28623" y="36694"/>
                      <a:pt x="31052" y="34270"/>
                    </a:cubicBezTo>
                    <a:cubicBezTo>
                      <a:pt x="33235" y="32088"/>
                      <a:pt x="35082" y="29587"/>
                      <a:pt x="36734" y="26987"/>
                    </a:cubicBezTo>
                    <a:cubicBezTo>
                      <a:pt x="40168" y="21585"/>
                      <a:pt x="42811" y="15720"/>
                      <a:pt x="46282" y="10340"/>
                    </a:cubicBezTo>
                    <a:cubicBezTo>
                      <a:pt x="48052" y="7593"/>
                      <a:pt x="50045" y="4986"/>
                      <a:pt x="52417" y="2727"/>
                    </a:cubicBezTo>
                    <a:cubicBezTo>
                      <a:pt x="53079" y="2094"/>
                      <a:pt x="53773" y="1497"/>
                      <a:pt x="54478" y="915"/>
                    </a:cubicBezTo>
                    <a:lnTo>
                      <a:pt x="5447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3079" name="Google Shape;3079;p17"/>
            <p:cNvSpPr/>
            <p:nvPr/>
          </p:nvSpPr>
          <p:spPr>
            <a:xfrm>
              <a:off x="417429" y="-708544"/>
              <a:ext cx="2423101" cy="942684"/>
            </a:xfrm>
            <a:custGeom>
              <a:avLst/>
              <a:gdLst/>
              <a:ahLst/>
              <a:cxnLst/>
              <a:rect l="l" t="t" r="r" b="b"/>
              <a:pathLst>
                <a:path w="261674" h="177363" extrusionOk="0">
                  <a:moveTo>
                    <a:pt x="1300" y="102929"/>
                  </a:moveTo>
                  <a:cubicBezTo>
                    <a:pt x="-270" y="86533"/>
                    <a:pt x="-1110" y="65092"/>
                    <a:pt x="2927" y="51033"/>
                  </a:cubicBezTo>
                  <a:cubicBezTo>
                    <a:pt x="6964" y="36974"/>
                    <a:pt x="12851" y="26574"/>
                    <a:pt x="25524" y="18573"/>
                  </a:cubicBezTo>
                  <a:cubicBezTo>
                    <a:pt x="38197" y="10572"/>
                    <a:pt x="55473" y="5929"/>
                    <a:pt x="78966" y="3027"/>
                  </a:cubicBezTo>
                  <a:cubicBezTo>
                    <a:pt x="102459" y="125"/>
                    <a:pt x="140692" y="-1076"/>
                    <a:pt x="166483" y="1160"/>
                  </a:cubicBezTo>
                  <a:cubicBezTo>
                    <a:pt x="192274" y="3396"/>
                    <a:pt x="218505" y="8117"/>
                    <a:pt x="233710" y="16442"/>
                  </a:cubicBezTo>
                  <a:cubicBezTo>
                    <a:pt x="248915" y="24768"/>
                    <a:pt x="253136" y="38172"/>
                    <a:pt x="257713" y="51113"/>
                  </a:cubicBezTo>
                  <a:cubicBezTo>
                    <a:pt x="262290" y="64054"/>
                    <a:pt x="262031" y="79426"/>
                    <a:pt x="261173" y="94086"/>
                  </a:cubicBezTo>
                  <a:cubicBezTo>
                    <a:pt x="260315" y="108747"/>
                    <a:pt x="257840" y="127442"/>
                    <a:pt x="252564" y="139076"/>
                  </a:cubicBezTo>
                  <a:cubicBezTo>
                    <a:pt x="247288" y="150710"/>
                    <a:pt x="241252" y="157796"/>
                    <a:pt x="229519" y="163889"/>
                  </a:cubicBezTo>
                  <a:cubicBezTo>
                    <a:pt x="217786" y="169983"/>
                    <a:pt x="201711" y="173485"/>
                    <a:pt x="182166" y="175637"/>
                  </a:cubicBezTo>
                  <a:cubicBezTo>
                    <a:pt x="162621" y="177789"/>
                    <a:pt x="133946" y="177615"/>
                    <a:pt x="112247" y="176800"/>
                  </a:cubicBezTo>
                  <a:cubicBezTo>
                    <a:pt x="90548" y="175985"/>
                    <a:pt x="68623" y="175312"/>
                    <a:pt x="51973" y="170747"/>
                  </a:cubicBezTo>
                  <a:cubicBezTo>
                    <a:pt x="35323" y="166182"/>
                    <a:pt x="20795" y="160714"/>
                    <a:pt x="12349" y="149411"/>
                  </a:cubicBezTo>
                  <a:cubicBezTo>
                    <a:pt x="3904" y="138108"/>
                    <a:pt x="2870" y="119325"/>
                    <a:pt x="1300" y="102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080" name="Google Shape;3080;p17"/>
            <p:cNvSpPr/>
            <p:nvPr/>
          </p:nvSpPr>
          <p:spPr>
            <a:xfrm>
              <a:off x="-236700" y="3471193"/>
              <a:ext cx="1686707" cy="1426578"/>
            </a:xfrm>
            <a:custGeom>
              <a:avLst/>
              <a:gdLst/>
              <a:ahLst/>
              <a:cxnLst/>
              <a:rect l="l" t="t" r="r" b="b"/>
              <a:pathLst>
                <a:path w="27830" h="23537" extrusionOk="0">
                  <a:moveTo>
                    <a:pt x="17298" y="0"/>
                  </a:moveTo>
                  <a:cubicBezTo>
                    <a:pt x="14384" y="0"/>
                    <a:pt x="11355" y="1565"/>
                    <a:pt x="10215" y="4263"/>
                  </a:cubicBezTo>
                  <a:cubicBezTo>
                    <a:pt x="9067" y="6979"/>
                    <a:pt x="6990" y="6611"/>
                    <a:pt x="4625" y="7647"/>
                  </a:cubicBezTo>
                  <a:cubicBezTo>
                    <a:pt x="2959" y="8375"/>
                    <a:pt x="1386" y="9451"/>
                    <a:pt x="726" y="11215"/>
                  </a:cubicBezTo>
                  <a:cubicBezTo>
                    <a:pt x="1" y="13146"/>
                    <a:pt x="979" y="15440"/>
                    <a:pt x="2140" y="17005"/>
                  </a:cubicBezTo>
                  <a:cubicBezTo>
                    <a:pt x="4997" y="20853"/>
                    <a:pt x="9361" y="23010"/>
                    <a:pt x="14017" y="23450"/>
                  </a:cubicBezTo>
                  <a:cubicBezTo>
                    <a:pt x="14622" y="23508"/>
                    <a:pt x="15233" y="23537"/>
                    <a:pt x="15846" y="23537"/>
                  </a:cubicBezTo>
                  <a:cubicBezTo>
                    <a:pt x="16179" y="23537"/>
                    <a:pt x="16512" y="23528"/>
                    <a:pt x="16846" y="23511"/>
                  </a:cubicBezTo>
                  <a:cubicBezTo>
                    <a:pt x="18414" y="23430"/>
                    <a:pt x="20342" y="23086"/>
                    <a:pt x="21605" y="22071"/>
                  </a:cubicBezTo>
                  <a:cubicBezTo>
                    <a:pt x="22894" y="21034"/>
                    <a:pt x="22844" y="19262"/>
                    <a:pt x="23510" y="17874"/>
                  </a:cubicBezTo>
                  <a:cubicBezTo>
                    <a:pt x="23881" y="17099"/>
                    <a:pt x="24562" y="16489"/>
                    <a:pt x="25074" y="15777"/>
                  </a:cubicBezTo>
                  <a:cubicBezTo>
                    <a:pt x="26452" y="13867"/>
                    <a:pt x="27829" y="11289"/>
                    <a:pt x="27635" y="8858"/>
                  </a:cubicBezTo>
                  <a:cubicBezTo>
                    <a:pt x="27335" y="5106"/>
                    <a:pt x="22642" y="1118"/>
                    <a:pt x="19183" y="232"/>
                  </a:cubicBezTo>
                  <a:cubicBezTo>
                    <a:pt x="18574" y="76"/>
                    <a:pt x="17939" y="0"/>
                    <a:pt x="172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81" name="Google Shape;3081;p17"/>
            <p:cNvSpPr/>
            <p:nvPr/>
          </p:nvSpPr>
          <p:spPr>
            <a:xfrm rot="4234437">
              <a:off x="-1048388" y="3386351"/>
              <a:ext cx="3103544" cy="1226937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82" name="Google Shape;3082;p17"/>
            <p:cNvSpPr/>
            <p:nvPr/>
          </p:nvSpPr>
          <p:spPr>
            <a:xfrm>
              <a:off x="331478" y="3872323"/>
              <a:ext cx="639139" cy="731179"/>
            </a:xfrm>
            <a:custGeom>
              <a:avLst/>
              <a:gdLst/>
              <a:ahLst/>
              <a:cxnLst/>
              <a:rect l="l" t="t" r="r" b="b"/>
              <a:pathLst>
                <a:path w="261674" h="177363" extrusionOk="0">
                  <a:moveTo>
                    <a:pt x="1300" y="102929"/>
                  </a:moveTo>
                  <a:cubicBezTo>
                    <a:pt x="-270" y="86533"/>
                    <a:pt x="-1110" y="65092"/>
                    <a:pt x="2927" y="51033"/>
                  </a:cubicBezTo>
                  <a:cubicBezTo>
                    <a:pt x="6964" y="36974"/>
                    <a:pt x="12851" y="26574"/>
                    <a:pt x="25524" y="18573"/>
                  </a:cubicBezTo>
                  <a:cubicBezTo>
                    <a:pt x="38197" y="10572"/>
                    <a:pt x="55473" y="5929"/>
                    <a:pt x="78966" y="3027"/>
                  </a:cubicBezTo>
                  <a:cubicBezTo>
                    <a:pt x="102459" y="125"/>
                    <a:pt x="140692" y="-1076"/>
                    <a:pt x="166483" y="1160"/>
                  </a:cubicBezTo>
                  <a:cubicBezTo>
                    <a:pt x="192274" y="3396"/>
                    <a:pt x="218505" y="8117"/>
                    <a:pt x="233710" y="16442"/>
                  </a:cubicBezTo>
                  <a:cubicBezTo>
                    <a:pt x="248915" y="24768"/>
                    <a:pt x="253136" y="38172"/>
                    <a:pt x="257713" y="51113"/>
                  </a:cubicBezTo>
                  <a:cubicBezTo>
                    <a:pt x="262290" y="64054"/>
                    <a:pt x="262031" y="79426"/>
                    <a:pt x="261173" y="94086"/>
                  </a:cubicBezTo>
                  <a:cubicBezTo>
                    <a:pt x="260315" y="108747"/>
                    <a:pt x="257840" y="127442"/>
                    <a:pt x="252564" y="139076"/>
                  </a:cubicBezTo>
                  <a:cubicBezTo>
                    <a:pt x="247288" y="150710"/>
                    <a:pt x="241252" y="157796"/>
                    <a:pt x="229519" y="163889"/>
                  </a:cubicBezTo>
                  <a:cubicBezTo>
                    <a:pt x="217786" y="169983"/>
                    <a:pt x="201711" y="173485"/>
                    <a:pt x="182166" y="175637"/>
                  </a:cubicBezTo>
                  <a:cubicBezTo>
                    <a:pt x="162621" y="177789"/>
                    <a:pt x="133946" y="177615"/>
                    <a:pt x="112247" y="176800"/>
                  </a:cubicBezTo>
                  <a:cubicBezTo>
                    <a:pt x="90548" y="175985"/>
                    <a:pt x="68623" y="175312"/>
                    <a:pt x="51973" y="170747"/>
                  </a:cubicBezTo>
                  <a:cubicBezTo>
                    <a:pt x="35323" y="166182"/>
                    <a:pt x="20795" y="160714"/>
                    <a:pt x="12349" y="149411"/>
                  </a:cubicBezTo>
                  <a:cubicBezTo>
                    <a:pt x="3904" y="138108"/>
                    <a:pt x="2870" y="119325"/>
                    <a:pt x="1300" y="10292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</p:sp>
      </p:grpSp>
      <p:sp>
        <p:nvSpPr>
          <p:cNvPr id="3083" name="Google Shape;3083;p17"/>
          <p:cNvSpPr txBox="1">
            <a:spLocks noGrp="1"/>
          </p:cNvSpPr>
          <p:nvPr>
            <p:ph type="title"/>
          </p:nvPr>
        </p:nvSpPr>
        <p:spPr>
          <a:xfrm>
            <a:off x="960000" y="1649433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84" name="Google Shape;3084;p17"/>
          <p:cNvSpPr txBox="1">
            <a:spLocks noGrp="1"/>
          </p:cNvSpPr>
          <p:nvPr>
            <p:ph type="subTitle" idx="1"/>
          </p:nvPr>
        </p:nvSpPr>
        <p:spPr>
          <a:xfrm>
            <a:off x="960000" y="2344167"/>
            <a:ext cx="3307200" cy="1446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85" name="Google Shape;3085;p17"/>
          <p:cNvSpPr txBox="1">
            <a:spLocks noGrp="1"/>
          </p:cNvSpPr>
          <p:nvPr>
            <p:ph type="title" idx="2"/>
          </p:nvPr>
        </p:nvSpPr>
        <p:spPr>
          <a:xfrm>
            <a:off x="4435600" y="1649433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86" name="Google Shape;3086;p17"/>
          <p:cNvSpPr txBox="1">
            <a:spLocks noGrp="1"/>
          </p:cNvSpPr>
          <p:nvPr>
            <p:ph type="subTitle" idx="3"/>
          </p:nvPr>
        </p:nvSpPr>
        <p:spPr>
          <a:xfrm>
            <a:off x="4435600" y="2344167"/>
            <a:ext cx="3307200" cy="1446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87" name="Google Shape;3087;p17"/>
          <p:cNvSpPr txBox="1">
            <a:spLocks noGrp="1"/>
          </p:cNvSpPr>
          <p:nvPr>
            <p:ph type="title" idx="4"/>
          </p:nvPr>
        </p:nvSpPr>
        <p:spPr>
          <a:xfrm>
            <a:off x="7911200" y="1649433"/>
            <a:ext cx="33208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88" name="Google Shape;3088;p17"/>
          <p:cNvSpPr txBox="1">
            <a:spLocks noGrp="1"/>
          </p:cNvSpPr>
          <p:nvPr>
            <p:ph type="subTitle" idx="5"/>
          </p:nvPr>
        </p:nvSpPr>
        <p:spPr>
          <a:xfrm>
            <a:off x="7911200" y="2344167"/>
            <a:ext cx="3320800" cy="1446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89" name="Google Shape;3089;p17"/>
          <p:cNvSpPr txBox="1">
            <a:spLocks noGrp="1"/>
          </p:cNvSpPr>
          <p:nvPr>
            <p:ph type="title" idx="6"/>
          </p:nvPr>
        </p:nvSpPr>
        <p:spPr>
          <a:xfrm>
            <a:off x="2704600" y="3958967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90" name="Google Shape;3090;p17"/>
          <p:cNvSpPr txBox="1">
            <a:spLocks noGrp="1"/>
          </p:cNvSpPr>
          <p:nvPr>
            <p:ph type="subTitle" idx="7"/>
          </p:nvPr>
        </p:nvSpPr>
        <p:spPr>
          <a:xfrm>
            <a:off x="2704600" y="4653700"/>
            <a:ext cx="3307200" cy="1484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91" name="Google Shape;3091;p17"/>
          <p:cNvSpPr txBox="1">
            <a:spLocks noGrp="1"/>
          </p:cNvSpPr>
          <p:nvPr>
            <p:ph type="title" idx="8"/>
          </p:nvPr>
        </p:nvSpPr>
        <p:spPr>
          <a:xfrm>
            <a:off x="6180200" y="3958967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92" name="Google Shape;3092;p17"/>
          <p:cNvSpPr txBox="1">
            <a:spLocks noGrp="1"/>
          </p:cNvSpPr>
          <p:nvPr>
            <p:ph type="subTitle" idx="9"/>
          </p:nvPr>
        </p:nvSpPr>
        <p:spPr>
          <a:xfrm>
            <a:off x="6180200" y="4653700"/>
            <a:ext cx="3307200" cy="1484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93" name="Google Shape;3093;p17"/>
          <p:cNvSpPr txBox="1">
            <a:spLocks noGrp="1"/>
          </p:cNvSpPr>
          <p:nvPr>
            <p:ph type="title" idx="13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5466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5" name="Google Shape;3095;p18"/>
          <p:cNvGrpSpPr/>
          <p:nvPr/>
        </p:nvGrpSpPr>
        <p:grpSpPr>
          <a:xfrm rot="10800000" flipH="1">
            <a:off x="-858100" y="-1026969"/>
            <a:ext cx="14868125" cy="8816368"/>
            <a:chOff x="-643575" y="-770227"/>
            <a:chExt cx="11151094" cy="6612276"/>
          </a:xfrm>
        </p:grpSpPr>
        <p:sp>
          <p:nvSpPr>
            <p:cNvPr id="3096" name="Google Shape;3096;p18"/>
            <p:cNvSpPr/>
            <p:nvPr/>
          </p:nvSpPr>
          <p:spPr>
            <a:xfrm>
              <a:off x="-643575" y="3967875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97" name="Google Shape;3097;p18"/>
            <p:cNvSpPr/>
            <p:nvPr/>
          </p:nvSpPr>
          <p:spPr>
            <a:xfrm>
              <a:off x="1398100" y="-325300"/>
              <a:ext cx="1320375" cy="646125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98" name="Google Shape;3098;p18"/>
            <p:cNvSpPr/>
            <p:nvPr/>
          </p:nvSpPr>
          <p:spPr>
            <a:xfrm>
              <a:off x="575575" y="3629650"/>
              <a:ext cx="116375" cy="96850"/>
            </a:xfrm>
            <a:custGeom>
              <a:avLst/>
              <a:gdLst/>
              <a:ahLst/>
              <a:cxnLst/>
              <a:rect l="l" t="t" r="r" b="b"/>
              <a:pathLst>
                <a:path w="4655" h="3874" extrusionOk="0">
                  <a:moveTo>
                    <a:pt x="1876" y="0"/>
                  </a:moveTo>
                  <a:cubicBezTo>
                    <a:pt x="1658" y="0"/>
                    <a:pt x="1447" y="21"/>
                    <a:pt x="1254" y="60"/>
                  </a:cubicBezTo>
                  <a:cubicBezTo>
                    <a:pt x="624" y="189"/>
                    <a:pt x="1" y="471"/>
                    <a:pt x="104" y="1234"/>
                  </a:cubicBezTo>
                  <a:cubicBezTo>
                    <a:pt x="162" y="1659"/>
                    <a:pt x="422" y="2026"/>
                    <a:pt x="674" y="2369"/>
                  </a:cubicBezTo>
                  <a:cubicBezTo>
                    <a:pt x="1119" y="2978"/>
                    <a:pt x="1482" y="3873"/>
                    <a:pt x="2329" y="3873"/>
                  </a:cubicBezTo>
                  <a:cubicBezTo>
                    <a:pt x="2339" y="3873"/>
                    <a:pt x="2350" y="3873"/>
                    <a:pt x="2360" y="3873"/>
                  </a:cubicBezTo>
                  <a:cubicBezTo>
                    <a:pt x="3066" y="3858"/>
                    <a:pt x="3736" y="3303"/>
                    <a:pt x="4093" y="2730"/>
                  </a:cubicBezTo>
                  <a:cubicBezTo>
                    <a:pt x="4209" y="2545"/>
                    <a:pt x="4292" y="2351"/>
                    <a:pt x="4331" y="2164"/>
                  </a:cubicBezTo>
                  <a:cubicBezTo>
                    <a:pt x="4654" y="674"/>
                    <a:pt x="3140" y="0"/>
                    <a:pt x="18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99" name="Google Shape;3099;p18"/>
            <p:cNvSpPr/>
            <p:nvPr/>
          </p:nvSpPr>
          <p:spPr>
            <a:xfrm rot="-5848863">
              <a:off x="7730536" y="-655159"/>
              <a:ext cx="2573131" cy="2668532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0" name="Google Shape;3100;p18"/>
            <p:cNvSpPr/>
            <p:nvPr/>
          </p:nvSpPr>
          <p:spPr>
            <a:xfrm>
              <a:off x="534075" y="3169300"/>
              <a:ext cx="371850" cy="522300"/>
            </a:xfrm>
            <a:custGeom>
              <a:avLst/>
              <a:gdLst/>
              <a:ahLst/>
              <a:cxnLst/>
              <a:rect l="l" t="t" r="r" b="b"/>
              <a:pathLst>
                <a:path w="14874" h="20892" extrusionOk="0">
                  <a:moveTo>
                    <a:pt x="6651" y="0"/>
                  </a:moveTo>
                  <a:cubicBezTo>
                    <a:pt x="5334" y="0"/>
                    <a:pt x="4001" y="425"/>
                    <a:pt x="2951" y="1228"/>
                  </a:cubicBezTo>
                  <a:cubicBezTo>
                    <a:pt x="949" y="2761"/>
                    <a:pt x="0" y="5451"/>
                    <a:pt x="302" y="7957"/>
                  </a:cubicBezTo>
                  <a:cubicBezTo>
                    <a:pt x="681" y="11113"/>
                    <a:pt x="2785" y="13776"/>
                    <a:pt x="4993" y="16061"/>
                  </a:cubicBezTo>
                  <a:cubicBezTo>
                    <a:pt x="6418" y="17539"/>
                    <a:pt x="9415" y="20891"/>
                    <a:pt x="11788" y="20891"/>
                  </a:cubicBezTo>
                  <a:cubicBezTo>
                    <a:pt x="12629" y="20891"/>
                    <a:pt x="13391" y="20470"/>
                    <a:pt x="13977" y="19395"/>
                  </a:cubicBezTo>
                  <a:cubicBezTo>
                    <a:pt x="14874" y="17749"/>
                    <a:pt x="14125" y="16144"/>
                    <a:pt x="13718" y="14543"/>
                  </a:cubicBezTo>
                  <a:cubicBezTo>
                    <a:pt x="13091" y="12084"/>
                    <a:pt x="12944" y="9756"/>
                    <a:pt x="12696" y="7230"/>
                  </a:cubicBezTo>
                  <a:cubicBezTo>
                    <a:pt x="12472" y="4939"/>
                    <a:pt x="11797" y="2506"/>
                    <a:pt x="9983" y="1091"/>
                  </a:cubicBezTo>
                  <a:cubicBezTo>
                    <a:pt x="9035" y="352"/>
                    <a:pt x="7850" y="0"/>
                    <a:pt x="66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1" name="Google Shape;3101;p18"/>
            <p:cNvSpPr/>
            <p:nvPr/>
          </p:nvSpPr>
          <p:spPr>
            <a:xfrm>
              <a:off x="3107125" y="4207200"/>
              <a:ext cx="695750" cy="588425"/>
            </a:xfrm>
            <a:custGeom>
              <a:avLst/>
              <a:gdLst/>
              <a:ahLst/>
              <a:cxnLst/>
              <a:rect l="l" t="t" r="r" b="b"/>
              <a:pathLst>
                <a:path w="27830" h="23537" extrusionOk="0">
                  <a:moveTo>
                    <a:pt x="17298" y="0"/>
                  </a:moveTo>
                  <a:cubicBezTo>
                    <a:pt x="14384" y="0"/>
                    <a:pt x="11355" y="1565"/>
                    <a:pt x="10215" y="4263"/>
                  </a:cubicBezTo>
                  <a:cubicBezTo>
                    <a:pt x="9067" y="6979"/>
                    <a:pt x="6990" y="6611"/>
                    <a:pt x="4625" y="7647"/>
                  </a:cubicBezTo>
                  <a:cubicBezTo>
                    <a:pt x="2959" y="8375"/>
                    <a:pt x="1386" y="9451"/>
                    <a:pt x="726" y="11215"/>
                  </a:cubicBezTo>
                  <a:cubicBezTo>
                    <a:pt x="1" y="13146"/>
                    <a:pt x="979" y="15440"/>
                    <a:pt x="2140" y="17005"/>
                  </a:cubicBezTo>
                  <a:cubicBezTo>
                    <a:pt x="4997" y="20853"/>
                    <a:pt x="9361" y="23010"/>
                    <a:pt x="14017" y="23450"/>
                  </a:cubicBezTo>
                  <a:cubicBezTo>
                    <a:pt x="14622" y="23508"/>
                    <a:pt x="15233" y="23537"/>
                    <a:pt x="15846" y="23537"/>
                  </a:cubicBezTo>
                  <a:cubicBezTo>
                    <a:pt x="16179" y="23537"/>
                    <a:pt x="16512" y="23528"/>
                    <a:pt x="16846" y="23511"/>
                  </a:cubicBezTo>
                  <a:cubicBezTo>
                    <a:pt x="18414" y="23430"/>
                    <a:pt x="20342" y="23086"/>
                    <a:pt x="21605" y="22071"/>
                  </a:cubicBezTo>
                  <a:cubicBezTo>
                    <a:pt x="22894" y="21034"/>
                    <a:pt x="22844" y="19262"/>
                    <a:pt x="23510" y="17874"/>
                  </a:cubicBezTo>
                  <a:cubicBezTo>
                    <a:pt x="23881" y="17099"/>
                    <a:pt x="24562" y="16489"/>
                    <a:pt x="25074" y="15777"/>
                  </a:cubicBezTo>
                  <a:cubicBezTo>
                    <a:pt x="26452" y="13867"/>
                    <a:pt x="27829" y="11289"/>
                    <a:pt x="27635" y="8858"/>
                  </a:cubicBezTo>
                  <a:cubicBezTo>
                    <a:pt x="27335" y="5106"/>
                    <a:pt x="22642" y="1118"/>
                    <a:pt x="19183" y="232"/>
                  </a:cubicBezTo>
                  <a:cubicBezTo>
                    <a:pt x="18574" y="76"/>
                    <a:pt x="17939" y="0"/>
                    <a:pt x="172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2" name="Google Shape;3102;p18"/>
            <p:cNvSpPr/>
            <p:nvPr/>
          </p:nvSpPr>
          <p:spPr>
            <a:xfrm>
              <a:off x="2923000" y="266525"/>
              <a:ext cx="184125" cy="134100"/>
            </a:xfrm>
            <a:custGeom>
              <a:avLst/>
              <a:gdLst/>
              <a:ahLst/>
              <a:cxnLst/>
              <a:rect l="l" t="t" r="r" b="b"/>
              <a:pathLst>
                <a:path w="7365" h="5364" extrusionOk="0">
                  <a:moveTo>
                    <a:pt x="4207" y="1"/>
                  </a:moveTo>
                  <a:cubicBezTo>
                    <a:pt x="3123" y="1"/>
                    <a:pt x="1986" y="345"/>
                    <a:pt x="1141" y="833"/>
                  </a:cubicBezTo>
                  <a:cubicBezTo>
                    <a:pt x="152" y="1397"/>
                    <a:pt x="0" y="2789"/>
                    <a:pt x="660" y="3667"/>
                  </a:cubicBezTo>
                  <a:cubicBezTo>
                    <a:pt x="1078" y="4224"/>
                    <a:pt x="1722" y="4573"/>
                    <a:pt x="2378" y="4808"/>
                  </a:cubicBezTo>
                  <a:cubicBezTo>
                    <a:pt x="3144" y="5084"/>
                    <a:pt x="3949" y="5364"/>
                    <a:pt x="4712" y="5364"/>
                  </a:cubicBezTo>
                  <a:cubicBezTo>
                    <a:pt x="5380" y="5364"/>
                    <a:pt x="6016" y="5150"/>
                    <a:pt x="6568" y="4531"/>
                  </a:cubicBezTo>
                  <a:cubicBezTo>
                    <a:pt x="7052" y="3983"/>
                    <a:pt x="7315" y="3255"/>
                    <a:pt x="7352" y="2525"/>
                  </a:cubicBezTo>
                  <a:cubicBezTo>
                    <a:pt x="7365" y="2247"/>
                    <a:pt x="7345" y="1964"/>
                    <a:pt x="7228" y="1711"/>
                  </a:cubicBezTo>
                  <a:cubicBezTo>
                    <a:pt x="6654" y="466"/>
                    <a:pt x="5466" y="1"/>
                    <a:pt x="4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3" name="Google Shape;3103;p18"/>
            <p:cNvSpPr/>
            <p:nvPr/>
          </p:nvSpPr>
          <p:spPr>
            <a:xfrm rot="-1395617">
              <a:off x="6508098" y="4052261"/>
              <a:ext cx="3103381" cy="1226873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4" name="Google Shape;3104;p18"/>
            <p:cNvSpPr/>
            <p:nvPr/>
          </p:nvSpPr>
          <p:spPr>
            <a:xfrm>
              <a:off x="8138300" y="1377975"/>
              <a:ext cx="687600" cy="750475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105" name="Google Shape;3105;p18"/>
          <p:cNvSpPr txBox="1">
            <a:spLocks noGrp="1"/>
          </p:cNvSpPr>
          <p:nvPr>
            <p:ph type="title"/>
          </p:nvPr>
        </p:nvSpPr>
        <p:spPr>
          <a:xfrm>
            <a:off x="2599400" y="4504251"/>
            <a:ext cx="6993200" cy="7092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106" name="Google Shape;3106;p18"/>
          <p:cNvSpPr txBox="1">
            <a:spLocks noGrp="1"/>
          </p:cNvSpPr>
          <p:nvPr>
            <p:ph type="subTitle" idx="1"/>
          </p:nvPr>
        </p:nvSpPr>
        <p:spPr>
          <a:xfrm>
            <a:off x="2599400" y="2572151"/>
            <a:ext cx="6993200" cy="173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1891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 2">
  <p:cSld name="Title and one column 2">
    <p:spTree>
      <p:nvGrpSpPr>
        <p:cNvPr id="1" name="Shape 3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8" name="Google Shape;3108;p19"/>
          <p:cNvGrpSpPr/>
          <p:nvPr/>
        </p:nvGrpSpPr>
        <p:grpSpPr>
          <a:xfrm>
            <a:off x="961679" y="1649400"/>
            <a:ext cx="4565200" cy="4488800"/>
            <a:chOff x="721259" y="1237050"/>
            <a:chExt cx="3423900" cy="3366600"/>
          </a:xfrm>
        </p:grpSpPr>
        <p:sp>
          <p:nvSpPr>
            <p:cNvPr id="3109" name="Google Shape;3109;p19"/>
            <p:cNvSpPr/>
            <p:nvPr/>
          </p:nvSpPr>
          <p:spPr>
            <a:xfrm>
              <a:off x="721259" y="1237050"/>
              <a:ext cx="3423900" cy="33666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3110" name="Google Shape;3110;p19"/>
            <p:cNvGrpSpPr/>
            <p:nvPr/>
          </p:nvGrpSpPr>
          <p:grpSpPr>
            <a:xfrm>
              <a:off x="778065" y="1336985"/>
              <a:ext cx="3310253" cy="3166732"/>
              <a:chOff x="784740" y="1336985"/>
              <a:chExt cx="3310253" cy="3166732"/>
            </a:xfrm>
          </p:grpSpPr>
          <p:sp>
            <p:nvSpPr>
              <p:cNvPr id="3111" name="Google Shape;3111;p19"/>
              <p:cNvSpPr/>
              <p:nvPr/>
            </p:nvSpPr>
            <p:spPr>
              <a:xfrm>
                <a:off x="4068893" y="163082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2" name="Google Shape;3112;p19"/>
              <p:cNvSpPr/>
              <p:nvPr/>
            </p:nvSpPr>
            <p:spPr>
              <a:xfrm>
                <a:off x="4068893" y="17287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3" name="Google Shape;3113;p19"/>
              <p:cNvSpPr/>
              <p:nvPr/>
            </p:nvSpPr>
            <p:spPr>
              <a:xfrm>
                <a:off x="4068893" y="182670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4" name="Google Shape;3114;p19"/>
              <p:cNvSpPr/>
              <p:nvPr/>
            </p:nvSpPr>
            <p:spPr>
              <a:xfrm>
                <a:off x="4068893" y="1924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5" name="Google Shape;3115;p19"/>
              <p:cNvSpPr/>
              <p:nvPr/>
            </p:nvSpPr>
            <p:spPr>
              <a:xfrm>
                <a:off x="4068893" y="202257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6" name="Google Shape;3116;p19"/>
              <p:cNvSpPr/>
              <p:nvPr/>
            </p:nvSpPr>
            <p:spPr>
              <a:xfrm>
                <a:off x="4068893" y="212051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7" name="Google Shape;3117;p19"/>
              <p:cNvSpPr/>
              <p:nvPr/>
            </p:nvSpPr>
            <p:spPr>
              <a:xfrm>
                <a:off x="4068893" y="22184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8" name="Google Shape;3118;p19"/>
              <p:cNvSpPr/>
              <p:nvPr/>
            </p:nvSpPr>
            <p:spPr>
              <a:xfrm>
                <a:off x="4068893" y="231638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19" name="Google Shape;3119;p19"/>
              <p:cNvSpPr/>
              <p:nvPr/>
            </p:nvSpPr>
            <p:spPr>
              <a:xfrm>
                <a:off x="4068893" y="24143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0" name="Google Shape;3120;p19"/>
              <p:cNvSpPr/>
              <p:nvPr/>
            </p:nvSpPr>
            <p:spPr>
              <a:xfrm>
                <a:off x="4068893" y="251226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1" name="Google Shape;3121;p19"/>
              <p:cNvSpPr/>
              <p:nvPr/>
            </p:nvSpPr>
            <p:spPr>
              <a:xfrm>
                <a:off x="4068893" y="261020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2" name="Google Shape;3122;p19"/>
              <p:cNvSpPr/>
              <p:nvPr/>
            </p:nvSpPr>
            <p:spPr>
              <a:xfrm>
                <a:off x="4068893" y="27081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3" name="Google Shape;3123;p19"/>
              <p:cNvSpPr/>
              <p:nvPr/>
            </p:nvSpPr>
            <p:spPr>
              <a:xfrm>
                <a:off x="4068893" y="280607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4" name="Google Shape;3124;p19"/>
              <p:cNvSpPr/>
              <p:nvPr/>
            </p:nvSpPr>
            <p:spPr>
              <a:xfrm>
                <a:off x="4068893" y="290401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5" name="Google Shape;3125;p19"/>
              <p:cNvSpPr/>
              <p:nvPr/>
            </p:nvSpPr>
            <p:spPr>
              <a:xfrm>
                <a:off x="4068893" y="300195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6" name="Google Shape;3126;p19"/>
              <p:cNvSpPr/>
              <p:nvPr/>
            </p:nvSpPr>
            <p:spPr>
              <a:xfrm>
                <a:off x="3980104" y="163082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7" name="Google Shape;3127;p19"/>
              <p:cNvSpPr/>
              <p:nvPr/>
            </p:nvSpPr>
            <p:spPr>
              <a:xfrm>
                <a:off x="3980104" y="17287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8" name="Google Shape;3128;p19"/>
              <p:cNvSpPr/>
              <p:nvPr/>
            </p:nvSpPr>
            <p:spPr>
              <a:xfrm>
                <a:off x="3980104" y="182670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29" name="Google Shape;3129;p19"/>
              <p:cNvSpPr/>
              <p:nvPr/>
            </p:nvSpPr>
            <p:spPr>
              <a:xfrm>
                <a:off x="3980104" y="1924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0" name="Google Shape;3130;p19"/>
              <p:cNvSpPr/>
              <p:nvPr/>
            </p:nvSpPr>
            <p:spPr>
              <a:xfrm>
                <a:off x="3980104" y="202257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1" name="Google Shape;3131;p19"/>
              <p:cNvSpPr/>
              <p:nvPr/>
            </p:nvSpPr>
            <p:spPr>
              <a:xfrm>
                <a:off x="3980104" y="212051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2" name="Google Shape;3132;p19"/>
              <p:cNvSpPr/>
              <p:nvPr/>
            </p:nvSpPr>
            <p:spPr>
              <a:xfrm>
                <a:off x="3980104" y="22184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3" name="Google Shape;3133;p19"/>
              <p:cNvSpPr/>
              <p:nvPr/>
            </p:nvSpPr>
            <p:spPr>
              <a:xfrm>
                <a:off x="3980104" y="231638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4" name="Google Shape;3134;p19"/>
              <p:cNvSpPr/>
              <p:nvPr/>
            </p:nvSpPr>
            <p:spPr>
              <a:xfrm>
                <a:off x="3980104" y="24143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5" name="Google Shape;3135;p19"/>
              <p:cNvSpPr/>
              <p:nvPr/>
            </p:nvSpPr>
            <p:spPr>
              <a:xfrm>
                <a:off x="3980104" y="251226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6" name="Google Shape;3136;p19"/>
              <p:cNvSpPr/>
              <p:nvPr/>
            </p:nvSpPr>
            <p:spPr>
              <a:xfrm>
                <a:off x="3980104" y="261020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7" name="Google Shape;3137;p19"/>
              <p:cNvSpPr/>
              <p:nvPr/>
            </p:nvSpPr>
            <p:spPr>
              <a:xfrm>
                <a:off x="3980104" y="27081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8" name="Google Shape;3138;p19"/>
              <p:cNvSpPr/>
              <p:nvPr/>
            </p:nvSpPr>
            <p:spPr>
              <a:xfrm>
                <a:off x="3980104" y="280607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39" name="Google Shape;3139;p19"/>
              <p:cNvSpPr/>
              <p:nvPr/>
            </p:nvSpPr>
            <p:spPr>
              <a:xfrm>
                <a:off x="3980104" y="290401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0" name="Google Shape;3140;p19"/>
              <p:cNvSpPr/>
              <p:nvPr/>
            </p:nvSpPr>
            <p:spPr>
              <a:xfrm>
                <a:off x="3980104" y="300195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1" name="Google Shape;3141;p19"/>
              <p:cNvSpPr/>
              <p:nvPr/>
            </p:nvSpPr>
            <p:spPr>
              <a:xfrm>
                <a:off x="4068893" y="31064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2" name="Google Shape;3142;p19"/>
              <p:cNvSpPr/>
              <p:nvPr/>
            </p:nvSpPr>
            <p:spPr>
              <a:xfrm>
                <a:off x="4068893" y="320443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3" name="Google Shape;3143;p19"/>
              <p:cNvSpPr/>
              <p:nvPr/>
            </p:nvSpPr>
            <p:spPr>
              <a:xfrm>
                <a:off x="4068893" y="330237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4" name="Google Shape;3144;p19"/>
              <p:cNvSpPr/>
              <p:nvPr/>
            </p:nvSpPr>
            <p:spPr>
              <a:xfrm>
                <a:off x="4068893" y="340030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5" name="Google Shape;3145;p19"/>
              <p:cNvSpPr/>
              <p:nvPr/>
            </p:nvSpPr>
            <p:spPr>
              <a:xfrm>
                <a:off x="4068893" y="349824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6" name="Google Shape;3146;p19"/>
              <p:cNvSpPr/>
              <p:nvPr/>
            </p:nvSpPr>
            <p:spPr>
              <a:xfrm>
                <a:off x="4068893" y="35961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7" name="Google Shape;3147;p19"/>
              <p:cNvSpPr/>
              <p:nvPr/>
            </p:nvSpPr>
            <p:spPr>
              <a:xfrm>
                <a:off x="4068893" y="36941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8" name="Google Shape;3148;p19"/>
              <p:cNvSpPr/>
              <p:nvPr/>
            </p:nvSpPr>
            <p:spPr>
              <a:xfrm>
                <a:off x="4068893" y="37920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49" name="Google Shape;3149;p19"/>
              <p:cNvSpPr/>
              <p:nvPr/>
            </p:nvSpPr>
            <p:spPr>
              <a:xfrm>
                <a:off x="4068893" y="388999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0" name="Google Shape;3150;p19"/>
              <p:cNvSpPr/>
              <p:nvPr/>
            </p:nvSpPr>
            <p:spPr>
              <a:xfrm>
                <a:off x="4068893" y="398793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1" name="Google Shape;3151;p19"/>
              <p:cNvSpPr/>
              <p:nvPr/>
            </p:nvSpPr>
            <p:spPr>
              <a:xfrm>
                <a:off x="4068893" y="408586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2" name="Google Shape;3152;p19"/>
              <p:cNvSpPr/>
              <p:nvPr/>
            </p:nvSpPr>
            <p:spPr>
              <a:xfrm>
                <a:off x="4068893" y="41838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3" name="Google Shape;3153;p19"/>
              <p:cNvSpPr/>
              <p:nvPr/>
            </p:nvSpPr>
            <p:spPr>
              <a:xfrm>
                <a:off x="4068893" y="428174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4" name="Google Shape;3154;p19"/>
              <p:cNvSpPr/>
              <p:nvPr/>
            </p:nvSpPr>
            <p:spPr>
              <a:xfrm>
                <a:off x="4068893" y="437967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5" name="Google Shape;3155;p19"/>
              <p:cNvSpPr/>
              <p:nvPr/>
            </p:nvSpPr>
            <p:spPr>
              <a:xfrm>
                <a:off x="4068893" y="4477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6" name="Google Shape;3156;p19"/>
              <p:cNvSpPr/>
              <p:nvPr/>
            </p:nvSpPr>
            <p:spPr>
              <a:xfrm>
                <a:off x="3980104" y="31064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7" name="Google Shape;3157;p19"/>
              <p:cNvSpPr/>
              <p:nvPr/>
            </p:nvSpPr>
            <p:spPr>
              <a:xfrm>
                <a:off x="3980104" y="320443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8" name="Google Shape;3158;p19"/>
              <p:cNvSpPr/>
              <p:nvPr/>
            </p:nvSpPr>
            <p:spPr>
              <a:xfrm>
                <a:off x="3980104" y="330237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59" name="Google Shape;3159;p19"/>
              <p:cNvSpPr/>
              <p:nvPr/>
            </p:nvSpPr>
            <p:spPr>
              <a:xfrm>
                <a:off x="3980104" y="340030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0" name="Google Shape;3160;p19"/>
              <p:cNvSpPr/>
              <p:nvPr/>
            </p:nvSpPr>
            <p:spPr>
              <a:xfrm>
                <a:off x="3980104" y="349824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1" name="Google Shape;3161;p19"/>
              <p:cNvSpPr/>
              <p:nvPr/>
            </p:nvSpPr>
            <p:spPr>
              <a:xfrm>
                <a:off x="3980104" y="35961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2" name="Google Shape;3162;p19"/>
              <p:cNvSpPr/>
              <p:nvPr/>
            </p:nvSpPr>
            <p:spPr>
              <a:xfrm>
                <a:off x="3980104" y="36941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3" name="Google Shape;3163;p19"/>
              <p:cNvSpPr/>
              <p:nvPr/>
            </p:nvSpPr>
            <p:spPr>
              <a:xfrm>
                <a:off x="3980104" y="37920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4" name="Google Shape;3164;p19"/>
              <p:cNvSpPr/>
              <p:nvPr/>
            </p:nvSpPr>
            <p:spPr>
              <a:xfrm>
                <a:off x="3980104" y="388999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5" name="Google Shape;3165;p19"/>
              <p:cNvSpPr/>
              <p:nvPr/>
            </p:nvSpPr>
            <p:spPr>
              <a:xfrm>
                <a:off x="3980104" y="398793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6" name="Google Shape;3166;p19"/>
              <p:cNvSpPr/>
              <p:nvPr/>
            </p:nvSpPr>
            <p:spPr>
              <a:xfrm>
                <a:off x="3980104" y="408586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7" name="Google Shape;3167;p19"/>
              <p:cNvSpPr/>
              <p:nvPr/>
            </p:nvSpPr>
            <p:spPr>
              <a:xfrm>
                <a:off x="3980104" y="41838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8" name="Google Shape;3168;p19"/>
              <p:cNvSpPr/>
              <p:nvPr/>
            </p:nvSpPr>
            <p:spPr>
              <a:xfrm>
                <a:off x="3980104" y="428174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69" name="Google Shape;3169;p19"/>
              <p:cNvSpPr/>
              <p:nvPr/>
            </p:nvSpPr>
            <p:spPr>
              <a:xfrm>
                <a:off x="3980104" y="437967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0" name="Google Shape;3170;p19"/>
              <p:cNvSpPr/>
              <p:nvPr/>
            </p:nvSpPr>
            <p:spPr>
              <a:xfrm>
                <a:off x="3980104" y="4477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1" name="Google Shape;3171;p19"/>
              <p:cNvSpPr/>
              <p:nvPr/>
            </p:nvSpPr>
            <p:spPr>
              <a:xfrm>
                <a:off x="2027752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2" name="Google Shape;3172;p19"/>
              <p:cNvSpPr/>
              <p:nvPr/>
            </p:nvSpPr>
            <p:spPr>
              <a:xfrm>
                <a:off x="2116540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3" name="Google Shape;3173;p19"/>
              <p:cNvSpPr/>
              <p:nvPr/>
            </p:nvSpPr>
            <p:spPr>
              <a:xfrm>
                <a:off x="2205328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4" name="Google Shape;3174;p19"/>
              <p:cNvSpPr/>
              <p:nvPr/>
            </p:nvSpPr>
            <p:spPr>
              <a:xfrm>
                <a:off x="2294116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5" name="Google Shape;3175;p19"/>
              <p:cNvSpPr/>
              <p:nvPr/>
            </p:nvSpPr>
            <p:spPr>
              <a:xfrm>
                <a:off x="2382904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6" name="Google Shape;3176;p19"/>
              <p:cNvSpPr/>
              <p:nvPr/>
            </p:nvSpPr>
            <p:spPr>
              <a:xfrm>
                <a:off x="2471691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7" name="Google Shape;3177;p19"/>
              <p:cNvSpPr/>
              <p:nvPr/>
            </p:nvSpPr>
            <p:spPr>
              <a:xfrm>
                <a:off x="2027752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8" name="Google Shape;3178;p19"/>
              <p:cNvSpPr/>
              <p:nvPr/>
            </p:nvSpPr>
            <p:spPr>
              <a:xfrm>
                <a:off x="2116540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79" name="Google Shape;3179;p19"/>
              <p:cNvSpPr/>
              <p:nvPr/>
            </p:nvSpPr>
            <p:spPr>
              <a:xfrm>
                <a:off x="2205328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0" name="Google Shape;3180;p19"/>
              <p:cNvSpPr/>
              <p:nvPr/>
            </p:nvSpPr>
            <p:spPr>
              <a:xfrm>
                <a:off x="2294116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1" name="Google Shape;3181;p19"/>
              <p:cNvSpPr/>
              <p:nvPr/>
            </p:nvSpPr>
            <p:spPr>
              <a:xfrm>
                <a:off x="2382904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2" name="Google Shape;3182;p19"/>
              <p:cNvSpPr/>
              <p:nvPr/>
            </p:nvSpPr>
            <p:spPr>
              <a:xfrm>
                <a:off x="2471691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3" name="Google Shape;3183;p19"/>
              <p:cNvSpPr/>
              <p:nvPr/>
            </p:nvSpPr>
            <p:spPr>
              <a:xfrm>
                <a:off x="2027752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4" name="Google Shape;3184;p19"/>
              <p:cNvSpPr/>
              <p:nvPr/>
            </p:nvSpPr>
            <p:spPr>
              <a:xfrm>
                <a:off x="2116540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5" name="Google Shape;3185;p19"/>
              <p:cNvSpPr/>
              <p:nvPr/>
            </p:nvSpPr>
            <p:spPr>
              <a:xfrm>
                <a:off x="2205328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6" name="Google Shape;3186;p19"/>
              <p:cNvSpPr/>
              <p:nvPr/>
            </p:nvSpPr>
            <p:spPr>
              <a:xfrm>
                <a:off x="2294116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7" name="Google Shape;3187;p19"/>
              <p:cNvSpPr/>
              <p:nvPr/>
            </p:nvSpPr>
            <p:spPr>
              <a:xfrm>
                <a:off x="2382904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8" name="Google Shape;3188;p19"/>
              <p:cNvSpPr/>
              <p:nvPr/>
            </p:nvSpPr>
            <p:spPr>
              <a:xfrm>
                <a:off x="2471691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89" name="Google Shape;3189;p19"/>
              <p:cNvSpPr/>
              <p:nvPr/>
            </p:nvSpPr>
            <p:spPr>
              <a:xfrm>
                <a:off x="2027752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0" name="Google Shape;3190;p19"/>
              <p:cNvSpPr/>
              <p:nvPr/>
            </p:nvSpPr>
            <p:spPr>
              <a:xfrm>
                <a:off x="2116540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1" name="Google Shape;3191;p19"/>
              <p:cNvSpPr/>
              <p:nvPr/>
            </p:nvSpPr>
            <p:spPr>
              <a:xfrm>
                <a:off x="2205328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2" name="Google Shape;3192;p19"/>
              <p:cNvSpPr/>
              <p:nvPr/>
            </p:nvSpPr>
            <p:spPr>
              <a:xfrm>
                <a:off x="2294116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3" name="Google Shape;3193;p19"/>
              <p:cNvSpPr/>
              <p:nvPr/>
            </p:nvSpPr>
            <p:spPr>
              <a:xfrm>
                <a:off x="2382904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4" name="Google Shape;3194;p19"/>
              <p:cNvSpPr/>
              <p:nvPr/>
            </p:nvSpPr>
            <p:spPr>
              <a:xfrm>
                <a:off x="2471691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5" name="Google Shape;3195;p19"/>
              <p:cNvSpPr/>
              <p:nvPr/>
            </p:nvSpPr>
            <p:spPr>
              <a:xfrm>
                <a:off x="2027752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6" name="Google Shape;3196;p19"/>
              <p:cNvSpPr/>
              <p:nvPr/>
            </p:nvSpPr>
            <p:spPr>
              <a:xfrm>
                <a:off x="2116540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7" name="Google Shape;3197;p19"/>
              <p:cNvSpPr/>
              <p:nvPr/>
            </p:nvSpPr>
            <p:spPr>
              <a:xfrm>
                <a:off x="2205328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8" name="Google Shape;3198;p19"/>
              <p:cNvSpPr/>
              <p:nvPr/>
            </p:nvSpPr>
            <p:spPr>
              <a:xfrm>
                <a:off x="2294116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99" name="Google Shape;3199;p19"/>
              <p:cNvSpPr/>
              <p:nvPr/>
            </p:nvSpPr>
            <p:spPr>
              <a:xfrm>
                <a:off x="2382904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0" name="Google Shape;3200;p19"/>
              <p:cNvSpPr/>
              <p:nvPr/>
            </p:nvSpPr>
            <p:spPr>
              <a:xfrm>
                <a:off x="2471691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1" name="Google Shape;3201;p19"/>
              <p:cNvSpPr/>
              <p:nvPr/>
            </p:nvSpPr>
            <p:spPr>
              <a:xfrm>
                <a:off x="2027752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2" name="Google Shape;3202;p19"/>
              <p:cNvSpPr/>
              <p:nvPr/>
            </p:nvSpPr>
            <p:spPr>
              <a:xfrm>
                <a:off x="2116540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3" name="Google Shape;3203;p19"/>
              <p:cNvSpPr/>
              <p:nvPr/>
            </p:nvSpPr>
            <p:spPr>
              <a:xfrm>
                <a:off x="2205328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4" name="Google Shape;3204;p19"/>
              <p:cNvSpPr/>
              <p:nvPr/>
            </p:nvSpPr>
            <p:spPr>
              <a:xfrm>
                <a:off x="2294116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5" name="Google Shape;3205;p19"/>
              <p:cNvSpPr/>
              <p:nvPr/>
            </p:nvSpPr>
            <p:spPr>
              <a:xfrm>
                <a:off x="2382904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6" name="Google Shape;3206;p19"/>
              <p:cNvSpPr/>
              <p:nvPr/>
            </p:nvSpPr>
            <p:spPr>
              <a:xfrm>
                <a:off x="2471691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7" name="Google Shape;3207;p19"/>
              <p:cNvSpPr/>
              <p:nvPr/>
            </p:nvSpPr>
            <p:spPr>
              <a:xfrm>
                <a:off x="2027752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8" name="Google Shape;3208;p19"/>
              <p:cNvSpPr/>
              <p:nvPr/>
            </p:nvSpPr>
            <p:spPr>
              <a:xfrm>
                <a:off x="2116540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09" name="Google Shape;3209;p19"/>
              <p:cNvSpPr/>
              <p:nvPr/>
            </p:nvSpPr>
            <p:spPr>
              <a:xfrm>
                <a:off x="2205328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0" name="Google Shape;3210;p19"/>
              <p:cNvSpPr/>
              <p:nvPr/>
            </p:nvSpPr>
            <p:spPr>
              <a:xfrm>
                <a:off x="2294116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1" name="Google Shape;3211;p19"/>
              <p:cNvSpPr/>
              <p:nvPr/>
            </p:nvSpPr>
            <p:spPr>
              <a:xfrm>
                <a:off x="2382904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2" name="Google Shape;3212;p19"/>
              <p:cNvSpPr/>
              <p:nvPr/>
            </p:nvSpPr>
            <p:spPr>
              <a:xfrm>
                <a:off x="2471691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3" name="Google Shape;3213;p19"/>
              <p:cNvSpPr/>
              <p:nvPr/>
            </p:nvSpPr>
            <p:spPr>
              <a:xfrm>
                <a:off x="2027752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4" name="Google Shape;3214;p19"/>
              <p:cNvSpPr/>
              <p:nvPr/>
            </p:nvSpPr>
            <p:spPr>
              <a:xfrm>
                <a:off x="2116540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5" name="Google Shape;3215;p19"/>
              <p:cNvSpPr/>
              <p:nvPr/>
            </p:nvSpPr>
            <p:spPr>
              <a:xfrm>
                <a:off x="2205328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6" name="Google Shape;3216;p19"/>
              <p:cNvSpPr/>
              <p:nvPr/>
            </p:nvSpPr>
            <p:spPr>
              <a:xfrm>
                <a:off x="2294116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7" name="Google Shape;3217;p19"/>
              <p:cNvSpPr/>
              <p:nvPr/>
            </p:nvSpPr>
            <p:spPr>
              <a:xfrm>
                <a:off x="2382904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8" name="Google Shape;3218;p19"/>
              <p:cNvSpPr/>
              <p:nvPr/>
            </p:nvSpPr>
            <p:spPr>
              <a:xfrm>
                <a:off x="2471691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19" name="Google Shape;3219;p19"/>
              <p:cNvSpPr/>
              <p:nvPr/>
            </p:nvSpPr>
            <p:spPr>
              <a:xfrm>
                <a:off x="2027752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0" name="Google Shape;3220;p19"/>
              <p:cNvSpPr/>
              <p:nvPr/>
            </p:nvSpPr>
            <p:spPr>
              <a:xfrm>
                <a:off x="2116540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1" name="Google Shape;3221;p19"/>
              <p:cNvSpPr/>
              <p:nvPr/>
            </p:nvSpPr>
            <p:spPr>
              <a:xfrm>
                <a:off x="2205328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2" name="Google Shape;3222;p19"/>
              <p:cNvSpPr/>
              <p:nvPr/>
            </p:nvSpPr>
            <p:spPr>
              <a:xfrm>
                <a:off x="2294116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3" name="Google Shape;3223;p19"/>
              <p:cNvSpPr/>
              <p:nvPr/>
            </p:nvSpPr>
            <p:spPr>
              <a:xfrm>
                <a:off x="2382904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4" name="Google Shape;3224;p19"/>
              <p:cNvSpPr/>
              <p:nvPr/>
            </p:nvSpPr>
            <p:spPr>
              <a:xfrm>
                <a:off x="2471691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5" name="Google Shape;3225;p19"/>
              <p:cNvSpPr/>
              <p:nvPr/>
            </p:nvSpPr>
            <p:spPr>
              <a:xfrm>
                <a:off x="2027752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6" name="Google Shape;3226;p19"/>
              <p:cNvSpPr/>
              <p:nvPr/>
            </p:nvSpPr>
            <p:spPr>
              <a:xfrm>
                <a:off x="2116540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7" name="Google Shape;3227;p19"/>
              <p:cNvSpPr/>
              <p:nvPr/>
            </p:nvSpPr>
            <p:spPr>
              <a:xfrm>
                <a:off x="2205328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8" name="Google Shape;3228;p19"/>
              <p:cNvSpPr/>
              <p:nvPr/>
            </p:nvSpPr>
            <p:spPr>
              <a:xfrm>
                <a:off x="2294116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29" name="Google Shape;3229;p19"/>
              <p:cNvSpPr/>
              <p:nvPr/>
            </p:nvSpPr>
            <p:spPr>
              <a:xfrm>
                <a:off x="2382904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0" name="Google Shape;3230;p19"/>
              <p:cNvSpPr/>
              <p:nvPr/>
            </p:nvSpPr>
            <p:spPr>
              <a:xfrm>
                <a:off x="2471691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1" name="Google Shape;3231;p19"/>
              <p:cNvSpPr/>
              <p:nvPr/>
            </p:nvSpPr>
            <p:spPr>
              <a:xfrm>
                <a:off x="2027752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2" name="Google Shape;3232;p19"/>
              <p:cNvSpPr/>
              <p:nvPr/>
            </p:nvSpPr>
            <p:spPr>
              <a:xfrm>
                <a:off x="2116540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3" name="Google Shape;3233;p19"/>
              <p:cNvSpPr/>
              <p:nvPr/>
            </p:nvSpPr>
            <p:spPr>
              <a:xfrm>
                <a:off x="2205328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4" name="Google Shape;3234;p19"/>
              <p:cNvSpPr/>
              <p:nvPr/>
            </p:nvSpPr>
            <p:spPr>
              <a:xfrm>
                <a:off x="2294116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5" name="Google Shape;3235;p19"/>
              <p:cNvSpPr/>
              <p:nvPr/>
            </p:nvSpPr>
            <p:spPr>
              <a:xfrm>
                <a:off x="2382904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6" name="Google Shape;3236;p19"/>
              <p:cNvSpPr/>
              <p:nvPr/>
            </p:nvSpPr>
            <p:spPr>
              <a:xfrm>
                <a:off x="2471691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7" name="Google Shape;3237;p19"/>
              <p:cNvSpPr/>
              <p:nvPr/>
            </p:nvSpPr>
            <p:spPr>
              <a:xfrm>
                <a:off x="2027752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8" name="Google Shape;3238;p19"/>
              <p:cNvSpPr/>
              <p:nvPr/>
            </p:nvSpPr>
            <p:spPr>
              <a:xfrm>
                <a:off x="2116540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39" name="Google Shape;3239;p19"/>
              <p:cNvSpPr/>
              <p:nvPr/>
            </p:nvSpPr>
            <p:spPr>
              <a:xfrm>
                <a:off x="2205328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0" name="Google Shape;3240;p19"/>
              <p:cNvSpPr/>
              <p:nvPr/>
            </p:nvSpPr>
            <p:spPr>
              <a:xfrm>
                <a:off x="2294116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1" name="Google Shape;3241;p19"/>
              <p:cNvSpPr/>
              <p:nvPr/>
            </p:nvSpPr>
            <p:spPr>
              <a:xfrm>
                <a:off x="2382904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2" name="Google Shape;3242;p19"/>
              <p:cNvSpPr/>
              <p:nvPr/>
            </p:nvSpPr>
            <p:spPr>
              <a:xfrm>
                <a:off x="2471691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3" name="Google Shape;3243;p19"/>
              <p:cNvSpPr/>
              <p:nvPr/>
            </p:nvSpPr>
            <p:spPr>
              <a:xfrm>
                <a:off x="2027752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4" name="Google Shape;3244;p19"/>
              <p:cNvSpPr/>
              <p:nvPr/>
            </p:nvSpPr>
            <p:spPr>
              <a:xfrm>
                <a:off x="2116540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5" name="Google Shape;3245;p19"/>
              <p:cNvSpPr/>
              <p:nvPr/>
            </p:nvSpPr>
            <p:spPr>
              <a:xfrm>
                <a:off x="2205328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6" name="Google Shape;3246;p19"/>
              <p:cNvSpPr/>
              <p:nvPr/>
            </p:nvSpPr>
            <p:spPr>
              <a:xfrm>
                <a:off x="2294116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7" name="Google Shape;3247;p19"/>
              <p:cNvSpPr/>
              <p:nvPr/>
            </p:nvSpPr>
            <p:spPr>
              <a:xfrm>
                <a:off x="2382904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8" name="Google Shape;3248;p19"/>
              <p:cNvSpPr/>
              <p:nvPr/>
            </p:nvSpPr>
            <p:spPr>
              <a:xfrm>
                <a:off x="2471691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49" name="Google Shape;3249;p19"/>
              <p:cNvSpPr/>
              <p:nvPr/>
            </p:nvSpPr>
            <p:spPr>
              <a:xfrm>
                <a:off x="2560479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0" name="Google Shape;3250;p19"/>
              <p:cNvSpPr/>
              <p:nvPr/>
            </p:nvSpPr>
            <p:spPr>
              <a:xfrm>
                <a:off x="2560479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1" name="Google Shape;3251;p19"/>
              <p:cNvSpPr/>
              <p:nvPr/>
            </p:nvSpPr>
            <p:spPr>
              <a:xfrm>
                <a:off x="2560479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2" name="Google Shape;3252;p19"/>
              <p:cNvSpPr/>
              <p:nvPr/>
            </p:nvSpPr>
            <p:spPr>
              <a:xfrm>
                <a:off x="2560479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3" name="Google Shape;3253;p19"/>
              <p:cNvSpPr/>
              <p:nvPr/>
            </p:nvSpPr>
            <p:spPr>
              <a:xfrm>
                <a:off x="2560479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4" name="Google Shape;3254;p19"/>
              <p:cNvSpPr/>
              <p:nvPr/>
            </p:nvSpPr>
            <p:spPr>
              <a:xfrm>
                <a:off x="2560479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5" name="Google Shape;3255;p19"/>
              <p:cNvSpPr/>
              <p:nvPr/>
            </p:nvSpPr>
            <p:spPr>
              <a:xfrm>
                <a:off x="2560479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6" name="Google Shape;3256;p19"/>
              <p:cNvSpPr/>
              <p:nvPr/>
            </p:nvSpPr>
            <p:spPr>
              <a:xfrm>
                <a:off x="2560479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7" name="Google Shape;3257;p19"/>
              <p:cNvSpPr/>
              <p:nvPr/>
            </p:nvSpPr>
            <p:spPr>
              <a:xfrm>
                <a:off x="2560479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8" name="Google Shape;3258;p19"/>
              <p:cNvSpPr/>
              <p:nvPr/>
            </p:nvSpPr>
            <p:spPr>
              <a:xfrm>
                <a:off x="2560479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59" name="Google Shape;3259;p19"/>
              <p:cNvSpPr/>
              <p:nvPr/>
            </p:nvSpPr>
            <p:spPr>
              <a:xfrm>
                <a:off x="2560479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0" name="Google Shape;3260;p19"/>
              <p:cNvSpPr/>
              <p:nvPr/>
            </p:nvSpPr>
            <p:spPr>
              <a:xfrm>
                <a:off x="2560479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1" name="Google Shape;3261;p19"/>
              <p:cNvSpPr/>
              <p:nvPr/>
            </p:nvSpPr>
            <p:spPr>
              <a:xfrm>
                <a:off x="2560479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2" name="Google Shape;3262;p19"/>
              <p:cNvSpPr/>
              <p:nvPr/>
            </p:nvSpPr>
            <p:spPr>
              <a:xfrm>
                <a:off x="2649267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3" name="Google Shape;3263;p19"/>
              <p:cNvSpPr/>
              <p:nvPr/>
            </p:nvSpPr>
            <p:spPr>
              <a:xfrm>
                <a:off x="2649267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4" name="Google Shape;3264;p19"/>
              <p:cNvSpPr/>
              <p:nvPr/>
            </p:nvSpPr>
            <p:spPr>
              <a:xfrm>
                <a:off x="2649267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5" name="Google Shape;3265;p19"/>
              <p:cNvSpPr/>
              <p:nvPr/>
            </p:nvSpPr>
            <p:spPr>
              <a:xfrm>
                <a:off x="2649267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6" name="Google Shape;3266;p19"/>
              <p:cNvSpPr/>
              <p:nvPr/>
            </p:nvSpPr>
            <p:spPr>
              <a:xfrm>
                <a:off x="2649267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7" name="Google Shape;3267;p19"/>
              <p:cNvSpPr/>
              <p:nvPr/>
            </p:nvSpPr>
            <p:spPr>
              <a:xfrm>
                <a:off x="2649267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8" name="Google Shape;3268;p19"/>
              <p:cNvSpPr/>
              <p:nvPr/>
            </p:nvSpPr>
            <p:spPr>
              <a:xfrm>
                <a:off x="2649267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69" name="Google Shape;3269;p19"/>
              <p:cNvSpPr/>
              <p:nvPr/>
            </p:nvSpPr>
            <p:spPr>
              <a:xfrm>
                <a:off x="2649267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0" name="Google Shape;3270;p19"/>
              <p:cNvSpPr/>
              <p:nvPr/>
            </p:nvSpPr>
            <p:spPr>
              <a:xfrm>
                <a:off x="2649267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1" name="Google Shape;3271;p19"/>
              <p:cNvSpPr/>
              <p:nvPr/>
            </p:nvSpPr>
            <p:spPr>
              <a:xfrm>
                <a:off x="2649267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2" name="Google Shape;3272;p19"/>
              <p:cNvSpPr/>
              <p:nvPr/>
            </p:nvSpPr>
            <p:spPr>
              <a:xfrm>
                <a:off x="2649267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3" name="Google Shape;3273;p19"/>
              <p:cNvSpPr/>
              <p:nvPr/>
            </p:nvSpPr>
            <p:spPr>
              <a:xfrm>
                <a:off x="2649267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4" name="Google Shape;3274;p19"/>
              <p:cNvSpPr/>
              <p:nvPr/>
            </p:nvSpPr>
            <p:spPr>
              <a:xfrm>
                <a:off x="2649267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5" name="Google Shape;3275;p19"/>
              <p:cNvSpPr/>
              <p:nvPr/>
            </p:nvSpPr>
            <p:spPr>
              <a:xfrm>
                <a:off x="2738055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6" name="Google Shape;3276;p19"/>
              <p:cNvSpPr/>
              <p:nvPr/>
            </p:nvSpPr>
            <p:spPr>
              <a:xfrm>
                <a:off x="2738055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7" name="Google Shape;3277;p19"/>
              <p:cNvSpPr/>
              <p:nvPr/>
            </p:nvSpPr>
            <p:spPr>
              <a:xfrm>
                <a:off x="2738055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8" name="Google Shape;3278;p19"/>
              <p:cNvSpPr/>
              <p:nvPr/>
            </p:nvSpPr>
            <p:spPr>
              <a:xfrm>
                <a:off x="2738055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79" name="Google Shape;3279;p19"/>
              <p:cNvSpPr/>
              <p:nvPr/>
            </p:nvSpPr>
            <p:spPr>
              <a:xfrm>
                <a:off x="2738055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0" name="Google Shape;3280;p19"/>
              <p:cNvSpPr/>
              <p:nvPr/>
            </p:nvSpPr>
            <p:spPr>
              <a:xfrm>
                <a:off x="2738055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1" name="Google Shape;3281;p19"/>
              <p:cNvSpPr/>
              <p:nvPr/>
            </p:nvSpPr>
            <p:spPr>
              <a:xfrm>
                <a:off x="2738055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2" name="Google Shape;3282;p19"/>
              <p:cNvSpPr/>
              <p:nvPr/>
            </p:nvSpPr>
            <p:spPr>
              <a:xfrm>
                <a:off x="2738055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3" name="Google Shape;3283;p19"/>
              <p:cNvSpPr/>
              <p:nvPr/>
            </p:nvSpPr>
            <p:spPr>
              <a:xfrm>
                <a:off x="2738055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4" name="Google Shape;3284;p19"/>
              <p:cNvSpPr/>
              <p:nvPr/>
            </p:nvSpPr>
            <p:spPr>
              <a:xfrm>
                <a:off x="2738055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5" name="Google Shape;3285;p19"/>
              <p:cNvSpPr/>
              <p:nvPr/>
            </p:nvSpPr>
            <p:spPr>
              <a:xfrm>
                <a:off x="2738055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6" name="Google Shape;3286;p19"/>
              <p:cNvSpPr/>
              <p:nvPr/>
            </p:nvSpPr>
            <p:spPr>
              <a:xfrm>
                <a:off x="2738055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7" name="Google Shape;3287;p19"/>
              <p:cNvSpPr/>
              <p:nvPr/>
            </p:nvSpPr>
            <p:spPr>
              <a:xfrm>
                <a:off x="2738055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8" name="Google Shape;3288;p19"/>
              <p:cNvSpPr/>
              <p:nvPr/>
            </p:nvSpPr>
            <p:spPr>
              <a:xfrm>
                <a:off x="2826842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89" name="Google Shape;3289;p19"/>
              <p:cNvSpPr/>
              <p:nvPr/>
            </p:nvSpPr>
            <p:spPr>
              <a:xfrm>
                <a:off x="2826842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0" name="Google Shape;3290;p19"/>
              <p:cNvSpPr/>
              <p:nvPr/>
            </p:nvSpPr>
            <p:spPr>
              <a:xfrm>
                <a:off x="2826842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1" name="Google Shape;3291;p19"/>
              <p:cNvSpPr/>
              <p:nvPr/>
            </p:nvSpPr>
            <p:spPr>
              <a:xfrm>
                <a:off x="2826842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2" name="Google Shape;3292;p19"/>
              <p:cNvSpPr/>
              <p:nvPr/>
            </p:nvSpPr>
            <p:spPr>
              <a:xfrm>
                <a:off x="2826842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3" name="Google Shape;3293;p19"/>
              <p:cNvSpPr/>
              <p:nvPr/>
            </p:nvSpPr>
            <p:spPr>
              <a:xfrm>
                <a:off x="2826842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4" name="Google Shape;3294;p19"/>
              <p:cNvSpPr/>
              <p:nvPr/>
            </p:nvSpPr>
            <p:spPr>
              <a:xfrm>
                <a:off x="2826842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5" name="Google Shape;3295;p19"/>
              <p:cNvSpPr/>
              <p:nvPr/>
            </p:nvSpPr>
            <p:spPr>
              <a:xfrm>
                <a:off x="2826842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6" name="Google Shape;3296;p19"/>
              <p:cNvSpPr/>
              <p:nvPr/>
            </p:nvSpPr>
            <p:spPr>
              <a:xfrm>
                <a:off x="2826842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7" name="Google Shape;3297;p19"/>
              <p:cNvSpPr/>
              <p:nvPr/>
            </p:nvSpPr>
            <p:spPr>
              <a:xfrm>
                <a:off x="2826842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8" name="Google Shape;3298;p19"/>
              <p:cNvSpPr/>
              <p:nvPr/>
            </p:nvSpPr>
            <p:spPr>
              <a:xfrm>
                <a:off x="2826842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99" name="Google Shape;3299;p19"/>
              <p:cNvSpPr/>
              <p:nvPr/>
            </p:nvSpPr>
            <p:spPr>
              <a:xfrm>
                <a:off x="2826842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0" name="Google Shape;3300;p19"/>
              <p:cNvSpPr/>
              <p:nvPr/>
            </p:nvSpPr>
            <p:spPr>
              <a:xfrm>
                <a:off x="2826842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1" name="Google Shape;3301;p19"/>
              <p:cNvSpPr/>
              <p:nvPr/>
            </p:nvSpPr>
            <p:spPr>
              <a:xfrm>
                <a:off x="2915630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2" name="Google Shape;3302;p19"/>
              <p:cNvSpPr/>
              <p:nvPr/>
            </p:nvSpPr>
            <p:spPr>
              <a:xfrm>
                <a:off x="2915630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3" name="Google Shape;3303;p19"/>
              <p:cNvSpPr/>
              <p:nvPr/>
            </p:nvSpPr>
            <p:spPr>
              <a:xfrm>
                <a:off x="2915630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4" name="Google Shape;3304;p19"/>
              <p:cNvSpPr/>
              <p:nvPr/>
            </p:nvSpPr>
            <p:spPr>
              <a:xfrm>
                <a:off x="2915630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5" name="Google Shape;3305;p19"/>
              <p:cNvSpPr/>
              <p:nvPr/>
            </p:nvSpPr>
            <p:spPr>
              <a:xfrm>
                <a:off x="2915630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6" name="Google Shape;3306;p19"/>
              <p:cNvSpPr/>
              <p:nvPr/>
            </p:nvSpPr>
            <p:spPr>
              <a:xfrm>
                <a:off x="2915630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7" name="Google Shape;3307;p19"/>
              <p:cNvSpPr/>
              <p:nvPr/>
            </p:nvSpPr>
            <p:spPr>
              <a:xfrm>
                <a:off x="2915630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8" name="Google Shape;3308;p19"/>
              <p:cNvSpPr/>
              <p:nvPr/>
            </p:nvSpPr>
            <p:spPr>
              <a:xfrm>
                <a:off x="2915630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09" name="Google Shape;3309;p19"/>
              <p:cNvSpPr/>
              <p:nvPr/>
            </p:nvSpPr>
            <p:spPr>
              <a:xfrm>
                <a:off x="2915630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0" name="Google Shape;3310;p19"/>
              <p:cNvSpPr/>
              <p:nvPr/>
            </p:nvSpPr>
            <p:spPr>
              <a:xfrm>
                <a:off x="2915630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1" name="Google Shape;3311;p19"/>
              <p:cNvSpPr/>
              <p:nvPr/>
            </p:nvSpPr>
            <p:spPr>
              <a:xfrm>
                <a:off x="2915630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2" name="Google Shape;3312;p19"/>
              <p:cNvSpPr/>
              <p:nvPr/>
            </p:nvSpPr>
            <p:spPr>
              <a:xfrm>
                <a:off x="2915630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3" name="Google Shape;3313;p19"/>
              <p:cNvSpPr/>
              <p:nvPr/>
            </p:nvSpPr>
            <p:spPr>
              <a:xfrm>
                <a:off x="2915630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4" name="Google Shape;3314;p19"/>
              <p:cNvSpPr/>
              <p:nvPr/>
            </p:nvSpPr>
            <p:spPr>
              <a:xfrm>
                <a:off x="3004418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5" name="Google Shape;3315;p19"/>
              <p:cNvSpPr/>
              <p:nvPr/>
            </p:nvSpPr>
            <p:spPr>
              <a:xfrm>
                <a:off x="3004418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6" name="Google Shape;3316;p19"/>
              <p:cNvSpPr/>
              <p:nvPr/>
            </p:nvSpPr>
            <p:spPr>
              <a:xfrm>
                <a:off x="3004418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7" name="Google Shape;3317;p19"/>
              <p:cNvSpPr/>
              <p:nvPr/>
            </p:nvSpPr>
            <p:spPr>
              <a:xfrm>
                <a:off x="3004418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8" name="Google Shape;3318;p19"/>
              <p:cNvSpPr/>
              <p:nvPr/>
            </p:nvSpPr>
            <p:spPr>
              <a:xfrm>
                <a:off x="3004418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19" name="Google Shape;3319;p19"/>
              <p:cNvSpPr/>
              <p:nvPr/>
            </p:nvSpPr>
            <p:spPr>
              <a:xfrm>
                <a:off x="3004418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0" name="Google Shape;3320;p19"/>
              <p:cNvSpPr/>
              <p:nvPr/>
            </p:nvSpPr>
            <p:spPr>
              <a:xfrm>
                <a:off x="3004418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1" name="Google Shape;3321;p19"/>
              <p:cNvSpPr/>
              <p:nvPr/>
            </p:nvSpPr>
            <p:spPr>
              <a:xfrm>
                <a:off x="3004418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2" name="Google Shape;3322;p19"/>
              <p:cNvSpPr/>
              <p:nvPr/>
            </p:nvSpPr>
            <p:spPr>
              <a:xfrm>
                <a:off x="3004418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3" name="Google Shape;3323;p19"/>
              <p:cNvSpPr/>
              <p:nvPr/>
            </p:nvSpPr>
            <p:spPr>
              <a:xfrm>
                <a:off x="3004418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4" name="Google Shape;3324;p19"/>
              <p:cNvSpPr/>
              <p:nvPr/>
            </p:nvSpPr>
            <p:spPr>
              <a:xfrm>
                <a:off x="3004418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5" name="Google Shape;3325;p19"/>
              <p:cNvSpPr/>
              <p:nvPr/>
            </p:nvSpPr>
            <p:spPr>
              <a:xfrm>
                <a:off x="3004418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6" name="Google Shape;3326;p19"/>
              <p:cNvSpPr/>
              <p:nvPr/>
            </p:nvSpPr>
            <p:spPr>
              <a:xfrm>
                <a:off x="3004418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7" name="Google Shape;3327;p19"/>
              <p:cNvSpPr/>
              <p:nvPr/>
            </p:nvSpPr>
            <p:spPr>
              <a:xfrm>
                <a:off x="3093206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8" name="Google Shape;3328;p19"/>
              <p:cNvSpPr/>
              <p:nvPr/>
            </p:nvSpPr>
            <p:spPr>
              <a:xfrm>
                <a:off x="3093206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29" name="Google Shape;3329;p19"/>
              <p:cNvSpPr/>
              <p:nvPr/>
            </p:nvSpPr>
            <p:spPr>
              <a:xfrm>
                <a:off x="3093206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0" name="Google Shape;3330;p19"/>
              <p:cNvSpPr/>
              <p:nvPr/>
            </p:nvSpPr>
            <p:spPr>
              <a:xfrm>
                <a:off x="3093206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1" name="Google Shape;3331;p19"/>
              <p:cNvSpPr/>
              <p:nvPr/>
            </p:nvSpPr>
            <p:spPr>
              <a:xfrm>
                <a:off x="3093206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2" name="Google Shape;3332;p19"/>
              <p:cNvSpPr/>
              <p:nvPr/>
            </p:nvSpPr>
            <p:spPr>
              <a:xfrm>
                <a:off x="3093206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3" name="Google Shape;3333;p19"/>
              <p:cNvSpPr/>
              <p:nvPr/>
            </p:nvSpPr>
            <p:spPr>
              <a:xfrm>
                <a:off x="3093206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4" name="Google Shape;3334;p19"/>
              <p:cNvSpPr/>
              <p:nvPr/>
            </p:nvSpPr>
            <p:spPr>
              <a:xfrm>
                <a:off x="3093206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5" name="Google Shape;3335;p19"/>
              <p:cNvSpPr/>
              <p:nvPr/>
            </p:nvSpPr>
            <p:spPr>
              <a:xfrm>
                <a:off x="3093206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6" name="Google Shape;3336;p19"/>
              <p:cNvSpPr/>
              <p:nvPr/>
            </p:nvSpPr>
            <p:spPr>
              <a:xfrm>
                <a:off x="3093206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7" name="Google Shape;3337;p19"/>
              <p:cNvSpPr/>
              <p:nvPr/>
            </p:nvSpPr>
            <p:spPr>
              <a:xfrm>
                <a:off x="3093206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8" name="Google Shape;3338;p19"/>
              <p:cNvSpPr/>
              <p:nvPr/>
            </p:nvSpPr>
            <p:spPr>
              <a:xfrm>
                <a:off x="3093206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39" name="Google Shape;3339;p19"/>
              <p:cNvSpPr/>
              <p:nvPr/>
            </p:nvSpPr>
            <p:spPr>
              <a:xfrm>
                <a:off x="3093206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0" name="Google Shape;3340;p19"/>
              <p:cNvSpPr/>
              <p:nvPr/>
            </p:nvSpPr>
            <p:spPr>
              <a:xfrm>
                <a:off x="3181993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1" name="Google Shape;3341;p19"/>
              <p:cNvSpPr/>
              <p:nvPr/>
            </p:nvSpPr>
            <p:spPr>
              <a:xfrm>
                <a:off x="3181993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2" name="Google Shape;3342;p19"/>
              <p:cNvSpPr/>
              <p:nvPr/>
            </p:nvSpPr>
            <p:spPr>
              <a:xfrm>
                <a:off x="3181993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3" name="Google Shape;3343;p19"/>
              <p:cNvSpPr/>
              <p:nvPr/>
            </p:nvSpPr>
            <p:spPr>
              <a:xfrm>
                <a:off x="3181993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4" name="Google Shape;3344;p19"/>
              <p:cNvSpPr/>
              <p:nvPr/>
            </p:nvSpPr>
            <p:spPr>
              <a:xfrm>
                <a:off x="3181993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5" name="Google Shape;3345;p19"/>
              <p:cNvSpPr/>
              <p:nvPr/>
            </p:nvSpPr>
            <p:spPr>
              <a:xfrm>
                <a:off x="3181993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6" name="Google Shape;3346;p19"/>
              <p:cNvSpPr/>
              <p:nvPr/>
            </p:nvSpPr>
            <p:spPr>
              <a:xfrm>
                <a:off x="3181993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7" name="Google Shape;3347;p19"/>
              <p:cNvSpPr/>
              <p:nvPr/>
            </p:nvSpPr>
            <p:spPr>
              <a:xfrm>
                <a:off x="3181993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8" name="Google Shape;3348;p19"/>
              <p:cNvSpPr/>
              <p:nvPr/>
            </p:nvSpPr>
            <p:spPr>
              <a:xfrm>
                <a:off x="3181993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49" name="Google Shape;3349;p19"/>
              <p:cNvSpPr/>
              <p:nvPr/>
            </p:nvSpPr>
            <p:spPr>
              <a:xfrm>
                <a:off x="3181993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0" name="Google Shape;3350;p19"/>
              <p:cNvSpPr/>
              <p:nvPr/>
            </p:nvSpPr>
            <p:spPr>
              <a:xfrm>
                <a:off x="3181993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1" name="Google Shape;3351;p19"/>
              <p:cNvSpPr/>
              <p:nvPr/>
            </p:nvSpPr>
            <p:spPr>
              <a:xfrm>
                <a:off x="3181993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2" name="Google Shape;3352;p19"/>
              <p:cNvSpPr/>
              <p:nvPr/>
            </p:nvSpPr>
            <p:spPr>
              <a:xfrm>
                <a:off x="3181993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3" name="Google Shape;3353;p19"/>
              <p:cNvSpPr/>
              <p:nvPr/>
            </p:nvSpPr>
            <p:spPr>
              <a:xfrm>
                <a:off x="3270781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4" name="Google Shape;3354;p19"/>
              <p:cNvSpPr/>
              <p:nvPr/>
            </p:nvSpPr>
            <p:spPr>
              <a:xfrm>
                <a:off x="3270781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5" name="Google Shape;3355;p19"/>
              <p:cNvSpPr/>
              <p:nvPr/>
            </p:nvSpPr>
            <p:spPr>
              <a:xfrm>
                <a:off x="3270781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6" name="Google Shape;3356;p19"/>
              <p:cNvSpPr/>
              <p:nvPr/>
            </p:nvSpPr>
            <p:spPr>
              <a:xfrm>
                <a:off x="3270781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7" name="Google Shape;3357;p19"/>
              <p:cNvSpPr/>
              <p:nvPr/>
            </p:nvSpPr>
            <p:spPr>
              <a:xfrm>
                <a:off x="3270781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8" name="Google Shape;3358;p19"/>
              <p:cNvSpPr/>
              <p:nvPr/>
            </p:nvSpPr>
            <p:spPr>
              <a:xfrm>
                <a:off x="3270781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59" name="Google Shape;3359;p19"/>
              <p:cNvSpPr/>
              <p:nvPr/>
            </p:nvSpPr>
            <p:spPr>
              <a:xfrm>
                <a:off x="3270781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0" name="Google Shape;3360;p19"/>
              <p:cNvSpPr/>
              <p:nvPr/>
            </p:nvSpPr>
            <p:spPr>
              <a:xfrm>
                <a:off x="3270781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1" name="Google Shape;3361;p19"/>
              <p:cNvSpPr/>
              <p:nvPr/>
            </p:nvSpPr>
            <p:spPr>
              <a:xfrm>
                <a:off x="3270781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2" name="Google Shape;3362;p19"/>
              <p:cNvSpPr/>
              <p:nvPr/>
            </p:nvSpPr>
            <p:spPr>
              <a:xfrm>
                <a:off x="3270781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3" name="Google Shape;3363;p19"/>
              <p:cNvSpPr/>
              <p:nvPr/>
            </p:nvSpPr>
            <p:spPr>
              <a:xfrm>
                <a:off x="3270781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4" name="Google Shape;3364;p19"/>
              <p:cNvSpPr/>
              <p:nvPr/>
            </p:nvSpPr>
            <p:spPr>
              <a:xfrm>
                <a:off x="3270781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5" name="Google Shape;3365;p19"/>
              <p:cNvSpPr/>
              <p:nvPr/>
            </p:nvSpPr>
            <p:spPr>
              <a:xfrm>
                <a:off x="3270781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6" name="Google Shape;3366;p19"/>
              <p:cNvSpPr/>
              <p:nvPr/>
            </p:nvSpPr>
            <p:spPr>
              <a:xfrm>
                <a:off x="3359569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7" name="Google Shape;3367;p19"/>
              <p:cNvSpPr/>
              <p:nvPr/>
            </p:nvSpPr>
            <p:spPr>
              <a:xfrm>
                <a:off x="3359569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8" name="Google Shape;3368;p19"/>
              <p:cNvSpPr/>
              <p:nvPr/>
            </p:nvSpPr>
            <p:spPr>
              <a:xfrm>
                <a:off x="3359569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69" name="Google Shape;3369;p19"/>
              <p:cNvSpPr/>
              <p:nvPr/>
            </p:nvSpPr>
            <p:spPr>
              <a:xfrm>
                <a:off x="3359569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0" name="Google Shape;3370;p19"/>
              <p:cNvSpPr/>
              <p:nvPr/>
            </p:nvSpPr>
            <p:spPr>
              <a:xfrm>
                <a:off x="3359569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1" name="Google Shape;3371;p19"/>
              <p:cNvSpPr/>
              <p:nvPr/>
            </p:nvSpPr>
            <p:spPr>
              <a:xfrm>
                <a:off x="3359569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2" name="Google Shape;3372;p19"/>
              <p:cNvSpPr/>
              <p:nvPr/>
            </p:nvSpPr>
            <p:spPr>
              <a:xfrm>
                <a:off x="3359569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3" name="Google Shape;3373;p19"/>
              <p:cNvSpPr/>
              <p:nvPr/>
            </p:nvSpPr>
            <p:spPr>
              <a:xfrm>
                <a:off x="3359569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4" name="Google Shape;3374;p19"/>
              <p:cNvSpPr/>
              <p:nvPr/>
            </p:nvSpPr>
            <p:spPr>
              <a:xfrm>
                <a:off x="3359569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5" name="Google Shape;3375;p19"/>
              <p:cNvSpPr/>
              <p:nvPr/>
            </p:nvSpPr>
            <p:spPr>
              <a:xfrm>
                <a:off x="3359569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6" name="Google Shape;3376;p19"/>
              <p:cNvSpPr/>
              <p:nvPr/>
            </p:nvSpPr>
            <p:spPr>
              <a:xfrm>
                <a:off x="3359569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7" name="Google Shape;3377;p19"/>
              <p:cNvSpPr/>
              <p:nvPr/>
            </p:nvSpPr>
            <p:spPr>
              <a:xfrm>
                <a:off x="3359569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8" name="Google Shape;3378;p19"/>
              <p:cNvSpPr/>
              <p:nvPr/>
            </p:nvSpPr>
            <p:spPr>
              <a:xfrm>
                <a:off x="3359569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79" name="Google Shape;3379;p19"/>
              <p:cNvSpPr/>
              <p:nvPr/>
            </p:nvSpPr>
            <p:spPr>
              <a:xfrm>
                <a:off x="3448357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0" name="Google Shape;3380;p19"/>
              <p:cNvSpPr/>
              <p:nvPr/>
            </p:nvSpPr>
            <p:spPr>
              <a:xfrm>
                <a:off x="3448357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1" name="Google Shape;3381;p19"/>
              <p:cNvSpPr/>
              <p:nvPr/>
            </p:nvSpPr>
            <p:spPr>
              <a:xfrm>
                <a:off x="3448357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2" name="Google Shape;3382;p19"/>
              <p:cNvSpPr/>
              <p:nvPr/>
            </p:nvSpPr>
            <p:spPr>
              <a:xfrm>
                <a:off x="3448357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3" name="Google Shape;3383;p19"/>
              <p:cNvSpPr/>
              <p:nvPr/>
            </p:nvSpPr>
            <p:spPr>
              <a:xfrm>
                <a:off x="3448357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4" name="Google Shape;3384;p19"/>
              <p:cNvSpPr/>
              <p:nvPr/>
            </p:nvSpPr>
            <p:spPr>
              <a:xfrm>
                <a:off x="3448357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5" name="Google Shape;3385;p19"/>
              <p:cNvSpPr/>
              <p:nvPr/>
            </p:nvSpPr>
            <p:spPr>
              <a:xfrm>
                <a:off x="3448357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6" name="Google Shape;3386;p19"/>
              <p:cNvSpPr/>
              <p:nvPr/>
            </p:nvSpPr>
            <p:spPr>
              <a:xfrm>
                <a:off x="3448357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7" name="Google Shape;3387;p19"/>
              <p:cNvSpPr/>
              <p:nvPr/>
            </p:nvSpPr>
            <p:spPr>
              <a:xfrm>
                <a:off x="3448357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8" name="Google Shape;3388;p19"/>
              <p:cNvSpPr/>
              <p:nvPr/>
            </p:nvSpPr>
            <p:spPr>
              <a:xfrm>
                <a:off x="3448357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89" name="Google Shape;3389;p19"/>
              <p:cNvSpPr/>
              <p:nvPr/>
            </p:nvSpPr>
            <p:spPr>
              <a:xfrm>
                <a:off x="3448357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0" name="Google Shape;3390;p19"/>
              <p:cNvSpPr/>
              <p:nvPr/>
            </p:nvSpPr>
            <p:spPr>
              <a:xfrm>
                <a:off x="3448357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1" name="Google Shape;3391;p19"/>
              <p:cNvSpPr/>
              <p:nvPr/>
            </p:nvSpPr>
            <p:spPr>
              <a:xfrm>
                <a:off x="3448357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2" name="Google Shape;3392;p19"/>
              <p:cNvSpPr/>
              <p:nvPr/>
            </p:nvSpPr>
            <p:spPr>
              <a:xfrm>
                <a:off x="3537144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3" name="Google Shape;3393;p19"/>
              <p:cNvSpPr/>
              <p:nvPr/>
            </p:nvSpPr>
            <p:spPr>
              <a:xfrm>
                <a:off x="3537144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4" name="Google Shape;3394;p19"/>
              <p:cNvSpPr/>
              <p:nvPr/>
            </p:nvSpPr>
            <p:spPr>
              <a:xfrm>
                <a:off x="3537144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5" name="Google Shape;3395;p19"/>
              <p:cNvSpPr/>
              <p:nvPr/>
            </p:nvSpPr>
            <p:spPr>
              <a:xfrm>
                <a:off x="3537144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6" name="Google Shape;3396;p19"/>
              <p:cNvSpPr/>
              <p:nvPr/>
            </p:nvSpPr>
            <p:spPr>
              <a:xfrm>
                <a:off x="3537144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7" name="Google Shape;3397;p19"/>
              <p:cNvSpPr/>
              <p:nvPr/>
            </p:nvSpPr>
            <p:spPr>
              <a:xfrm>
                <a:off x="3537144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8" name="Google Shape;3398;p19"/>
              <p:cNvSpPr/>
              <p:nvPr/>
            </p:nvSpPr>
            <p:spPr>
              <a:xfrm>
                <a:off x="3537144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399" name="Google Shape;3399;p19"/>
              <p:cNvSpPr/>
              <p:nvPr/>
            </p:nvSpPr>
            <p:spPr>
              <a:xfrm>
                <a:off x="3537144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0" name="Google Shape;3400;p19"/>
              <p:cNvSpPr/>
              <p:nvPr/>
            </p:nvSpPr>
            <p:spPr>
              <a:xfrm>
                <a:off x="3537144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1" name="Google Shape;3401;p19"/>
              <p:cNvSpPr/>
              <p:nvPr/>
            </p:nvSpPr>
            <p:spPr>
              <a:xfrm>
                <a:off x="3537144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2" name="Google Shape;3402;p19"/>
              <p:cNvSpPr/>
              <p:nvPr/>
            </p:nvSpPr>
            <p:spPr>
              <a:xfrm>
                <a:off x="3537144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3" name="Google Shape;3403;p19"/>
              <p:cNvSpPr/>
              <p:nvPr/>
            </p:nvSpPr>
            <p:spPr>
              <a:xfrm>
                <a:off x="3537144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4" name="Google Shape;3404;p19"/>
              <p:cNvSpPr/>
              <p:nvPr/>
            </p:nvSpPr>
            <p:spPr>
              <a:xfrm>
                <a:off x="3537144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5" name="Google Shape;3405;p19"/>
              <p:cNvSpPr/>
              <p:nvPr/>
            </p:nvSpPr>
            <p:spPr>
              <a:xfrm>
                <a:off x="3625932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6" name="Google Shape;3406;p19"/>
              <p:cNvSpPr/>
              <p:nvPr/>
            </p:nvSpPr>
            <p:spPr>
              <a:xfrm>
                <a:off x="3625932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7" name="Google Shape;3407;p19"/>
              <p:cNvSpPr/>
              <p:nvPr/>
            </p:nvSpPr>
            <p:spPr>
              <a:xfrm>
                <a:off x="3625932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8" name="Google Shape;3408;p19"/>
              <p:cNvSpPr/>
              <p:nvPr/>
            </p:nvSpPr>
            <p:spPr>
              <a:xfrm>
                <a:off x="3625932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09" name="Google Shape;3409;p19"/>
              <p:cNvSpPr/>
              <p:nvPr/>
            </p:nvSpPr>
            <p:spPr>
              <a:xfrm>
                <a:off x="3625932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0" name="Google Shape;3410;p19"/>
              <p:cNvSpPr/>
              <p:nvPr/>
            </p:nvSpPr>
            <p:spPr>
              <a:xfrm>
                <a:off x="3625932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1" name="Google Shape;3411;p19"/>
              <p:cNvSpPr/>
              <p:nvPr/>
            </p:nvSpPr>
            <p:spPr>
              <a:xfrm>
                <a:off x="3625932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2" name="Google Shape;3412;p19"/>
              <p:cNvSpPr/>
              <p:nvPr/>
            </p:nvSpPr>
            <p:spPr>
              <a:xfrm>
                <a:off x="3625932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3" name="Google Shape;3413;p19"/>
              <p:cNvSpPr/>
              <p:nvPr/>
            </p:nvSpPr>
            <p:spPr>
              <a:xfrm>
                <a:off x="3625932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4" name="Google Shape;3414;p19"/>
              <p:cNvSpPr/>
              <p:nvPr/>
            </p:nvSpPr>
            <p:spPr>
              <a:xfrm>
                <a:off x="3625932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5" name="Google Shape;3415;p19"/>
              <p:cNvSpPr/>
              <p:nvPr/>
            </p:nvSpPr>
            <p:spPr>
              <a:xfrm>
                <a:off x="3625932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6" name="Google Shape;3416;p19"/>
              <p:cNvSpPr/>
              <p:nvPr/>
            </p:nvSpPr>
            <p:spPr>
              <a:xfrm>
                <a:off x="3625932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7" name="Google Shape;3417;p19"/>
              <p:cNvSpPr/>
              <p:nvPr/>
            </p:nvSpPr>
            <p:spPr>
              <a:xfrm>
                <a:off x="3625932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8" name="Google Shape;3418;p19"/>
              <p:cNvSpPr/>
              <p:nvPr/>
            </p:nvSpPr>
            <p:spPr>
              <a:xfrm>
                <a:off x="3714720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19" name="Google Shape;3419;p19"/>
              <p:cNvSpPr/>
              <p:nvPr/>
            </p:nvSpPr>
            <p:spPr>
              <a:xfrm>
                <a:off x="3714720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0" name="Google Shape;3420;p19"/>
              <p:cNvSpPr/>
              <p:nvPr/>
            </p:nvSpPr>
            <p:spPr>
              <a:xfrm>
                <a:off x="3714720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1" name="Google Shape;3421;p19"/>
              <p:cNvSpPr/>
              <p:nvPr/>
            </p:nvSpPr>
            <p:spPr>
              <a:xfrm>
                <a:off x="3714720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2" name="Google Shape;3422;p19"/>
              <p:cNvSpPr/>
              <p:nvPr/>
            </p:nvSpPr>
            <p:spPr>
              <a:xfrm>
                <a:off x="3714720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3" name="Google Shape;3423;p19"/>
              <p:cNvSpPr/>
              <p:nvPr/>
            </p:nvSpPr>
            <p:spPr>
              <a:xfrm>
                <a:off x="3714720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4" name="Google Shape;3424;p19"/>
              <p:cNvSpPr/>
              <p:nvPr/>
            </p:nvSpPr>
            <p:spPr>
              <a:xfrm>
                <a:off x="3714720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5" name="Google Shape;3425;p19"/>
              <p:cNvSpPr/>
              <p:nvPr/>
            </p:nvSpPr>
            <p:spPr>
              <a:xfrm>
                <a:off x="3714720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6" name="Google Shape;3426;p19"/>
              <p:cNvSpPr/>
              <p:nvPr/>
            </p:nvSpPr>
            <p:spPr>
              <a:xfrm>
                <a:off x="3714720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7" name="Google Shape;3427;p19"/>
              <p:cNvSpPr/>
              <p:nvPr/>
            </p:nvSpPr>
            <p:spPr>
              <a:xfrm>
                <a:off x="3714720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8" name="Google Shape;3428;p19"/>
              <p:cNvSpPr/>
              <p:nvPr/>
            </p:nvSpPr>
            <p:spPr>
              <a:xfrm>
                <a:off x="3714720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29" name="Google Shape;3429;p19"/>
              <p:cNvSpPr/>
              <p:nvPr/>
            </p:nvSpPr>
            <p:spPr>
              <a:xfrm>
                <a:off x="3714720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0" name="Google Shape;3430;p19"/>
              <p:cNvSpPr/>
              <p:nvPr/>
            </p:nvSpPr>
            <p:spPr>
              <a:xfrm>
                <a:off x="3714720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1" name="Google Shape;3431;p19"/>
              <p:cNvSpPr/>
              <p:nvPr/>
            </p:nvSpPr>
            <p:spPr>
              <a:xfrm>
                <a:off x="3803508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2" name="Google Shape;3432;p19"/>
              <p:cNvSpPr/>
              <p:nvPr/>
            </p:nvSpPr>
            <p:spPr>
              <a:xfrm>
                <a:off x="3803508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3" name="Google Shape;3433;p19"/>
              <p:cNvSpPr/>
              <p:nvPr/>
            </p:nvSpPr>
            <p:spPr>
              <a:xfrm>
                <a:off x="3803508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4" name="Google Shape;3434;p19"/>
              <p:cNvSpPr/>
              <p:nvPr/>
            </p:nvSpPr>
            <p:spPr>
              <a:xfrm>
                <a:off x="3803508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5" name="Google Shape;3435;p19"/>
              <p:cNvSpPr/>
              <p:nvPr/>
            </p:nvSpPr>
            <p:spPr>
              <a:xfrm>
                <a:off x="3803508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6" name="Google Shape;3436;p19"/>
              <p:cNvSpPr/>
              <p:nvPr/>
            </p:nvSpPr>
            <p:spPr>
              <a:xfrm>
                <a:off x="3803508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7" name="Google Shape;3437;p19"/>
              <p:cNvSpPr/>
              <p:nvPr/>
            </p:nvSpPr>
            <p:spPr>
              <a:xfrm>
                <a:off x="3803508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8" name="Google Shape;3438;p19"/>
              <p:cNvSpPr/>
              <p:nvPr/>
            </p:nvSpPr>
            <p:spPr>
              <a:xfrm>
                <a:off x="3803508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39" name="Google Shape;3439;p19"/>
              <p:cNvSpPr/>
              <p:nvPr/>
            </p:nvSpPr>
            <p:spPr>
              <a:xfrm>
                <a:off x="3803508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0" name="Google Shape;3440;p19"/>
              <p:cNvSpPr/>
              <p:nvPr/>
            </p:nvSpPr>
            <p:spPr>
              <a:xfrm>
                <a:off x="3803508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1" name="Google Shape;3441;p19"/>
              <p:cNvSpPr/>
              <p:nvPr/>
            </p:nvSpPr>
            <p:spPr>
              <a:xfrm>
                <a:off x="3803508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2" name="Google Shape;3442;p19"/>
              <p:cNvSpPr/>
              <p:nvPr/>
            </p:nvSpPr>
            <p:spPr>
              <a:xfrm>
                <a:off x="3803508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3" name="Google Shape;3443;p19"/>
              <p:cNvSpPr/>
              <p:nvPr/>
            </p:nvSpPr>
            <p:spPr>
              <a:xfrm>
                <a:off x="3803508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4" name="Google Shape;3444;p19"/>
              <p:cNvSpPr/>
              <p:nvPr/>
            </p:nvSpPr>
            <p:spPr>
              <a:xfrm>
                <a:off x="2027752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5" name="Google Shape;3445;p19"/>
              <p:cNvSpPr/>
              <p:nvPr/>
            </p:nvSpPr>
            <p:spPr>
              <a:xfrm>
                <a:off x="2116540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6" name="Google Shape;3446;p19"/>
              <p:cNvSpPr/>
              <p:nvPr/>
            </p:nvSpPr>
            <p:spPr>
              <a:xfrm>
                <a:off x="2205328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7" name="Google Shape;3447;p19"/>
              <p:cNvSpPr/>
              <p:nvPr/>
            </p:nvSpPr>
            <p:spPr>
              <a:xfrm>
                <a:off x="2294116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8" name="Google Shape;3448;p19"/>
              <p:cNvSpPr/>
              <p:nvPr/>
            </p:nvSpPr>
            <p:spPr>
              <a:xfrm>
                <a:off x="2382904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49" name="Google Shape;3449;p19"/>
              <p:cNvSpPr/>
              <p:nvPr/>
            </p:nvSpPr>
            <p:spPr>
              <a:xfrm>
                <a:off x="2471691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0" name="Google Shape;3450;p19"/>
              <p:cNvSpPr/>
              <p:nvPr/>
            </p:nvSpPr>
            <p:spPr>
              <a:xfrm>
                <a:off x="2560479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1" name="Google Shape;3451;p19"/>
              <p:cNvSpPr/>
              <p:nvPr/>
            </p:nvSpPr>
            <p:spPr>
              <a:xfrm>
                <a:off x="2649267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2" name="Google Shape;3452;p19"/>
              <p:cNvSpPr/>
              <p:nvPr/>
            </p:nvSpPr>
            <p:spPr>
              <a:xfrm>
                <a:off x="2738055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3" name="Google Shape;3453;p19"/>
              <p:cNvSpPr/>
              <p:nvPr/>
            </p:nvSpPr>
            <p:spPr>
              <a:xfrm>
                <a:off x="2826842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4" name="Google Shape;3454;p19"/>
              <p:cNvSpPr/>
              <p:nvPr/>
            </p:nvSpPr>
            <p:spPr>
              <a:xfrm>
                <a:off x="2915630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5" name="Google Shape;3455;p19"/>
              <p:cNvSpPr/>
              <p:nvPr/>
            </p:nvSpPr>
            <p:spPr>
              <a:xfrm>
                <a:off x="3004418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6" name="Google Shape;3456;p19"/>
              <p:cNvSpPr/>
              <p:nvPr/>
            </p:nvSpPr>
            <p:spPr>
              <a:xfrm>
                <a:off x="3093206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7" name="Google Shape;3457;p19"/>
              <p:cNvSpPr/>
              <p:nvPr/>
            </p:nvSpPr>
            <p:spPr>
              <a:xfrm>
                <a:off x="3181993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8" name="Google Shape;3458;p19"/>
              <p:cNvSpPr/>
              <p:nvPr/>
            </p:nvSpPr>
            <p:spPr>
              <a:xfrm>
                <a:off x="3270781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59" name="Google Shape;3459;p19"/>
              <p:cNvSpPr/>
              <p:nvPr/>
            </p:nvSpPr>
            <p:spPr>
              <a:xfrm>
                <a:off x="3359569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0" name="Google Shape;3460;p19"/>
              <p:cNvSpPr/>
              <p:nvPr/>
            </p:nvSpPr>
            <p:spPr>
              <a:xfrm>
                <a:off x="3448357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1" name="Google Shape;3461;p19"/>
              <p:cNvSpPr/>
              <p:nvPr/>
            </p:nvSpPr>
            <p:spPr>
              <a:xfrm>
                <a:off x="3537144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2" name="Google Shape;3462;p19"/>
              <p:cNvSpPr/>
              <p:nvPr/>
            </p:nvSpPr>
            <p:spPr>
              <a:xfrm>
                <a:off x="3625932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3" name="Google Shape;3463;p19"/>
              <p:cNvSpPr/>
              <p:nvPr/>
            </p:nvSpPr>
            <p:spPr>
              <a:xfrm>
                <a:off x="3714720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4" name="Google Shape;3464;p19"/>
              <p:cNvSpPr/>
              <p:nvPr/>
            </p:nvSpPr>
            <p:spPr>
              <a:xfrm>
                <a:off x="3803508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5" name="Google Shape;3465;p19"/>
              <p:cNvSpPr/>
              <p:nvPr/>
            </p:nvSpPr>
            <p:spPr>
              <a:xfrm>
                <a:off x="2027752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6" name="Google Shape;3466;p19"/>
              <p:cNvSpPr/>
              <p:nvPr/>
            </p:nvSpPr>
            <p:spPr>
              <a:xfrm>
                <a:off x="2116540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7" name="Google Shape;3467;p19"/>
              <p:cNvSpPr/>
              <p:nvPr/>
            </p:nvSpPr>
            <p:spPr>
              <a:xfrm>
                <a:off x="2205328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8" name="Google Shape;3468;p19"/>
              <p:cNvSpPr/>
              <p:nvPr/>
            </p:nvSpPr>
            <p:spPr>
              <a:xfrm>
                <a:off x="2294116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69" name="Google Shape;3469;p19"/>
              <p:cNvSpPr/>
              <p:nvPr/>
            </p:nvSpPr>
            <p:spPr>
              <a:xfrm>
                <a:off x="2382904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0" name="Google Shape;3470;p19"/>
              <p:cNvSpPr/>
              <p:nvPr/>
            </p:nvSpPr>
            <p:spPr>
              <a:xfrm>
                <a:off x="2471691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1" name="Google Shape;3471;p19"/>
              <p:cNvSpPr/>
              <p:nvPr/>
            </p:nvSpPr>
            <p:spPr>
              <a:xfrm>
                <a:off x="2560479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2" name="Google Shape;3472;p19"/>
              <p:cNvSpPr/>
              <p:nvPr/>
            </p:nvSpPr>
            <p:spPr>
              <a:xfrm>
                <a:off x="2649267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3" name="Google Shape;3473;p19"/>
              <p:cNvSpPr/>
              <p:nvPr/>
            </p:nvSpPr>
            <p:spPr>
              <a:xfrm>
                <a:off x="2738055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4" name="Google Shape;3474;p19"/>
              <p:cNvSpPr/>
              <p:nvPr/>
            </p:nvSpPr>
            <p:spPr>
              <a:xfrm>
                <a:off x="2826842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5" name="Google Shape;3475;p19"/>
              <p:cNvSpPr/>
              <p:nvPr/>
            </p:nvSpPr>
            <p:spPr>
              <a:xfrm>
                <a:off x="2915630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6" name="Google Shape;3476;p19"/>
              <p:cNvSpPr/>
              <p:nvPr/>
            </p:nvSpPr>
            <p:spPr>
              <a:xfrm>
                <a:off x="3004418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7" name="Google Shape;3477;p19"/>
              <p:cNvSpPr/>
              <p:nvPr/>
            </p:nvSpPr>
            <p:spPr>
              <a:xfrm>
                <a:off x="3093206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8" name="Google Shape;3478;p19"/>
              <p:cNvSpPr/>
              <p:nvPr/>
            </p:nvSpPr>
            <p:spPr>
              <a:xfrm>
                <a:off x="3181993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79" name="Google Shape;3479;p19"/>
              <p:cNvSpPr/>
              <p:nvPr/>
            </p:nvSpPr>
            <p:spPr>
              <a:xfrm>
                <a:off x="3270781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0" name="Google Shape;3480;p19"/>
              <p:cNvSpPr/>
              <p:nvPr/>
            </p:nvSpPr>
            <p:spPr>
              <a:xfrm>
                <a:off x="3359569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1" name="Google Shape;3481;p19"/>
              <p:cNvSpPr/>
              <p:nvPr/>
            </p:nvSpPr>
            <p:spPr>
              <a:xfrm>
                <a:off x="3448357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2" name="Google Shape;3482;p19"/>
              <p:cNvSpPr/>
              <p:nvPr/>
            </p:nvSpPr>
            <p:spPr>
              <a:xfrm>
                <a:off x="3537144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3" name="Google Shape;3483;p19"/>
              <p:cNvSpPr/>
              <p:nvPr/>
            </p:nvSpPr>
            <p:spPr>
              <a:xfrm>
                <a:off x="3625932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4" name="Google Shape;3484;p19"/>
              <p:cNvSpPr/>
              <p:nvPr/>
            </p:nvSpPr>
            <p:spPr>
              <a:xfrm>
                <a:off x="3714720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5" name="Google Shape;3485;p19"/>
              <p:cNvSpPr/>
              <p:nvPr/>
            </p:nvSpPr>
            <p:spPr>
              <a:xfrm>
                <a:off x="3803508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6" name="Google Shape;3486;p19"/>
              <p:cNvSpPr/>
              <p:nvPr/>
            </p:nvSpPr>
            <p:spPr>
              <a:xfrm>
                <a:off x="3895796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7" name="Google Shape;3487;p19"/>
              <p:cNvSpPr/>
              <p:nvPr/>
            </p:nvSpPr>
            <p:spPr>
              <a:xfrm>
                <a:off x="3895796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8" name="Google Shape;3488;p19"/>
              <p:cNvSpPr/>
              <p:nvPr/>
            </p:nvSpPr>
            <p:spPr>
              <a:xfrm>
                <a:off x="3895796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89" name="Google Shape;3489;p19"/>
              <p:cNvSpPr/>
              <p:nvPr/>
            </p:nvSpPr>
            <p:spPr>
              <a:xfrm>
                <a:off x="3895796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0" name="Google Shape;3490;p19"/>
              <p:cNvSpPr/>
              <p:nvPr/>
            </p:nvSpPr>
            <p:spPr>
              <a:xfrm>
                <a:off x="3895796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1" name="Google Shape;3491;p19"/>
              <p:cNvSpPr/>
              <p:nvPr/>
            </p:nvSpPr>
            <p:spPr>
              <a:xfrm>
                <a:off x="3895796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2" name="Google Shape;3492;p19"/>
              <p:cNvSpPr/>
              <p:nvPr/>
            </p:nvSpPr>
            <p:spPr>
              <a:xfrm>
                <a:off x="3895796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3" name="Google Shape;3493;p19"/>
              <p:cNvSpPr/>
              <p:nvPr/>
            </p:nvSpPr>
            <p:spPr>
              <a:xfrm>
                <a:off x="3895796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4" name="Google Shape;3494;p19"/>
              <p:cNvSpPr/>
              <p:nvPr/>
            </p:nvSpPr>
            <p:spPr>
              <a:xfrm>
                <a:off x="3895796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5" name="Google Shape;3495;p19"/>
              <p:cNvSpPr/>
              <p:nvPr/>
            </p:nvSpPr>
            <p:spPr>
              <a:xfrm>
                <a:off x="3895796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6" name="Google Shape;3496;p19"/>
              <p:cNvSpPr/>
              <p:nvPr/>
            </p:nvSpPr>
            <p:spPr>
              <a:xfrm>
                <a:off x="3895796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7" name="Google Shape;3497;p19"/>
              <p:cNvSpPr/>
              <p:nvPr/>
            </p:nvSpPr>
            <p:spPr>
              <a:xfrm>
                <a:off x="3895796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8" name="Google Shape;3498;p19"/>
              <p:cNvSpPr/>
              <p:nvPr/>
            </p:nvSpPr>
            <p:spPr>
              <a:xfrm>
                <a:off x="3895796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499" name="Google Shape;3499;p19"/>
              <p:cNvSpPr/>
              <p:nvPr/>
            </p:nvSpPr>
            <p:spPr>
              <a:xfrm>
                <a:off x="3895796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0" name="Google Shape;3500;p19"/>
              <p:cNvSpPr/>
              <p:nvPr/>
            </p:nvSpPr>
            <p:spPr>
              <a:xfrm>
                <a:off x="3895796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1" name="Google Shape;3501;p19"/>
              <p:cNvSpPr/>
              <p:nvPr/>
            </p:nvSpPr>
            <p:spPr>
              <a:xfrm>
                <a:off x="1938965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2" name="Google Shape;3502;p19"/>
              <p:cNvSpPr/>
              <p:nvPr/>
            </p:nvSpPr>
            <p:spPr>
              <a:xfrm>
                <a:off x="1938965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3" name="Google Shape;3503;p19"/>
              <p:cNvSpPr/>
              <p:nvPr/>
            </p:nvSpPr>
            <p:spPr>
              <a:xfrm>
                <a:off x="1938965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4" name="Google Shape;3504;p19"/>
              <p:cNvSpPr/>
              <p:nvPr/>
            </p:nvSpPr>
            <p:spPr>
              <a:xfrm>
                <a:off x="1938965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5" name="Google Shape;3505;p19"/>
              <p:cNvSpPr/>
              <p:nvPr/>
            </p:nvSpPr>
            <p:spPr>
              <a:xfrm>
                <a:off x="1938965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6" name="Google Shape;3506;p19"/>
              <p:cNvSpPr/>
              <p:nvPr/>
            </p:nvSpPr>
            <p:spPr>
              <a:xfrm>
                <a:off x="1938965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7" name="Google Shape;3507;p19"/>
              <p:cNvSpPr/>
              <p:nvPr/>
            </p:nvSpPr>
            <p:spPr>
              <a:xfrm>
                <a:off x="1938965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8" name="Google Shape;3508;p19"/>
              <p:cNvSpPr/>
              <p:nvPr/>
            </p:nvSpPr>
            <p:spPr>
              <a:xfrm>
                <a:off x="1938965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09" name="Google Shape;3509;p19"/>
              <p:cNvSpPr/>
              <p:nvPr/>
            </p:nvSpPr>
            <p:spPr>
              <a:xfrm>
                <a:off x="1938965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0" name="Google Shape;3510;p19"/>
              <p:cNvSpPr/>
              <p:nvPr/>
            </p:nvSpPr>
            <p:spPr>
              <a:xfrm>
                <a:off x="1938965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1" name="Google Shape;3511;p19"/>
              <p:cNvSpPr/>
              <p:nvPr/>
            </p:nvSpPr>
            <p:spPr>
              <a:xfrm>
                <a:off x="1938965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2" name="Google Shape;3512;p19"/>
              <p:cNvSpPr/>
              <p:nvPr/>
            </p:nvSpPr>
            <p:spPr>
              <a:xfrm>
                <a:off x="1938965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3" name="Google Shape;3513;p19"/>
              <p:cNvSpPr/>
              <p:nvPr/>
            </p:nvSpPr>
            <p:spPr>
              <a:xfrm>
                <a:off x="1938965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4" name="Google Shape;3514;p19"/>
              <p:cNvSpPr/>
              <p:nvPr/>
            </p:nvSpPr>
            <p:spPr>
              <a:xfrm>
                <a:off x="1938965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5" name="Google Shape;3515;p19"/>
              <p:cNvSpPr/>
              <p:nvPr/>
            </p:nvSpPr>
            <p:spPr>
              <a:xfrm>
                <a:off x="1938965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6" name="Google Shape;3516;p19"/>
              <p:cNvSpPr/>
              <p:nvPr/>
            </p:nvSpPr>
            <p:spPr>
              <a:xfrm>
                <a:off x="1850177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7" name="Google Shape;3517;p19"/>
              <p:cNvSpPr/>
              <p:nvPr/>
            </p:nvSpPr>
            <p:spPr>
              <a:xfrm>
                <a:off x="1850177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8" name="Google Shape;3518;p19"/>
              <p:cNvSpPr/>
              <p:nvPr/>
            </p:nvSpPr>
            <p:spPr>
              <a:xfrm>
                <a:off x="1850177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19" name="Google Shape;3519;p19"/>
              <p:cNvSpPr/>
              <p:nvPr/>
            </p:nvSpPr>
            <p:spPr>
              <a:xfrm>
                <a:off x="1850177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0" name="Google Shape;3520;p19"/>
              <p:cNvSpPr/>
              <p:nvPr/>
            </p:nvSpPr>
            <p:spPr>
              <a:xfrm>
                <a:off x="1850177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1" name="Google Shape;3521;p19"/>
              <p:cNvSpPr/>
              <p:nvPr/>
            </p:nvSpPr>
            <p:spPr>
              <a:xfrm>
                <a:off x="1850177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2" name="Google Shape;3522;p19"/>
              <p:cNvSpPr/>
              <p:nvPr/>
            </p:nvSpPr>
            <p:spPr>
              <a:xfrm>
                <a:off x="1850177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3" name="Google Shape;3523;p19"/>
              <p:cNvSpPr/>
              <p:nvPr/>
            </p:nvSpPr>
            <p:spPr>
              <a:xfrm>
                <a:off x="1850177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4" name="Google Shape;3524;p19"/>
              <p:cNvSpPr/>
              <p:nvPr/>
            </p:nvSpPr>
            <p:spPr>
              <a:xfrm>
                <a:off x="1850177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5" name="Google Shape;3525;p19"/>
              <p:cNvSpPr/>
              <p:nvPr/>
            </p:nvSpPr>
            <p:spPr>
              <a:xfrm>
                <a:off x="1850177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6" name="Google Shape;3526;p19"/>
              <p:cNvSpPr/>
              <p:nvPr/>
            </p:nvSpPr>
            <p:spPr>
              <a:xfrm>
                <a:off x="1850177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7" name="Google Shape;3527;p19"/>
              <p:cNvSpPr/>
              <p:nvPr/>
            </p:nvSpPr>
            <p:spPr>
              <a:xfrm>
                <a:off x="1850177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8" name="Google Shape;3528;p19"/>
              <p:cNvSpPr/>
              <p:nvPr/>
            </p:nvSpPr>
            <p:spPr>
              <a:xfrm>
                <a:off x="1850177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29" name="Google Shape;3529;p19"/>
              <p:cNvSpPr/>
              <p:nvPr/>
            </p:nvSpPr>
            <p:spPr>
              <a:xfrm>
                <a:off x="1850177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0" name="Google Shape;3530;p19"/>
              <p:cNvSpPr/>
              <p:nvPr/>
            </p:nvSpPr>
            <p:spPr>
              <a:xfrm>
                <a:off x="1850177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1" name="Google Shape;3531;p19"/>
              <p:cNvSpPr/>
              <p:nvPr/>
            </p:nvSpPr>
            <p:spPr>
              <a:xfrm>
                <a:off x="1761389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2" name="Google Shape;3532;p19"/>
              <p:cNvSpPr/>
              <p:nvPr/>
            </p:nvSpPr>
            <p:spPr>
              <a:xfrm>
                <a:off x="1761389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3" name="Google Shape;3533;p19"/>
              <p:cNvSpPr/>
              <p:nvPr/>
            </p:nvSpPr>
            <p:spPr>
              <a:xfrm>
                <a:off x="1761389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4" name="Google Shape;3534;p19"/>
              <p:cNvSpPr/>
              <p:nvPr/>
            </p:nvSpPr>
            <p:spPr>
              <a:xfrm>
                <a:off x="1761389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5" name="Google Shape;3535;p19"/>
              <p:cNvSpPr/>
              <p:nvPr/>
            </p:nvSpPr>
            <p:spPr>
              <a:xfrm>
                <a:off x="1761389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6" name="Google Shape;3536;p19"/>
              <p:cNvSpPr/>
              <p:nvPr/>
            </p:nvSpPr>
            <p:spPr>
              <a:xfrm>
                <a:off x="1761389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7" name="Google Shape;3537;p19"/>
              <p:cNvSpPr/>
              <p:nvPr/>
            </p:nvSpPr>
            <p:spPr>
              <a:xfrm>
                <a:off x="1761389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8" name="Google Shape;3538;p19"/>
              <p:cNvSpPr/>
              <p:nvPr/>
            </p:nvSpPr>
            <p:spPr>
              <a:xfrm>
                <a:off x="1761389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39" name="Google Shape;3539;p19"/>
              <p:cNvSpPr/>
              <p:nvPr/>
            </p:nvSpPr>
            <p:spPr>
              <a:xfrm>
                <a:off x="1761389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0" name="Google Shape;3540;p19"/>
              <p:cNvSpPr/>
              <p:nvPr/>
            </p:nvSpPr>
            <p:spPr>
              <a:xfrm>
                <a:off x="1761389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1" name="Google Shape;3541;p19"/>
              <p:cNvSpPr/>
              <p:nvPr/>
            </p:nvSpPr>
            <p:spPr>
              <a:xfrm>
                <a:off x="1761389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2" name="Google Shape;3542;p19"/>
              <p:cNvSpPr/>
              <p:nvPr/>
            </p:nvSpPr>
            <p:spPr>
              <a:xfrm>
                <a:off x="1761389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3" name="Google Shape;3543;p19"/>
              <p:cNvSpPr/>
              <p:nvPr/>
            </p:nvSpPr>
            <p:spPr>
              <a:xfrm>
                <a:off x="1761389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4" name="Google Shape;3544;p19"/>
              <p:cNvSpPr/>
              <p:nvPr/>
            </p:nvSpPr>
            <p:spPr>
              <a:xfrm>
                <a:off x="1761389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5" name="Google Shape;3545;p19"/>
              <p:cNvSpPr/>
              <p:nvPr/>
            </p:nvSpPr>
            <p:spPr>
              <a:xfrm>
                <a:off x="1761389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6" name="Google Shape;3546;p19"/>
              <p:cNvSpPr/>
              <p:nvPr/>
            </p:nvSpPr>
            <p:spPr>
              <a:xfrm>
                <a:off x="2027752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7" name="Google Shape;3547;p19"/>
              <p:cNvSpPr/>
              <p:nvPr/>
            </p:nvSpPr>
            <p:spPr>
              <a:xfrm>
                <a:off x="2116540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8" name="Google Shape;3548;p19"/>
              <p:cNvSpPr/>
              <p:nvPr/>
            </p:nvSpPr>
            <p:spPr>
              <a:xfrm>
                <a:off x="2205328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49" name="Google Shape;3549;p19"/>
              <p:cNvSpPr/>
              <p:nvPr/>
            </p:nvSpPr>
            <p:spPr>
              <a:xfrm>
                <a:off x="2294116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0" name="Google Shape;3550;p19"/>
              <p:cNvSpPr/>
              <p:nvPr/>
            </p:nvSpPr>
            <p:spPr>
              <a:xfrm>
                <a:off x="2382904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1" name="Google Shape;3551;p19"/>
              <p:cNvSpPr/>
              <p:nvPr/>
            </p:nvSpPr>
            <p:spPr>
              <a:xfrm>
                <a:off x="2471691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2" name="Google Shape;3552;p19"/>
              <p:cNvSpPr/>
              <p:nvPr/>
            </p:nvSpPr>
            <p:spPr>
              <a:xfrm>
                <a:off x="2027752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3" name="Google Shape;3553;p19"/>
              <p:cNvSpPr/>
              <p:nvPr/>
            </p:nvSpPr>
            <p:spPr>
              <a:xfrm>
                <a:off x="2116540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4" name="Google Shape;3554;p19"/>
              <p:cNvSpPr/>
              <p:nvPr/>
            </p:nvSpPr>
            <p:spPr>
              <a:xfrm>
                <a:off x="2205328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5" name="Google Shape;3555;p19"/>
              <p:cNvSpPr/>
              <p:nvPr/>
            </p:nvSpPr>
            <p:spPr>
              <a:xfrm>
                <a:off x="2294116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6" name="Google Shape;3556;p19"/>
              <p:cNvSpPr/>
              <p:nvPr/>
            </p:nvSpPr>
            <p:spPr>
              <a:xfrm>
                <a:off x="2382904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7" name="Google Shape;3557;p19"/>
              <p:cNvSpPr/>
              <p:nvPr/>
            </p:nvSpPr>
            <p:spPr>
              <a:xfrm>
                <a:off x="2471691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8" name="Google Shape;3558;p19"/>
              <p:cNvSpPr/>
              <p:nvPr/>
            </p:nvSpPr>
            <p:spPr>
              <a:xfrm>
                <a:off x="2027752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59" name="Google Shape;3559;p19"/>
              <p:cNvSpPr/>
              <p:nvPr/>
            </p:nvSpPr>
            <p:spPr>
              <a:xfrm>
                <a:off x="2116540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0" name="Google Shape;3560;p19"/>
              <p:cNvSpPr/>
              <p:nvPr/>
            </p:nvSpPr>
            <p:spPr>
              <a:xfrm>
                <a:off x="2205328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1" name="Google Shape;3561;p19"/>
              <p:cNvSpPr/>
              <p:nvPr/>
            </p:nvSpPr>
            <p:spPr>
              <a:xfrm>
                <a:off x="2294116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2" name="Google Shape;3562;p19"/>
              <p:cNvSpPr/>
              <p:nvPr/>
            </p:nvSpPr>
            <p:spPr>
              <a:xfrm>
                <a:off x="2382904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3" name="Google Shape;3563;p19"/>
              <p:cNvSpPr/>
              <p:nvPr/>
            </p:nvSpPr>
            <p:spPr>
              <a:xfrm>
                <a:off x="2471691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4" name="Google Shape;3564;p19"/>
              <p:cNvSpPr/>
              <p:nvPr/>
            </p:nvSpPr>
            <p:spPr>
              <a:xfrm>
                <a:off x="2027752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5" name="Google Shape;3565;p19"/>
              <p:cNvSpPr/>
              <p:nvPr/>
            </p:nvSpPr>
            <p:spPr>
              <a:xfrm>
                <a:off x="2116540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6" name="Google Shape;3566;p19"/>
              <p:cNvSpPr/>
              <p:nvPr/>
            </p:nvSpPr>
            <p:spPr>
              <a:xfrm>
                <a:off x="2205328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7" name="Google Shape;3567;p19"/>
              <p:cNvSpPr/>
              <p:nvPr/>
            </p:nvSpPr>
            <p:spPr>
              <a:xfrm>
                <a:off x="2294116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8" name="Google Shape;3568;p19"/>
              <p:cNvSpPr/>
              <p:nvPr/>
            </p:nvSpPr>
            <p:spPr>
              <a:xfrm>
                <a:off x="2382904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69" name="Google Shape;3569;p19"/>
              <p:cNvSpPr/>
              <p:nvPr/>
            </p:nvSpPr>
            <p:spPr>
              <a:xfrm>
                <a:off x="2471691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0" name="Google Shape;3570;p19"/>
              <p:cNvSpPr/>
              <p:nvPr/>
            </p:nvSpPr>
            <p:spPr>
              <a:xfrm>
                <a:off x="2027752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1" name="Google Shape;3571;p19"/>
              <p:cNvSpPr/>
              <p:nvPr/>
            </p:nvSpPr>
            <p:spPr>
              <a:xfrm>
                <a:off x="2116540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2" name="Google Shape;3572;p19"/>
              <p:cNvSpPr/>
              <p:nvPr/>
            </p:nvSpPr>
            <p:spPr>
              <a:xfrm>
                <a:off x="2205328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3" name="Google Shape;3573;p19"/>
              <p:cNvSpPr/>
              <p:nvPr/>
            </p:nvSpPr>
            <p:spPr>
              <a:xfrm>
                <a:off x="2294116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4" name="Google Shape;3574;p19"/>
              <p:cNvSpPr/>
              <p:nvPr/>
            </p:nvSpPr>
            <p:spPr>
              <a:xfrm>
                <a:off x="2382904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5" name="Google Shape;3575;p19"/>
              <p:cNvSpPr/>
              <p:nvPr/>
            </p:nvSpPr>
            <p:spPr>
              <a:xfrm>
                <a:off x="2471691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6" name="Google Shape;3576;p19"/>
              <p:cNvSpPr/>
              <p:nvPr/>
            </p:nvSpPr>
            <p:spPr>
              <a:xfrm>
                <a:off x="2027752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7" name="Google Shape;3577;p19"/>
              <p:cNvSpPr/>
              <p:nvPr/>
            </p:nvSpPr>
            <p:spPr>
              <a:xfrm>
                <a:off x="2116540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8" name="Google Shape;3578;p19"/>
              <p:cNvSpPr/>
              <p:nvPr/>
            </p:nvSpPr>
            <p:spPr>
              <a:xfrm>
                <a:off x="2205328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79" name="Google Shape;3579;p19"/>
              <p:cNvSpPr/>
              <p:nvPr/>
            </p:nvSpPr>
            <p:spPr>
              <a:xfrm>
                <a:off x="2294116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0" name="Google Shape;3580;p19"/>
              <p:cNvSpPr/>
              <p:nvPr/>
            </p:nvSpPr>
            <p:spPr>
              <a:xfrm>
                <a:off x="2382904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1" name="Google Shape;3581;p19"/>
              <p:cNvSpPr/>
              <p:nvPr/>
            </p:nvSpPr>
            <p:spPr>
              <a:xfrm>
                <a:off x="2471691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2" name="Google Shape;3582;p19"/>
              <p:cNvSpPr/>
              <p:nvPr/>
            </p:nvSpPr>
            <p:spPr>
              <a:xfrm>
                <a:off x="2027752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3" name="Google Shape;3583;p19"/>
              <p:cNvSpPr/>
              <p:nvPr/>
            </p:nvSpPr>
            <p:spPr>
              <a:xfrm>
                <a:off x="2116540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4" name="Google Shape;3584;p19"/>
              <p:cNvSpPr/>
              <p:nvPr/>
            </p:nvSpPr>
            <p:spPr>
              <a:xfrm>
                <a:off x="2205328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5" name="Google Shape;3585;p19"/>
              <p:cNvSpPr/>
              <p:nvPr/>
            </p:nvSpPr>
            <p:spPr>
              <a:xfrm>
                <a:off x="2294116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6" name="Google Shape;3586;p19"/>
              <p:cNvSpPr/>
              <p:nvPr/>
            </p:nvSpPr>
            <p:spPr>
              <a:xfrm>
                <a:off x="2382904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7" name="Google Shape;3587;p19"/>
              <p:cNvSpPr/>
              <p:nvPr/>
            </p:nvSpPr>
            <p:spPr>
              <a:xfrm>
                <a:off x="2471691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8" name="Google Shape;3588;p19"/>
              <p:cNvSpPr/>
              <p:nvPr/>
            </p:nvSpPr>
            <p:spPr>
              <a:xfrm>
                <a:off x="2027752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89" name="Google Shape;3589;p19"/>
              <p:cNvSpPr/>
              <p:nvPr/>
            </p:nvSpPr>
            <p:spPr>
              <a:xfrm>
                <a:off x="2116540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0" name="Google Shape;3590;p19"/>
              <p:cNvSpPr/>
              <p:nvPr/>
            </p:nvSpPr>
            <p:spPr>
              <a:xfrm>
                <a:off x="2205328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1" name="Google Shape;3591;p19"/>
              <p:cNvSpPr/>
              <p:nvPr/>
            </p:nvSpPr>
            <p:spPr>
              <a:xfrm>
                <a:off x="2294116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2" name="Google Shape;3592;p19"/>
              <p:cNvSpPr/>
              <p:nvPr/>
            </p:nvSpPr>
            <p:spPr>
              <a:xfrm>
                <a:off x="2382904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3" name="Google Shape;3593;p19"/>
              <p:cNvSpPr/>
              <p:nvPr/>
            </p:nvSpPr>
            <p:spPr>
              <a:xfrm>
                <a:off x="2471691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4" name="Google Shape;3594;p19"/>
              <p:cNvSpPr/>
              <p:nvPr/>
            </p:nvSpPr>
            <p:spPr>
              <a:xfrm>
                <a:off x="2027752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5" name="Google Shape;3595;p19"/>
              <p:cNvSpPr/>
              <p:nvPr/>
            </p:nvSpPr>
            <p:spPr>
              <a:xfrm>
                <a:off x="2116540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6" name="Google Shape;3596;p19"/>
              <p:cNvSpPr/>
              <p:nvPr/>
            </p:nvSpPr>
            <p:spPr>
              <a:xfrm>
                <a:off x="2205328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7" name="Google Shape;3597;p19"/>
              <p:cNvSpPr/>
              <p:nvPr/>
            </p:nvSpPr>
            <p:spPr>
              <a:xfrm>
                <a:off x="2294116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8" name="Google Shape;3598;p19"/>
              <p:cNvSpPr/>
              <p:nvPr/>
            </p:nvSpPr>
            <p:spPr>
              <a:xfrm>
                <a:off x="2382904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599" name="Google Shape;3599;p19"/>
              <p:cNvSpPr/>
              <p:nvPr/>
            </p:nvSpPr>
            <p:spPr>
              <a:xfrm>
                <a:off x="2471691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0" name="Google Shape;3600;p19"/>
              <p:cNvSpPr/>
              <p:nvPr/>
            </p:nvSpPr>
            <p:spPr>
              <a:xfrm>
                <a:off x="2027752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1" name="Google Shape;3601;p19"/>
              <p:cNvSpPr/>
              <p:nvPr/>
            </p:nvSpPr>
            <p:spPr>
              <a:xfrm>
                <a:off x="2116540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2" name="Google Shape;3602;p19"/>
              <p:cNvSpPr/>
              <p:nvPr/>
            </p:nvSpPr>
            <p:spPr>
              <a:xfrm>
                <a:off x="2205328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3" name="Google Shape;3603;p19"/>
              <p:cNvSpPr/>
              <p:nvPr/>
            </p:nvSpPr>
            <p:spPr>
              <a:xfrm>
                <a:off x="2294116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4" name="Google Shape;3604;p19"/>
              <p:cNvSpPr/>
              <p:nvPr/>
            </p:nvSpPr>
            <p:spPr>
              <a:xfrm>
                <a:off x="2382904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5" name="Google Shape;3605;p19"/>
              <p:cNvSpPr/>
              <p:nvPr/>
            </p:nvSpPr>
            <p:spPr>
              <a:xfrm>
                <a:off x="2471691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6" name="Google Shape;3606;p19"/>
              <p:cNvSpPr/>
              <p:nvPr/>
            </p:nvSpPr>
            <p:spPr>
              <a:xfrm>
                <a:off x="2027752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7" name="Google Shape;3607;p19"/>
              <p:cNvSpPr/>
              <p:nvPr/>
            </p:nvSpPr>
            <p:spPr>
              <a:xfrm>
                <a:off x="2116540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8" name="Google Shape;3608;p19"/>
              <p:cNvSpPr/>
              <p:nvPr/>
            </p:nvSpPr>
            <p:spPr>
              <a:xfrm>
                <a:off x="2205328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09" name="Google Shape;3609;p19"/>
              <p:cNvSpPr/>
              <p:nvPr/>
            </p:nvSpPr>
            <p:spPr>
              <a:xfrm>
                <a:off x="2294116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0" name="Google Shape;3610;p19"/>
              <p:cNvSpPr/>
              <p:nvPr/>
            </p:nvSpPr>
            <p:spPr>
              <a:xfrm>
                <a:off x="2382904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1" name="Google Shape;3611;p19"/>
              <p:cNvSpPr/>
              <p:nvPr/>
            </p:nvSpPr>
            <p:spPr>
              <a:xfrm>
                <a:off x="2471691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2" name="Google Shape;3612;p19"/>
              <p:cNvSpPr/>
              <p:nvPr/>
            </p:nvSpPr>
            <p:spPr>
              <a:xfrm>
                <a:off x="2027752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3" name="Google Shape;3613;p19"/>
              <p:cNvSpPr/>
              <p:nvPr/>
            </p:nvSpPr>
            <p:spPr>
              <a:xfrm>
                <a:off x="2116540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4" name="Google Shape;3614;p19"/>
              <p:cNvSpPr/>
              <p:nvPr/>
            </p:nvSpPr>
            <p:spPr>
              <a:xfrm>
                <a:off x="2205328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5" name="Google Shape;3615;p19"/>
              <p:cNvSpPr/>
              <p:nvPr/>
            </p:nvSpPr>
            <p:spPr>
              <a:xfrm>
                <a:off x="2294116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6" name="Google Shape;3616;p19"/>
              <p:cNvSpPr/>
              <p:nvPr/>
            </p:nvSpPr>
            <p:spPr>
              <a:xfrm>
                <a:off x="2382904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7" name="Google Shape;3617;p19"/>
              <p:cNvSpPr/>
              <p:nvPr/>
            </p:nvSpPr>
            <p:spPr>
              <a:xfrm>
                <a:off x="2471691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8" name="Google Shape;3618;p19"/>
              <p:cNvSpPr/>
              <p:nvPr/>
            </p:nvSpPr>
            <p:spPr>
              <a:xfrm>
                <a:off x="2027752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19" name="Google Shape;3619;p19"/>
              <p:cNvSpPr/>
              <p:nvPr/>
            </p:nvSpPr>
            <p:spPr>
              <a:xfrm>
                <a:off x="2116540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0" name="Google Shape;3620;p19"/>
              <p:cNvSpPr/>
              <p:nvPr/>
            </p:nvSpPr>
            <p:spPr>
              <a:xfrm>
                <a:off x="2205328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1" name="Google Shape;3621;p19"/>
              <p:cNvSpPr/>
              <p:nvPr/>
            </p:nvSpPr>
            <p:spPr>
              <a:xfrm>
                <a:off x="2294116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2" name="Google Shape;3622;p19"/>
              <p:cNvSpPr/>
              <p:nvPr/>
            </p:nvSpPr>
            <p:spPr>
              <a:xfrm>
                <a:off x="2382904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3" name="Google Shape;3623;p19"/>
              <p:cNvSpPr/>
              <p:nvPr/>
            </p:nvSpPr>
            <p:spPr>
              <a:xfrm>
                <a:off x="2471691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4" name="Google Shape;3624;p19"/>
              <p:cNvSpPr/>
              <p:nvPr/>
            </p:nvSpPr>
            <p:spPr>
              <a:xfrm>
                <a:off x="2560479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5" name="Google Shape;3625;p19"/>
              <p:cNvSpPr/>
              <p:nvPr/>
            </p:nvSpPr>
            <p:spPr>
              <a:xfrm>
                <a:off x="2560479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6" name="Google Shape;3626;p19"/>
              <p:cNvSpPr/>
              <p:nvPr/>
            </p:nvSpPr>
            <p:spPr>
              <a:xfrm>
                <a:off x="2560479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7" name="Google Shape;3627;p19"/>
              <p:cNvSpPr/>
              <p:nvPr/>
            </p:nvSpPr>
            <p:spPr>
              <a:xfrm>
                <a:off x="2560479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8" name="Google Shape;3628;p19"/>
              <p:cNvSpPr/>
              <p:nvPr/>
            </p:nvSpPr>
            <p:spPr>
              <a:xfrm>
                <a:off x="2560479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29" name="Google Shape;3629;p19"/>
              <p:cNvSpPr/>
              <p:nvPr/>
            </p:nvSpPr>
            <p:spPr>
              <a:xfrm>
                <a:off x="2560479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0" name="Google Shape;3630;p19"/>
              <p:cNvSpPr/>
              <p:nvPr/>
            </p:nvSpPr>
            <p:spPr>
              <a:xfrm>
                <a:off x="2560479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1" name="Google Shape;3631;p19"/>
              <p:cNvSpPr/>
              <p:nvPr/>
            </p:nvSpPr>
            <p:spPr>
              <a:xfrm>
                <a:off x="2560479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2" name="Google Shape;3632;p19"/>
              <p:cNvSpPr/>
              <p:nvPr/>
            </p:nvSpPr>
            <p:spPr>
              <a:xfrm>
                <a:off x="2560479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3" name="Google Shape;3633;p19"/>
              <p:cNvSpPr/>
              <p:nvPr/>
            </p:nvSpPr>
            <p:spPr>
              <a:xfrm>
                <a:off x="2560479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4" name="Google Shape;3634;p19"/>
              <p:cNvSpPr/>
              <p:nvPr/>
            </p:nvSpPr>
            <p:spPr>
              <a:xfrm>
                <a:off x="2560479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5" name="Google Shape;3635;p19"/>
              <p:cNvSpPr/>
              <p:nvPr/>
            </p:nvSpPr>
            <p:spPr>
              <a:xfrm>
                <a:off x="2560479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6" name="Google Shape;3636;p19"/>
              <p:cNvSpPr/>
              <p:nvPr/>
            </p:nvSpPr>
            <p:spPr>
              <a:xfrm>
                <a:off x="2560479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7" name="Google Shape;3637;p19"/>
              <p:cNvSpPr/>
              <p:nvPr/>
            </p:nvSpPr>
            <p:spPr>
              <a:xfrm>
                <a:off x="2649267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8" name="Google Shape;3638;p19"/>
              <p:cNvSpPr/>
              <p:nvPr/>
            </p:nvSpPr>
            <p:spPr>
              <a:xfrm>
                <a:off x="2649267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39" name="Google Shape;3639;p19"/>
              <p:cNvSpPr/>
              <p:nvPr/>
            </p:nvSpPr>
            <p:spPr>
              <a:xfrm>
                <a:off x="2649267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0" name="Google Shape;3640;p19"/>
              <p:cNvSpPr/>
              <p:nvPr/>
            </p:nvSpPr>
            <p:spPr>
              <a:xfrm>
                <a:off x="2649267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1" name="Google Shape;3641;p19"/>
              <p:cNvSpPr/>
              <p:nvPr/>
            </p:nvSpPr>
            <p:spPr>
              <a:xfrm>
                <a:off x="2649267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2" name="Google Shape;3642;p19"/>
              <p:cNvSpPr/>
              <p:nvPr/>
            </p:nvSpPr>
            <p:spPr>
              <a:xfrm>
                <a:off x="2649267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3" name="Google Shape;3643;p19"/>
              <p:cNvSpPr/>
              <p:nvPr/>
            </p:nvSpPr>
            <p:spPr>
              <a:xfrm>
                <a:off x="2649267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4" name="Google Shape;3644;p19"/>
              <p:cNvSpPr/>
              <p:nvPr/>
            </p:nvSpPr>
            <p:spPr>
              <a:xfrm>
                <a:off x="2649267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5" name="Google Shape;3645;p19"/>
              <p:cNvSpPr/>
              <p:nvPr/>
            </p:nvSpPr>
            <p:spPr>
              <a:xfrm>
                <a:off x="2649267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6" name="Google Shape;3646;p19"/>
              <p:cNvSpPr/>
              <p:nvPr/>
            </p:nvSpPr>
            <p:spPr>
              <a:xfrm>
                <a:off x="2649267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7" name="Google Shape;3647;p19"/>
              <p:cNvSpPr/>
              <p:nvPr/>
            </p:nvSpPr>
            <p:spPr>
              <a:xfrm>
                <a:off x="2649267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8" name="Google Shape;3648;p19"/>
              <p:cNvSpPr/>
              <p:nvPr/>
            </p:nvSpPr>
            <p:spPr>
              <a:xfrm>
                <a:off x="2649267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49" name="Google Shape;3649;p19"/>
              <p:cNvSpPr/>
              <p:nvPr/>
            </p:nvSpPr>
            <p:spPr>
              <a:xfrm>
                <a:off x="2649267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0" name="Google Shape;3650;p19"/>
              <p:cNvSpPr/>
              <p:nvPr/>
            </p:nvSpPr>
            <p:spPr>
              <a:xfrm>
                <a:off x="2738055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1" name="Google Shape;3651;p19"/>
              <p:cNvSpPr/>
              <p:nvPr/>
            </p:nvSpPr>
            <p:spPr>
              <a:xfrm>
                <a:off x="2738055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2" name="Google Shape;3652;p19"/>
              <p:cNvSpPr/>
              <p:nvPr/>
            </p:nvSpPr>
            <p:spPr>
              <a:xfrm>
                <a:off x="2738055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3" name="Google Shape;3653;p19"/>
              <p:cNvSpPr/>
              <p:nvPr/>
            </p:nvSpPr>
            <p:spPr>
              <a:xfrm>
                <a:off x="2738055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4" name="Google Shape;3654;p19"/>
              <p:cNvSpPr/>
              <p:nvPr/>
            </p:nvSpPr>
            <p:spPr>
              <a:xfrm>
                <a:off x="2738055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5" name="Google Shape;3655;p19"/>
              <p:cNvSpPr/>
              <p:nvPr/>
            </p:nvSpPr>
            <p:spPr>
              <a:xfrm>
                <a:off x="2738055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6" name="Google Shape;3656;p19"/>
              <p:cNvSpPr/>
              <p:nvPr/>
            </p:nvSpPr>
            <p:spPr>
              <a:xfrm>
                <a:off x="2738055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7" name="Google Shape;3657;p19"/>
              <p:cNvSpPr/>
              <p:nvPr/>
            </p:nvSpPr>
            <p:spPr>
              <a:xfrm>
                <a:off x="2738055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8" name="Google Shape;3658;p19"/>
              <p:cNvSpPr/>
              <p:nvPr/>
            </p:nvSpPr>
            <p:spPr>
              <a:xfrm>
                <a:off x="2738055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59" name="Google Shape;3659;p19"/>
              <p:cNvSpPr/>
              <p:nvPr/>
            </p:nvSpPr>
            <p:spPr>
              <a:xfrm>
                <a:off x="2738055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0" name="Google Shape;3660;p19"/>
              <p:cNvSpPr/>
              <p:nvPr/>
            </p:nvSpPr>
            <p:spPr>
              <a:xfrm>
                <a:off x="2738055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1" name="Google Shape;3661;p19"/>
              <p:cNvSpPr/>
              <p:nvPr/>
            </p:nvSpPr>
            <p:spPr>
              <a:xfrm>
                <a:off x="2738055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2" name="Google Shape;3662;p19"/>
              <p:cNvSpPr/>
              <p:nvPr/>
            </p:nvSpPr>
            <p:spPr>
              <a:xfrm>
                <a:off x="2738055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3" name="Google Shape;3663;p19"/>
              <p:cNvSpPr/>
              <p:nvPr/>
            </p:nvSpPr>
            <p:spPr>
              <a:xfrm>
                <a:off x="2826842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4" name="Google Shape;3664;p19"/>
              <p:cNvSpPr/>
              <p:nvPr/>
            </p:nvSpPr>
            <p:spPr>
              <a:xfrm>
                <a:off x="2826842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5" name="Google Shape;3665;p19"/>
              <p:cNvSpPr/>
              <p:nvPr/>
            </p:nvSpPr>
            <p:spPr>
              <a:xfrm>
                <a:off x="2826842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6" name="Google Shape;3666;p19"/>
              <p:cNvSpPr/>
              <p:nvPr/>
            </p:nvSpPr>
            <p:spPr>
              <a:xfrm>
                <a:off x="2826842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7" name="Google Shape;3667;p19"/>
              <p:cNvSpPr/>
              <p:nvPr/>
            </p:nvSpPr>
            <p:spPr>
              <a:xfrm>
                <a:off x="2826842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8" name="Google Shape;3668;p19"/>
              <p:cNvSpPr/>
              <p:nvPr/>
            </p:nvSpPr>
            <p:spPr>
              <a:xfrm>
                <a:off x="2826842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69" name="Google Shape;3669;p19"/>
              <p:cNvSpPr/>
              <p:nvPr/>
            </p:nvSpPr>
            <p:spPr>
              <a:xfrm>
                <a:off x="2826842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0" name="Google Shape;3670;p19"/>
              <p:cNvSpPr/>
              <p:nvPr/>
            </p:nvSpPr>
            <p:spPr>
              <a:xfrm>
                <a:off x="2826842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1" name="Google Shape;3671;p19"/>
              <p:cNvSpPr/>
              <p:nvPr/>
            </p:nvSpPr>
            <p:spPr>
              <a:xfrm>
                <a:off x="2826842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2" name="Google Shape;3672;p19"/>
              <p:cNvSpPr/>
              <p:nvPr/>
            </p:nvSpPr>
            <p:spPr>
              <a:xfrm>
                <a:off x="2826842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3" name="Google Shape;3673;p19"/>
              <p:cNvSpPr/>
              <p:nvPr/>
            </p:nvSpPr>
            <p:spPr>
              <a:xfrm>
                <a:off x="2826842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4" name="Google Shape;3674;p19"/>
              <p:cNvSpPr/>
              <p:nvPr/>
            </p:nvSpPr>
            <p:spPr>
              <a:xfrm>
                <a:off x="2826842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5" name="Google Shape;3675;p19"/>
              <p:cNvSpPr/>
              <p:nvPr/>
            </p:nvSpPr>
            <p:spPr>
              <a:xfrm>
                <a:off x="2826842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6" name="Google Shape;3676;p19"/>
              <p:cNvSpPr/>
              <p:nvPr/>
            </p:nvSpPr>
            <p:spPr>
              <a:xfrm>
                <a:off x="2915630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7" name="Google Shape;3677;p19"/>
              <p:cNvSpPr/>
              <p:nvPr/>
            </p:nvSpPr>
            <p:spPr>
              <a:xfrm>
                <a:off x="2915630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8" name="Google Shape;3678;p19"/>
              <p:cNvSpPr/>
              <p:nvPr/>
            </p:nvSpPr>
            <p:spPr>
              <a:xfrm>
                <a:off x="2915630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79" name="Google Shape;3679;p19"/>
              <p:cNvSpPr/>
              <p:nvPr/>
            </p:nvSpPr>
            <p:spPr>
              <a:xfrm>
                <a:off x="2915630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0" name="Google Shape;3680;p19"/>
              <p:cNvSpPr/>
              <p:nvPr/>
            </p:nvSpPr>
            <p:spPr>
              <a:xfrm>
                <a:off x="2915630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1" name="Google Shape;3681;p19"/>
              <p:cNvSpPr/>
              <p:nvPr/>
            </p:nvSpPr>
            <p:spPr>
              <a:xfrm>
                <a:off x="2915630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2" name="Google Shape;3682;p19"/>
              <p:cNvSpPr/>
              <p:nvPr/>
            </p:nvSpPr>
            <p:spPr>
              <a:xfrm>
                <a:off x="2915630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3" name="Google Shape;3683;p19"/>
              <p:cNvSpPr/>
              <p:nvPr/>
            </p:nvSpPr>
            <p:spPr>
              <a:xfrm>
                <a:off x="2915630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4" name="Google Shape;3684;p19"/>
              <p:cNvSpPr/>
              <p:nvPr/>
            </p:nvSpPr>
            <p:spPr>
              <a:xfrm>
                <a:off x="2915630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5" name="Google Shape;3685;p19"/>
              <p:cNvSpPr/>
              <p:nvPr/>
            </p:nvSpPr>
            <p:spPr>
              <a:xfrm>
                <a:off x="2915630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6" name="Google Shape;3686;p19"/>
              <p:cNvSpPr/>
              <p:nvPr/>
            </p:nvSpPr>
            <p:spPr>
              <a:xfrm>
                <a:off x="2915630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7" name="Google Shape;3687;p19"/>
              <p:cNvSpPr/>
              <p:nvPr/>
            </p:nvSpPr>
            <p:spPr>
              <a:xfrm>
                <a:off x="2915630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8" name="Google Shape;3688;p19"/>
              <p:cNvSpPr/>
              <p:nvPr/>
            </p:nvSpPr>
            <p:spPr>
              <a:xfrm>
                <a:off x="2915630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89" name="Google Shape;3689;p19"/>
              <p:cNvSpPr/>
              <p:nvPr/>
            </p:nvSpPr>
            <p:spPr>
              <a:xfrm>
                <a:off x="3004418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0" name="Google Shape;3690;p19"/>
              <p:cNvSpPr/>
              <p:nvPr/>
            </p:nvSpPr>
            <p:spPr>
              <a:xfrm>
                <a:off x="3004418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1" name="Google Shape;3691;p19"/>
              <p:cNvSpPr/>
              <p:nvPr/>
            </p:nvSpPr>
            <p:spPr>
              <a:xfrm>
                <a:off x="3004418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2" name="Google Shape;3692;p19"/>
              <p:cNvSpPr/>
              <p:nvPr/>
            </p:nvSpPr>
            <p:spPr>
              <a:xfrm>
                <a:off x="3004418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3" name="Google Shape;3693;p19"/>
              <p:cNvSpPr/>
              <p:nvPr/>
            </p:nvSpPr>
            <p:spPr>
              <a:xfrm>
                <a:off x="3004418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4" name="Google Shape;3694;p19"/>
              <p:cNvSpPr/>
              <p:nvPr/>
            </p:nvSpPr>
            <p:spPr>
              <a:xfrm>
                <a:off x="3004418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5" name="Google Shape;3695;p19"/>
              <p:cNvSpPr/>
              <p:nvPr/>
            </p:nvSpPr>
            <p:spPr>
              <a:xfrm>
                <a:off x="3004418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6" name="Google Shape;3696;p19"/>
              <p:cNvSpPr/>
              <p:nvPr/>
            </p:nvSpPr>
            <p:spPr>
              <a:xfrm>
                <a:off x="3004418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7" name="Google Shape;3697;p19"/>
              <p:cNvSpPr/>
              <p:nvPr/>
            </p:nvSpPr>
            <p:spPr>
              <a:xfrm>
                <a:off x="3004418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8" name="Google Shape;3698;p19"/>
              <p:cNvSpPr/>
              <p:nvPr/>
            </p:nvSpPr>
            <p:spPr>
              <a:xfrm>
                <a:off x="3004418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699" name="Google Shape;3699;p19"/>
              <p:cNvSpPr/>
              <p:nvPr/>
            </p:nvSpPr>
            <p:spPr>
              <a:xfrm>
                <a:off x="3004418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0" name="Google Shape;3700;p19"/>
              <p:cNvSpPr/>
              <p:nvPr/>
            </p:nvSpPr>
            <p:spPr>
              <a:xfrm>
                <a:off x="3004418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1" name="Google Shape;3701;p19"/>
              <p:cNvSpPr/>
              <p:nvPr/>
            </p:nvSpPr>
            <p:spPr>
              <a:xfrm>
                <a:off x="3004418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2" name="Google Shape;3702;p19"/>
              <p:cNvSpPr/>
              <p:nvPr/>
            </p:nvSpPr>
            <p:spPr>
              <a:xfrm>
                <a:off x="3093206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3" name="Google Shape;3703;p19"/>
              <p:cNvSpPr/>
              <p:nvPr/>
            </p:nvSpPr>
            <p:spPr>
              <a:xfrm>
                <a:off x="3093206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4" name="Google Shape;3704;p19"/>
              <p:cNvSpPr/>
              <p:nvPr/>
            </p:nvSpPr>
            <p:spPr>
              <a:xfrm>
                <a:off x="3093206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5" name="Google Shape;3705;p19"/>
              <p:cNvSpPr/>
              <p:nvPr/>
            </p:nvSpPr>
            <p:spPr>
              <a:xfrm>
                <a:off x="3093206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6" name="Google Shape;3706;p19"/>
              <p:cNvSpPr/>
              <p:nvPr/>
            </p:nvSpPr>
            <p:spPr>
              <a:xfrm>
                <a:off x="3093206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7" name="Google Shape;3707;p19"/>
              <p:cNvSpPr/>
              <p:nvPr/>
            </p:nvSpPr>
            <p:spPr>
              <a:xfrm>
                <a:off x="3093206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8" name="Google Shape;3708;p19"/>
              <p:cNvSpPr/>
              <p:nvPr/>
            </p:nvSpPr>
            <p:spPr>
              <a:xfrm>
                <a:off x="3093206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09" name="Google Shape;3709;p19"/>
              <p:cNvSpPr/>
              <p:nvPr/>
            </p:nvSpPr>
            <p:spPr>
              <a:xfrm>
                <a:off x="3093206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0" name="Google Shape;3710;p19"/>
              <p:cNvSpPr/>
              <p:nvPr/>
            </p:nvSpPr>
            <p:spPr>
              <a:xfrm>
                <a:off x="3093206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1" name="Google Shape;3711;p19"/>
              <p:cNvSpPr/>
              <p:nvPr/>
            </p:nvSpPr>
            <p:spPr>
              <a:xfrm>
                <a:off x="3093206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2" name="Google Shape;3712;p19"/>
              <p:cNvSpPr/>
              <p:nvPr/>
            </p:nvSpPr>
            <p:spPr>
              <a:xfrm>
                <a:off x="3093206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3" name="Google Shape;3713;p19"/>
              <p:cNvSpPr/>
              <p:nvPr/>
            </p:nvSpPr>
            <p:spPr>
              <a:xfrm>
                <a:off x="3093206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4" name="Google Shape;3714;p19"/>
              <p:cNvSpPr/>
              <p:nvPr/>
            </p:nvSpPr>
            <p:spPr>
              <a:xfrm>
                <a:off x="3093206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5" name="Google Shape;3715;p19"/>
              <p:cNvSpPr/>
              <p:nvPr/>
            </p:nvSpPr>
            <p:spPr>
              <a:xfrm>
                <a:off x="3181993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6" name="Google Shape;3716;p19"/>
              <p:cNvSpPr/>
              <p:nvPr/>
            </p:nvSpPr>
            <p:spPr>
              <a:xfrm>
                <a:off x="3181993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7" name="Google Shape;3717;p19"/>
              <p:cNvSpPr/>
              <p:nvPr/>
            </p:nvSpPr>
            <p:spPr>
              <a:xfrm>
                <a:off x="3181993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8" name="Google Shape;3718;p19"/>
              <p:cNvSpPr/>
              <p:nvPr/>
            </p:nvSpPr>
            <p:spPr>
              <a:xfrm>
                <a:off x="3181993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19" name="Google Shape;3719;p19"/>
              <p:cNvSpPr/>
              <p:nvPr/>
            </p:nvSpPr>
            <p:spPr>
              <a:xfrm>
                <a:off x="3181993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0" name="Google Shape;3720;p19"/>
              <p:cNvSpPr/>
              <p:nvPr/>
            </p:nvSpPr>
            <p:spPr>
              <a:xfrm>
                <a:off x="3181993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1" name="Google Shape;3721;p19"/>
              <p:cNvSpPr/>
              <p:nvPr/>
            </p:nvSpPr>
            <p:spPr>
              <a:xfrm>
                <a:off x="3181993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2" name="Google Shape;3722;p19"/>
              <p:cNvSpPr/>
              <p:nvPr/>
            </p:nvSpPr>
            <p:spPr>
              <a:xfrm>
                <a:off x="3181993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3" name="Google Shape;3723;p19"/>
              <p:cNvSpPr/>
              <p:nvPr/>
            </p:nvSpPr>
            <p:spPr>
              <a:xfrm>
                <a:off x="3181993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4" name="Google Shape;3724;p19"/>
              <p:cNvSpPr/>
              <p:nvPr/>
            </p:nvSpPr>
            <p:spPr>
              <a:xfrm>
                <a:off x="3181993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5" name="Google Shape;3725;p19"/>
              <p:cNvSpPr/>
              <p:nvPr/>
            </p:nvSpPr>
            <p:spPr>
              <a:xfrm>
                <a:off x="3181993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6" name="Google Shape;3726;p19"/>
              <p:cNvSpPr/>
              <p:nvPr/>
            </p:nvSpPr>
            <p:spPr>
              <a:xfrm>
                <a:off x="3181993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7" name="Google Shape;3727;p19"/>
              <p:cNvSpPr/>
              <p:nvPr/>
            </p:nvSpPr>
            <p:spPr>
              <a:xfrm>
                <a:off x="3181993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8" name="Google Shape;3728;p19"/>
              <p:cNvSpPr/>
              <p:nvPr/>
            </p:nvSpPr>
            <p:spPr>
              <a:xfrm>
                <a:off x="3270781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29" name="Google Shape;3729;p19"/>
              <p:cNvSpPr/>
              <p:nvPr/>
            </p:nvSpPr>
            <p:spPr>
              <a:xfrm>
                <a:off x="3270781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0" name="Google Shape;3730;p19"/>
              <p:cNvSpPr/>
              <p:nvPr/>
            </p:nvSpPr>
            <p:spPr>
              <a:xfrm>
                <a:off x="3270781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1" name="Google Shape;3731;p19"/>
              <p:cNvSpPr/>
              <p:nvPr/>
            </p:nvSpPr>
            <p:spPr>
              <a:xfrm>
                <a:off x="3270781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2" name="Google Shape;3732;p19"/>
              <p:cNvSpPr/>
              <p:nvPr/>
            </p:nvSpPr>
            <p:spPr>
              <a:xfrm>
                <a:off x="3270781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3" name="Google Shape;3733;p19"/>
              <p:cNvSpPr/>
              <p:nvPr/>
            </p:nvSpPr>
            <p:spPr>
              <a:xfrm>
                <a:off x="3270781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4" name="Google Shape;3734;p19"/>
              <p:cNvSpPr/>
              <p:nvPr/>
            </p:nvSpPr>
            <p:spPr>
              <a:xfrm>
                <a:off x="3270781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5" name="Google Shape;3735;p19"/>
              <p:cNvSpPr/>
              <p:nvPr/>
            </p:nvSpPr>
            <p:spPr>
              <a:xfrm>
                <a:off x="3270781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6" name="Google Shape;3736;p19"/>
              <p:cNvSpPr/>
              <p:nvPr/>
            </p:nvSpPr>
            <p:spPr>
              <a:xfrm>
                <a:off x="3270781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7" name="Google Shape;3737;p19"/>
              <p:cNvSpPr/>
              <p:nvPr/>
            </p:nvSpPr>
            <p:spPr>
              <a:xfrm>
                <a:off x="3270781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8" name="Google Shape;3738;p19"/>
              <p:cNvSpPr/>
              <p:nvPr/>
            </p:nvSpPr>
            <p:spPr>
              <a:xfrm>
                <a:off x="3270781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39" name="Google Shape;3739;p19"/>
              <p:cNvSpPr/>
              <p:nvPr/>
            </p:nvSpPr>
            <p:spPr>
              <a:xfrm>
                <a:off x="3270781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0" name="Google Shape;3740;p19"/>
              <p:cNvSpPr/>
              <p:nvPr/>
            </p:nvSpPr>
            <p:spPr>
              <a:xfrm>
                <a:off x="3270781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1" name="Google Shape;3741;p19"/>
              <p:cNvSpPr/>
              <p:nvPr/>
            </p:nvSpPr>
            <p:spPr>
              <a:xfrm>
                <a:off x="3359569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2" name="Google Shape;3742;p19"/>
              <p:cNvSpPr/>
              <p:nvPr/>
            </p:nvSpPr>
            <p:spPr>
              <a:xfrm>
                <a:off x="3359569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3" name="Google Shape;3743;p19"/>
              <p:cNvSpPr/>
              <p:nvPr/>
            </p:nvSpPr>
            <p:spPr>
              <a:xfrm>
                <a:off x="3359569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4" name="Google Shape;3744;p19"/>
              <p:cNvSpPr/>
              <p:nvPr/>
            </p:nvSpPr>
            <p:spPr>
              <a:xfrm>
                <a:off x="3359569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5" name="Google Shape;3745;p19"/>
              <p:cNvSpPr/>
              <p:nvPr/>
            </p:nvSpPr>
            <p:spPr>
              <a:xfrm>
                <a:off x="3359569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6" name="Google Shape;3746;p19"/>
              <p:cNvSpPr/>
              <p:nvPr/>
            </p:nvSpPr>
            <p:spPr>
              <a:xfrm>
                <a:off x="3359569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7" name="Google Shape;3747;p19"/>
              <p:cNvSpPr/>
              <p:nvPr/>
            </p:nvSpPr>
            <p:spPr>
              <a:xfrm>
                <a:off x="3359569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8" name="Google Shape;3748;p19"/>
              <p:cNvSpPr/>
              <p:nvPr/>
            </p:nvSpPr>
            <p:spPr>
              <a:xfrm>
                <a:off x="3359569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49" name="Google Shape;3749;p19"/>
              <p:cNvSpPr/>
              <p:nvPr/>
            </p:nvSpPr>
            <p:spPr>
              <a:xfrm>
                <a:off x="3359569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0" name="Google Shape;3750;p19"/>
              <p:cNvSpPr/>
              <p:nvPr/>
            </p:nvSpPr>
            <p:spPr>
              <a:xfrm>
                <a:off x="3359569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1" name="Google Shape;3751;p19"/>
              <p:cNvSpPr/>
              <p:nvPr/>
            </p:nvSpPr>
            <p:spPr>
              <a:xfrm>
                <a:off x="3359569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2" name="Google Shape;3752;p19"/>
              <p:cNvSpPr/>
              <p:nvPr/>
            </p:nvSpPr>
            <p:spPr>
              <a:xfrm>
                <a:off x="3359569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3" name="Google Shape;3753;p19"/>
              <p:cNvSpPr/>
              <p:nvPr/>
            </p:nvSpPr>
            <p:spPr>
              <a:xfrm>
                <a:off x="3359569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4" name="Google Shape;3754;p19"/>
              <p:cNvSpPr/>
              <p:nvPr/>
            </p:nvSpPr>
            <p:spPr>
              <a:xfrm>
                <a:off x="3448357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5" name="Google Shape;3755;p19"/>
              <p:cNvSpPr/>
              <p:nvPr/>
            </p:nvSpPr>
            <p:spPr>
              <a:xfrm>
                <a:off x="3448357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6" name="Google Shape;3756;p19"/>
              <p:cNvSpPr/>
              <p:nvPr/>
            </p:nvSpPr>
            <p:spPr>
              <a:xfrm>
                <a:off x="3448357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7" name="Google Shape;3757;p19"/>
              <p:cNvSpPr/>
              <p:nvPr/>
            </p:nvSpPr>
            <p:spPr>
              <a:xfrm>
                <a:off x="3448357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8" name="Google Shape;3758;p19"/>
              <p:cNvSpPr/>
              <p:nvPr/>
            </p:nvSpPr>
            <p:spPr>
              <a:xfrm>
                <a:off x="3448357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59" name="Google Shape;3759;p19"/>
              <p:cNvSpPr/>
              <p:nvPr/>
            </p:nvSpPr>
            <p:spPr>
              <a:xfrm>
                <a:off x="3448357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0" name="Google Shape;3760;p19"/>
              <p:cNvSpPr/>
              <p:nvPr/>
            </p:nvSpPr>
            <p:spPr>
              <a:xfrm>
                <a:off x="3448357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1" name="Google Shape;3761;p19"/>
              <p:cNvSpPr/>
              <p:nvPr/>
            </p:nvSpPr>
            <p:spPr>
              <a:xfrm>
                <a:off x="3448357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2" name="Google Shape;3762;p19"/>
              <p:cNvSpPr/>
              <p:nvPr/>
            </p:nvSpPr>
            <p:spPr>
              <a:xfrm>
                <a:off x="3448357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3" name="Google Shape;3763;p19"/>
              <p:cNvSpPr/>
              <p:nvPr/>
            </p:nvSpPr>
            <p:spPr>
              <a:xfrm>
                <a:off x="3448357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4" name="Google Shape;3764;p19"/>
              <p:cNvSpPr/>
              <p:nvPr/>
            </p:nvSpPr>
            <p:spPr>
              <a:xfrm>
                <a:off x="3448357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5" name="Google Shape;3765;p19"/>
              <p:cNvSpPr/>
              <p:nvPr/>
            </p:nvSpPr>
            <p:spPr>
              <a:xfrm>
                <a:off x="3448357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6" name="Google Shape;3766;p19"/>
              <p:cNvSpPr/>
              <p:nvPr/>
            </p:nvSpPr>
            <p:spPr>
              <a:xfrm>
                <a:off x="3448357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7" name="Google Shape;3767;p19"/>
              <p:cNvSpPr/>
              <p:nvPr/>
            </p:nvSpPr>
            <p:spPr>
              <a:xfrm>
                <a:off x="3537144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8" name="Google Shape;3768;p19"/>
              <p:cNvSpPr/>
              <p:nvPr/>
            </p:nvSpPr>
            <p:spPr>
              <a:xfrm>
                <a:off x="3537144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69" name="Google Shape;3769;p19"/>
              <p:cNvSpPr/>
              <p:nvPr/>
            </p:nvSpPr>
            <p:spPr>
              <a:xfrm>
                <a:off x="3537144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0" name="Google Shape;3770;p19"/>
              <p:cNvSpPr/>
              <p:nvPr/>
            </p:nvSpPr>
            <p:spPr>
              <a:xfrm>
                <a:off x="3537144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1" name="Google Shape;3771;p19"/>
              <p:cNvSpPr/>
              <p:nvPr/>
            </p:nvSpPr>
            <p:spPr>
              <a:xfrm>
                <a:off x="3537144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2" name="Google Shape;3772;p19"/>
              <p:cNvSpPr/>
              <p:nvPr/>
            </p:nvSpPr>
            <p:spPr>
              <a:xfrm>
                <a:off x="3537144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3" name="Google Shape;3773;p19"/>
              <p:cNvSpPr/>
              <p:nvPr/>
            </p:nvSpPr>
            <p:spPr>
              <a:xfrm>
                <a:off x="3537144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4" name="Google Shape;3774;p19"/>
              <p:cNvSpPr/>
              <p:nvPr/>
            </p:nvSpPr>
            <p:spPr>
              <a:xfrm>
                <a:off x="3537144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5" name="Google Shape;3775;p19"/>
              <p:cNvSpPr/>
              <p:nvPr/>
            </p:nvSpPr>
            <p:spPr>
              <a:xfrm>
                <a:off x="3537144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6" name="Google Shape;3776;p19"/>
              <p:cNvSpPr/>
              <p:nvPr/>
            </p:nvSpPr>
            <p:spPr>
              <a:xfrm>
                <a:off x="3537144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7" name="Google Shape;3777;p19"/>
              <p:cNvSpPr/>
              <p:nvPr/>
            </p:nvSpPr>
            <p:spPr>
              <a:xfrm>
                <a:off x="3537144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8" name="Google Shape;3778;p19"/>
              <p:cNvSpPr/>
              <p:nvPr/>
            </p:nvSpPr>
            <p:spPr>
              <a:xfrm>
                <a:off x="3537144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79" name="Google Shape;3779;p19"/>
              <p:cNvSpPr/>
              <p:nvPr/>
            </p:nvSpPr>
            <p:spPr>
              <a:xfrm>
                <a:off x="3537144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0" name="Google Shape;3780;p19"/>
              <p:cNvSpPr/>
              <p:nvPr/>
            </p:nvSpPr>
            <p:spPr>
              <a:xfrm>
                <a:off x="3625932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1" name="Google Shape;3781;p19"/>
              <p:cNvSpPr/>
              <p:nvPr/>
            </p:nvSpPr>
            <p:spPr>
              <a:xfrm>
                <a:off x="3625932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2" name="Google Shape;3782;p19"/>
              <p:cNvSpPr/>
              <p:nvPr/>
            </p:nvSpPr>
            <p:spPr>
              <a:xfrm>
                <a:off x="3625932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3" name="Google Shape;3783;p19"/>
              <p:cNvSpPr/>
              <p:nvPr/>
            </p:nvSpPr>
            <p:spPr>
              <a:xfrm>
                <a:off x="3625932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4" name="Google Shape;3784;p19"/>
              <p:cNvSpPr/>
              <p:nvPr/>
            </p:nvSpPr>
            <p:spPr>
              <a:xfrm>
                <a:off x="3625932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5" name="Google Shape;3785;p19"/>
              <p:cNvSpPr/>
              <p:nvPr/>
            </p:nvSpPr>
            <p:spPr>
              <a:xfrm>
                <a:off x="3625932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6" name="Google Shape;3786;p19"/>
              <p:cNvSpPr/>
              <p:nvPr/>
            </p:nvSpPr>
            <p:spPr>
              <a:xfrm>
                <a:off x="3625932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7" name="Google Shape;3787;p19"/>
              <p:cNvSpPr/>
              <p:nvPr/>
            </p:nvSpPr>
            <p:spPr>
              <a:xfrm>
                <a:off x="3625932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8" name="Google Shape;3788;p19"/>
              <p:cNvSpPr/>
              <p:nvPr/>
            </p:nvSpPr>
            <p:spPr>
              <a:xfrm>
                <a:off x="3625932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89" name="Google Shape;3789;p19"/>
              <p:cNvSpPr/>
              <p:nvPr/>
            </p:nvSpPr>
            <p:spPr>
              <a:xfrm>
                <a:off x="3625932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0" name="Google Shape;3790;p19"/>
              <p:cNvSpPr/>
              <p:nvPr/>
            </p:nvSpPr>
            <p:spPr>
              <a:xfrm>
                <a:off x="3625932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1" name="Google Shape;3791;p19"/>
              <p:cNvSpPr/>
              <p:nvPr/>
            </p:nvSpPr>
            <p:spPr>
              <a:xfrm>
                <a:off x="3625932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2" name="Google Shape;3792;p19"/>
              <p:cNvSpPr/>
              <p:nvPr/>
            </p:nvSpPr>
            <p:spPr>
              <a:xfrm>
                <a:off x="3625932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3" name="Google Shape;3793;p19"/>
              <p:cNvSpPr/>
              <p:nvPr/>
            </p:nvSpPr>
            <p:spPr>
              <a:xfrm>
                <a:off x="3714720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4" name="Google Shape;3794;p19"/>
              <p:cNvSpPr/>
              <p:nvPr/>
            </p:nvSpPr>
            <p:spPr>
              <a:xfrm>
                <a:off x="3714720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5" name="Google Shape;3795;p19"/>
              <p:cNvSpPr/>
              <p:nvPr/>
            </p:nvSpPr>
            <p:spPr>
              <a:xfrm>
                <a:off x="3714720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6" name="Google Shape;3796;p19"/>
              <p:cNvSpPr/>
              <p:nvPr/>
            </p:nvSpPr>
            <p:spPr>
              <a:xfrm>
                <a:off x="3714720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7" name="Google Shape;3797;p19"/>
              <p:cNvSpPr/>
              <p:nvPr/>
            </p:nvSpPr>
            <p:spPr>
              <a:xfrm>
                <a:off x="3714720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8" name="Google Shape;3798;p19"/>
              <p:cNvSpPr/>
              <p:nvPr/>
            </p:nvSpPr>
            <p:spPr>
              <a:xfrm>
                <a:off x="3714720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799" name="Google Shape;3799;p19"/>
              <p:cNvSpPr/>
              <p:nvPr/>
            </p:nvSpPr>
            <p:spPr>
              <a:xfrm>
                <a:off x="3714720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0" name="Google Shape;3800;p19"/>
              <p:cNvSpPr/>
              <p:nvPr/>
            </p:nvSpPr>
            <p:spPr>
              <a:xfrm>
                <a:off x="3714720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1" name="Google Shape;3801;p19"/>
              <p:cNvSpPr/>
              <p:nvPr/>
            </p:nvSpPr>
            <p:spPr>
              <a:xfrm>
                <a:off x="3714720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2" name="Google Shape;3802;p19"/>
              <p:cNvSpPr/>
              <p:nvPr/>
            </p:nvSpPr>
            <p:spPr>
              <a:xfrm>
                <a:off x="3714720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3" name="Google Shape;3803;p19"/>
              <p:cNvSpPr/>
              <p:nvPr/>
            </p:nvSpPr>
            <p:spPr>
              <a:xfrm>
                <a:off x="3714720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4" name="Google Shape;3804;p19"/>
              <p:cNvSpPr/>
              <p:nvPr/>
            </p:nvSpPr>
            <p:spPr>
              <a:xfrm>
                <a:off x="3714720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5" name="Google Shape;3805;p19"/>
              <p:cNvSpPr/>
              <p:nvPr/>
            </p:nvSpPr>
            <p:spPr>
              <a:xfrm>
                <a:off x="3714720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6" name="Google Shape;3806;p19"/>
              <p:cNvSpPr/>
              <p:nvPr/>
            </p:nvSpPr>
            <p:spPr>
              <a:xfrm>
                <a:off x="3803508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7" name="Google Shape;3807;p19"/>
              <p:cNvSpPr/>
              <p:nvPr/>
            </p:nvSpPr>
            <p:spPr>
              <a:xfrm>
                <a:off x="3803508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8" name="Google Shape;3808;p19"/>
              <p:cNvSpPr/>
              <p:nvPr/>
            </p:nvSpPr>
            <p:spPr>
              <a:xfrm>
                <a:off x="3803508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09" name="Google Shape;3809;p19"/>
              <p:cNvSpPr/>
              <p:nvPr/>
            </p:nvSpPr>
            <p:spPr>
              <a:xfrm>
                <a:off x="3803508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0" name="Google Shape;3810;p19"/>
              <p:cNvSpPr/>
              <p:nvPr/>
            </p:nvSpPr>
            <p:spPr>
              <a:xfrm>
                <a:off x="3803508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1" name="Google Shape;3811;p19"/>
              <p:cNvSpPr/>
              <p:nvPr/>
            </p:nvSpPr>
            <p:spPr>
              <a:xfrm>
                <a:off x="3803508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2" name="Google Shape;3812;p19"/>
              <p:cNvSpPr/>
              <p:nvPr/>
            </p:nvSpPr>
            <p:spPr>
              <a:xfrm>
                <a:off x="3803508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3" name="Google Shape;3813;p19"/>
              <p:cNvSpPr/>
              <p:nvPr/>
            </p:nvSpPr>
            <p:spPr>
              <a:xfrm>
                <a:off x="3803508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4" name="Google Shape;3814;p19"/>
              <p:cNvSpPr/>
              <p:nvPr/>
            </p:nvSpPr>
            <p:spPr>
              <a:xfrm>
                <a:off x="3803508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5" name="Google Shape;3815;p19"/>
              <p:cNvSpPr/>
              <p:nvPr/>
            </p:nvSpPr>
            <p:spPr>
              <a:xfrm>
                <a:off x="3803508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6" name="Google Shape;3816;p19"/>
              <p:cNvSpPr/>
              <p:nvPr/>
            </p:nvSpPr>
            <p:spPr>
              <a:xfrm>
                <a:off x="3803508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7" name="Google Shape;3817;p19"/>
              <p:cNvSpPr/>
              <p:nvPr/>
            </p:nvSpPr>
            <p:spPr>
              <a:xfrm>
                <a:off x="3803508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8" name="Google Shape;3818;p19"/>
              <p:cNvSpPr/>
              <p:nvPr/>
            </p:nvSpPr>
            <p:spPr>
              <a:xfrm>
                <a:off x="3803508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19" name="Google Shape;3819;p19"/>
              <p:cNvSpPr/>
              <p:nvPr/>
            </p:nvSpPr>
            <p:spPr>
              <a:xfrm>
                <a:off x="2027752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0" name="Google Shape;3820;p19"/>
              <p:cNvSpPr/>
              <p:nvPr/>
            </p:nvSpPr>
            <p:spPr>
              <a:xfrm>
                <a:off x="2116540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1" name="Google Shape;3821;p19"/>
              <p:cNvSpPr/>
              <p:nvPr/>
            </p:nvSpPr>
            <p:spPr>
              <a:xfrm>
                <a:off x="2205328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2" name="Google Shape;3822;p19"/>
              <p:cNvSpPr/>
              <p:nvPr/>
            </p:nvSpPr>
            <p:spPr>
              <a:xfrm>
                <a:off x="2294116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3" name="Google Shape;3823;p19"/>
              <p:cNvSpPr/>
              <p:nvPr/>
            </p:nvSpPr>
            <p:spPr>
              <a:xfrm>
                <a:off x="2382904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4" name="Google Shape;3824;p19"/>
              <p:cNvSpPr/>
              <p:nvPr/>
            </p:nvSpPr>
            <p:spPr>
              <a:xfrm>
                <a:off x="2471691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5" name="Google Shape;3825;p19"/>
              <p:cNvSpPr/>
              <p:nvPr/>
            </p:nvSpPr>
            <p:spPr>
              <a:xfrm>
                <a:off x="2560479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6" name="Google Shape;3826;p19"/>
              <p:cNvSpPr/>
              <p:nvPr/>
            </p:nvSpPr>
            <p:spPr>
              <a:xfrm>
                <a:off x="2649267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7" name="Google Shape;3827;p19"/>
              <p:cNvSpPr/>
              <p:nvPr/>
            </p:nvSpPr>
            <p:spPr>
              <a:xfrm>
                <a:off x="2738055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8" name="Google Shape;3828;p19"/>
              <p:cNvSpPr/>
              <p:nvPr/>
            </p:nvSpPr>
            <p:spPr>
              <a:xfrm>
                <a:off x="2826842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29" name="Google Shape;3829;p19"/>
              <p:cNvSpPr/>
              <p:nvPr/>
            </p:nvSpPr>
            <p:spPr>
              <a:xfrm>
                <a:off x="2915630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0" name="Google Shape;3830;p19"/>
              <p:cNvSpPr/>
              <p:nvPr/>
            </p:nvSpPr>
            <p:spPr>
              <a:xfrm>
                <a:off x="3004418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1" name="Google Shape;3831;p19"/>
              <p:cNvSpPr/>
              <p:nvPr/>
            </p:nvSpPr>
            <p:spPr>
              <a:xfrm>
                <a:off x="3093206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2" name="Google Shape;3832;p19"/>
              <p:cNvSpPr/>
              <p:nvPr/>
            </p:nvSpPr>
            <p:spPr>
              <a:xfrm>
                <a:off x="3181993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3" name="Google Shape;3833;p19"/>
              <p:cNvSpPr/>
              <p:nvPr/>
            </p:nvSpPr>
            <p:spPr>
              <a:xfrm>
                <a:off x="3270781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4" name="Google Shape;3834;p19"/>
              <p:cNvSpPr/>
              <p:nvPr/>
            </p:nvSpPr>
            <p:spPr>
              <a:xfrm>
                <a:off x="3359569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5" name="Google Shape;3835;p19"/>
              <p:cNvSpPr/>
              <p:nvPr/>
            </p:nvSpPr>
            <p:spPr>
              <a:xfrm>
                <a:off x="3448357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6" name="Google Shape;3836;p19"/>
              <p:cNvSpPr/>
              <p:nvPr/>
            </p:nvSpPr>
            <p:spPr>
              <a:xfrm>
                <a:off x="3537144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7" name="Google Shape;3837;p19"/>
              <p:cNvSpPr/>
              <p:nvPr/>
            </p:nvSpPr>
            <p:spPr>
              <a:xfrm>
                <a:off x="3625932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8" name="Google Shape;3838;p19"/>
              <p:cNvSpPr/>
              <p:nvPr/>
            </p:nvSpPr>
            <p:spPr>
              <a:xfrm>
                <a:off x="3714720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39" name="Google Shape;3839;p19"/>
              <p:cNvSpPr/>
              <p:nvPr/>
            </p:nvSpPr>
            <p:spPr>
              <a:xfrm>
                <a:off x="3803508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0" name="Google Shape;3840;p19"/>
              <p:cNvSpPr/>
              <p:nvPr/>
            </p:nvSpPr>
            <p:spPr>
              <a:xfrm>
                <a:off x="2027752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1" name="Google Shape;3841;p19"/>
              <p:cNvSpPr/>
              <p:nvPr/>
            </p:nvSpPr>
            <p:spPr>
              <a:xfrm>
                <a:off x="2116540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2" name="Google Shape;3842;p19"/>
              <p:cNvSpPr/>
              <p:nvPr/>
            </p:nvSpPr>
            <p:spPr>
              <a:xfrm>
                <a:off x="2205328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3" name="Google Shape;3843;p19"/>
              <p:cNvSpPr/>
              <p:nvPr/>
            </p:nvSpPr>
            <p:spPr>
              <a:xfrm>
                <a:off x="2294116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4" name="Google Shape;3844;p19"/>
              <p:cNvSpPr/>
              <p:nvPr/>
            </p:nvSpPr>
            <p:spPr>
              <a:xfrm>
                <a:off x="2382904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5" name="Google Shape;3845;p19"/>
              <p:cNvSpPr/>
              <p:nvPr/>
            </p:nvSpPr>
            <p:spPr>
              <a:xfrm>
                <a:off x="2471691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6" name="Google Shape;3846;p19"/>
              <p:cNvSpPr/>
              <p:nvPr/>
            </p:nvSpPr>
            <p:spPr>
              <a:xfrm>
                <a:off x="2560479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7" name="Google Shape;3847;p19"/>
              <p:cNvSpPr/>
              <p:nvPr/>
            </p:nvSpPr>
            <p:spPr>
              <a:xfrm>
                <a:off x="2649267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8" name="Google Shape;3848;p19"/>
              <p:cNvSpPr/>
              <p:nvPr/>
            </p:nvSpPr>
            <p:spPr>
              <a:xfrm>
                <a:off x="2738055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49" name="Google Shape;3849;p19"/>
              <p:cNvSpPr/>
              <p:nvPr/>
            </p:nvSpPr>
            <p:spPr>
              <a:xfrm>
                <a:off x="2826842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0" name="Google Shape;3850;p19"/>
              <p:cNvSpPr/>
              <p:nvPr/>
            </p:nvSpPr>
            <p:spPr>
              <a:xfrm>
                <a:off x="2915630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1" name="Google Shape;3851;p19"/>
              <p:cNvSpPr/>
              <p:nvPr/>
            </p:nvSpPr>
            <p:spPr>
              <a:xfrm>
                <a:off x="3004418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2" name="Google Shape;3852;p19"/>
              <p:cNvSpPr/>
              <p:nvPr/>
            </p:nvSpPr>
            <p:spPr>
              <a:xfrm>
                <a:off x="3093206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3" name="Google Shape;3853;p19"/>
              <p:cNvSpPr/>
              <p:nvPr/>
            </p:nvSpPr>
            <p:spPr>
              <a:xfrm>
                <a:off x="3181993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4" name="Google Shape;3854;p19"/>
              <p:cNvSpPr/>
              <p:nvPr/>
            </p:nvSpPr>
            <p:spPr>
              <a:xfrm>
                <a:off x="3270781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5" name="Google Shape;3855;p19"/>
              <p:cNvSpPr/>
              <p:nvPr/>
            </p:nvSpPr>
            <p:spPr>
              <a:xfrm>
                <a:off x="3359569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6" name="Google Shape;3856;p19"/>
              <p:cNvSpPr/>
              <p:nvPr/>
            </p:nvSpPr>
            <p:spPr>
              <a:xfrm>
                <a:off x="3448357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7" name="Google Shape;3857;p19"/>
              <p:cNvSpPr/>
              <p:nvPr/>
            </p:nvSpPr>
            <p:spPr>
              <a:xfrm>
                <a:off x="3537144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8" name="Google Shape;3858;p19"/>
              <p:cNvSpPr/>
              <p:nvPr/>
            </p:nvSpPr>
            <p:spPr>
              <a:xfrm>
                <a:off x="3625932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59" name="Google Shape;3859;p19"/>
              <p:cNvSpPr/>
              <p:nvPr/>
            </p:nvSpPr>
            <p:spPr>
              <a:xfrm>
                <a:off x="3714720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0" name="Google Shape;3860;p19"/>
              <p:cNvSpPr/>
              <p:nvPr/>
            </p:nvSpPr>
            <p:spPr>
              <a:xfrm>
                <a:off x="3803508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1" name="Google Shape;3861;p19"/>
              <p:cNvSpPr/>
              <p:nvPr/>
            </p:nvSpPr>
            <p:spPr>
              <a:xfrm>
                <a:off x="3895796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2" name="Google Shape;3862;p19"/>
              <p:cNvSpPr/>
              <p:nvPr/>
            </p:nvSpPr>
            <p:spPr>
              <a:xfrm>
                <a:off x="3895796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3" name="Google Shape;3863;p19"/>
              <p:cNvSpPr/>
              <p:nvPr/>
            </p:nvSpPr>
            <p:spPr>
              <a:xfrm>
                <a:off x="3895796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4" name="Google Shape;3864;p19"/>
              <p:cNvSpPr/>
              <p:nvPr/>
            </p:nvSpPr>
            <p:spPr>
              <a:xfrm>
                <a:off x="3895796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5" name="Google Shape;3865;p19"/>
              <p:cNvSpPr/>
              <p:nvPr/>
            </p:nvSpPr>
            <p:spPr>
              <a:xfrm>
                <a:off x="3895796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6" name="Google Shape;3866;p19"/>
              <p:cNvSpPr/>
              <p:nvPr/>
            </p:nvSpPr>
            <p:spPr>
              <a:xfrm>
                <a:off x="3895796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7" name="Google Shape;3867;p19"/>
              <p:cNvSpPr/>
              <p:nvPr/>
            </p:nvSpPr>
            <p:spPr>
              <a:xfrm>
                <a:off x="3895796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8" name="Google Shape;3868;p19"/>
              <p:cNvSpPr/>
              <p:nvPr/>
            </p:nvSpPr>
            <p:spPr>
              <a:xfrm>
                <a:off x="3895796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69" name="Google Shape;3869;p19"/>
              <p:cNvSpPr/>
              <p:nvPr/>
            </p:nvSpPr>
            <p:spPr>
              <a:xfrm>
                <a:off x="3895796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0" name="Google Shape;3870;p19"/>
              <p:cNvSpPr/>
              <p:nvPr/>
            </p:nvSpPr>
            <p:spPr>
              <a:xfrm>
                <a:off x="3895796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1" name="Google Shape;3871;p19"/>
              <p:cNvSpPr/>
              <p:nvPr/>
            </p:nvSpPr>
            <p:spPr>
              <a:xfrm>
                <a:off x="3895796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2" name="Google Shape;3872;p19"/>
              <p:cNvSpPr/>
              <p:nvPr/>
            </p:nvSpPr>
            <p:spPr>
              <a:xfrm>
                <a:off x="3895796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3" name="Google Shape;3873;p19"/>
              <p:cNvSpPr/>
              <p:nvPr/>
            </p:nvSpPr>
            <p:spPr>
              <a:xfrm>
                <a:off x="3895796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4" name="Google Shape;3874;p19"/>
              <p:cNvSpPr/>
              <p:nvPr/>
            </p:nvSpPr>
            <p:spPr>
              <a:xfrm>
                <a:off x="3895796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5" name="Google Shape;3875;p19"/>
              <p:cNvSpPr/>
              <p:nvPr/>
            </p:nvSpPr>
            <p:spPr>
              <a:xfrm>
                <a:off x="3895796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6" name="Google Shape;3876;p19"/>
              <p:cNvSpPr/>
              <p:nvPr/>
            </p:nvSpPr>
            <p:spPr>
              <a:xfrm>
                <a:off x="1938965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7" name="Google Shape;3877;p19"/>
              <p:cNvSpPr/>
              <p:nvPr/>
            </p:nvSpPr>
            <p:spPr>
              <a:xfrm>
                <a:off x="1938965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8" name="Google Shape;3878;p19"/>
              <p:cNvSpPr/>
              <p:nvPr/>
            </p:nvSpPr>
            <p:spPr>
              <a:xfrm>
                <a:off x="1938965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79" name="Google Shape;3879;p19"/>
              <p:cNvSpPr/>
              <p:nvPr/>
            </p:nvSpPr>
            <p:spPr>
              <a:xfrm>
                <a:off x="1938965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0" name="Google Shape;3880;p19"/>
              <p:cNvSpPr/>
              <p:nvPr/>
            </p:nvSpPr>
            <p:spPr>
              <a:xfrm>
                <a:off x="1938965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1" name="Google Shape;3881;p19"/>
              <p:cNvSpPr/>
              <p:nvPr/>
            </p:nvSpPr>
            <p:spPr>
              <a:xfrm>
                <a:off x="1938965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2" name="Google Shape;3882;p19"/>
              <p:cNvSpPr/>
              <p:nvPr/>
            </p:nvSpPr>
            <p:spPr>
              <a:xfrm>
                <a:off x="1938965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3" name="Google Shape;3883;p19"/>
              <p:cNvSpPr/>
              <p:nvPr/>
            </p:nvSpPr>
            <p:spPr>
              <a:xfrm>
                <a:off x="1938965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4" name="Google Shape;3884;p19"/>
              <p:cNvSpPr/>
              <p:nvPr/>
            </p:nvSpPr>
            <p:spPr>
              <a:xfrm>
                <a:off x="1938965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5" name="Google Shape;3885;p19"/>
              <p:cNvSpPr/>
              <p:nvPr/>
            </p:nvSpPr>
            <p:spPr>
              <a:xfrm>
                <a:off x="1938965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6" name="Google Shape;3886;p19"/>
              <p:cNvSpPr/>
              <p:nvPr/>
            </p:nvSpPr>
            <p:spPr>
              <a:xfrm>
                <a:off x="1938965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7" name="Google Shape;3887;p19"/>
              <p:cNvSpPr/>
              <p:nvPr/>
            </p:nvSpPr>
            <p:spPr>
              <a:xfrm>
                <a:off x="1938965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8" name="Google Shape;3888;p19"/>
              <p:cNvSpPr/>
              <p:nvPr/>
            </p:nvSpPr>
            <p:spPr>
              <a:xfrm>
                <a:off x="1938965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89" name="Google Shape;3889;p19"/>
              <p:cNvSpPr/>
              <p:nvPr/>
            </p:nvSpPr>
            <p:spPr>
              <a:xfrm>
                <a:off x="1938965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0" name="Google Shape;3890;p19"/>
              <p:cNvSpPr/>
              <p:nvPr/>
            </p:nvSpPr>
            <p:spPr>
              <a:xfrm>
                <a:off x="1938965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1" name="Google Shape;3891;p19"/>
              <p:cNvSpPr/>
              <p:nvPr/>
            </p:nvSpPr>
            <p:spPr>
              <a:xfrm>
                <a:off x="1850177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2" name="Google Shape;3892;p19"/>
              <p:cNvSpPr/>
              <p:nvPr/>
            </p:nvSpPr>
            <p:spPr>
              <a:xfrm>
                <a:off x="1850177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3" name="Google Shape;3893;p19"/>
              <p:cNvSpPr/>
              <p:nvPr/>
            </p:nvSpPr>
            <p:spPr>
              <a:xfrm>
                <a:off x="1850177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4" name="Google Shape;3894;p19"/>
              <p:cNvSpPr/>
              <p:nvPr/>
            </p:nvSpPr>
            <p:spPr>
              <a:xfrm>
                <a:off x="1850177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5" name="Google Shape;3895;p19"/>
              <p:cNvSpPr/>
              <p:nvPr/>
            </p:nvSpPr>
            <p:spPr>
              <a:xfrm>
                <a:off x="1850177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6" name="Google Shape;3896;p19"/>
              <p:cNvSpPr/>
              <p:nvPr/>
            </p:nvSpPr>
            <p:spPr>
              <a:xfrm>
                <a:off x="1850177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7" name="Google Shape;3897;p19"/>
              <p:cNvSpPr/>
              <p:nvPr/>
            </p:nvSpPr>
            <p:spPr>
              <a:xfrm>
                <a:off x="1850177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8" name="Google Shape;3898;p19"/>
              <p:cNvSpPr/>
              <p:nvPr/>
            </p:nvSpPr>
            <p:spPr>
              <a:xfrm>
                <a:off x="1850177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899" name="Google Shape;3899;p19"/>
              <p:cNvSpPr/>
              <p:nvPr/>
            </p:nvSpPr>
            <p:spPr>
              <a:xfrm>
                <a:off x="1850177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0" name="Google Shape;3900;p19"/>
              <p:cNvSpPr/>
              <p:nvPr/>
            </p:nvSpPr>
            <p:spPr>
              <a:xfrm>
                <a:off x="1850177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1" name="Google Shape;3901;p19"/>
              <p:cNvSpPr/>
              <p:nvPr/>
            </p:nvSpPr>
            <p:spPr>
              <a:xfrm>
                <a:off x="1850177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2" name="Google Shape;3902;p19"/>
              <p:cNvSpPr/>
              <p:nvPr/>
            </p:nvSpPr>
            <p:spPr>
              <a:xfrm>
                <a:off x="1850177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3" name="Google Shape;3903;p19"/>
              <p:cNvSpPr/>
              <p:nvPr/>
            </p:nvSpPr>
            <p:spPr>
              <a:xfrm>
                <a:off x="1850177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4" name="Google Shape;3904;p19"/>
              <p:cNvSpPr/>
              <p:nvPr/>
            </p:nvSpPr>
            <p:spPr>
              <a:xfrm>
                <a:off x="1850177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5" name="Google Shape;3905;p19"/>
              <p:cNvSpPr/>
              <p:nvPr/>
            </p:nvSpPr>
            <p:spPr>
              <a:xfrm>
                <a:off x="1850177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6" name="Google Shape;3906;p19"/>
              <p:cNvSpPr/>
              <p:nvPr/>
            </p:nvSpPr>
            <p:spPr>
              <a:xfrm>
                <a:off x="1761389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7" name="Google Shape;3907;p19"/>
              <p:cNvSpPr/>
              <p:nvPr/>
            </p:nvSpPr>
            <p:spPr>
              <a:xfrm>
                <a:off x="1761389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8" name="Google Shape;3908;p19"/>
              <p:cNvSpPr/>
              <p:nvPr/>
            </p:nvSpPr>
            <p:spPr>
              <a:xfrm>
                <a:off x="1761389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09" name="Google Shape;3909;p19"/>
              <p:cNvSpPr/>
              <p:nvPr/>
            </p:nvSpPr>
            <p:spPr>
              <a:xfrm>
                <a:off x="1761389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0" name="Google Shape;3910;p19"/>
              <p:cNvSpPr/>
              <p:nvPr/>
            </p:nvSpPr>
            <p:spPr>
              <a:xfrm>
                <a:off x="1761389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1" name="Google Shape;3911;p19"/>
              <p:cNvSpPr/>
              <p:nvPr/>
            </p:nvSpPr>
            <p:spPr>
              <a:xfrm>
                <a:off x="1761389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2" name="Google Shape;3912;p19"/>
              <p:cNvSpPr/>
              <p:nvPr/>
            </p:nvSpPr>
            <p:spPr>
              <a:xfrm>
                <a:off x="1761389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3" name="Google Shape;3913;p19"/>
              <p:cNvSpPr/>
              <p:nvPr/>
            </p:nvSpPr>
            <p:spPr>
              <a:xfrm>
                <a:off x="1761389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4" name="Google Shape;3914;p19"/>
              <p:cNvSpPr/>
              <p:nvPr/>
            </p:nvSpPr>
            <p:spPr>
              <a:xfrm>
                <a:off x="1761389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5" name="Google Shape;3915;p19"/>
              <p:cNvSpPr/>
              <p:nvPr/>
            </p:nvSpPr>
            <p:spPr>
              <a:xfrm>
                <a:off x="1761389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6" name="Google Shape;3916;p19"/>
              <p:cNvSpPr/>
              <p:nvPr/>
            </p:nvSpPr>
            <p:spPr>
              <a:xfrm>
                <a:off x="1761389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7" name="Google Shape;3917;p19"/>
              <p:cNvSpPr/>
              <p:nvPr/>
            </p:nvSpPr>
            <p:spPr>
              <a:xfrm>
                <a:off x="1761389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8" name="Google Shape;3918;p19"/>
              <p:cNvSpPr/>
              <p:nvPr/>
            </p:nvSpPr>
            <p:spPr>
              <a:xfrm>
                <a:off x="1761389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19" name="Google Shape;3919;p19"/>
              <p:cNvSpPr/>
              <p:nvPr/>
            </p:nvSpPr>
            <p:spPr>
              <a:xfrm>
                <a:off x="1761389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0" name="Google Shape;3920;p19"/>
              <p:cNvSpPr/>
              <p:nvPr/>
            </p:nvSpPr>
            <p:spPr>
              <a:xfrm>
                <a:off x="1761389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1" name="Google Shape;3921;p19"/>
              <p:cNvSpPr/>
              <p:nvPr/>
            </p:nvSpPr>
            <p:spPr>
              <a:xfrm>
                <a:off x="873527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2" name="Google Shape;3922;p19"/>
              <p:cNvSpPr/>
              <p:nvPr/>
            </p:nvSpPr>
            <p:spPr>
              <a:xfrm>
                <a:off x="962315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3" name="Google Shape;3923;p19"/>
              <p:cNvSpPr/>
              <p:nvPr/>
            </p:nvSpPr>
            <p:spPr>
              <a:xfrm>
                <a:off x="1051103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4" name="Google Shape;3924;p19"/>
              <p:cNvSpPr/>
              <p:nvPr/>
            </p:nvSpPr>
            <p:spPr>
              <a:xfrm>
                <a:off x="1139891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5" name="Google Shape;3925;p19"/>
              <p:cNvSpPr/>
              <p:nvPr/>
            </p:nvSpPr>
            <p:spPr>
              <a:xfrm>
                <a:off x="1228679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6" name="Google Shape;3926;p19"/>
              <p:cNvSpPr/>
              <p:nvPr/>
            </p:nvSpPr>
            <p:spPr>
              <a:xfrm>
                <a:off x="1317466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7" name="Google Shape;3927;p19"/>
              <p:cNvSpPr/>
              <p:nvPr/>
            </p:nvSpPr>
            <p:spPr>
              <a:xfrm>
                <a:off x="873527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8" name="Google Shape;3928;p19"/>
              <p:cNvSpPr/>
              <p:nvPr/>
            </p:nvSpPr>
            <p:spPr>
              <a:xfrm>
                <a:off x="962315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29" name="Google Shape;3929;p19"/>
              <p:cNvSpPr/>
              <p:nvPr/>
            </p:nvSpPr>
            <p:spPr>
              <a:xfrm>
                <a:off x="1051103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0" name="Google Shape;3930;p19"/>
              <p:cNvSpPr/>
              <p:nvPr/>
            </p:nvSpPr>
            <p:spPr>
              <a:xfrm>
                <a:off x="1139891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1" name="Google Shape;3931;p19"/>
              <p:cNvSpPr/>
              <p:nvPr/>
            </p:nvSpPr>
            <p:spPr>
              <a:xfrm>
                <a:off x="1228679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2" name="Google Shape;3932;p19"/>
              <p:cNvSpPr/>
              <p:nvPr/>
            </p:nvSpPr>
            <p:spPr>
              <a:xfrm>
                <a:off x="1317466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3" name="Google Shape;3933;p19"/>
              <p:cNvSpPr/>
              <p:nvPr/>
            </p:nvSpPr>
            <p:spPr>
              <a:xfrm>
                <a:off x="873527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4" name="Google Shape;3934;p19"/>
              <p:cNvSpPr/>
              <p:nvPr/>
            </p:nvSpPr>
            <p:spPr>
              <a:xfrm>
                <a:off x="962315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5" name="Google Shape;3935;p19"/>
              <p:cNvSpPr/>
              <p:nvPr/>
            </p:nvSpPr>
            <p:spPr>
              <a:xfrm>
                <a:off x="1051103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6" name="Google Shape;3936;p19"/>
              <p:cNvSpPr/>
              <p:nvPr/>
            </p:nvSpPr>
            <p:spPr>
              <a:xfrm>
                <a:off x="1139891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7" name="Google Shape;3937;p19"/>
              <p:cNvSpPr/>
              <p:nvPr/>
            </p:nvSpPr>
            <p:spPr>
              <a:xfrm>
                <a:off x="1228679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8" name="Google Shape;3938;p19"/>
              <p:cNvSpPr/>
              <p:nvPr/>
            </p:nvSpPr>
            <p:spPr>
              <a:xfrm>
                <a:off x="1317466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39" name="Google Shape;3939;p19"/>
              <p:cNvSpPr/>
              <p:nvPr/>
            </p:nvSpPr>
            <p:spPr>
              <a:xfrm>
                <a:off x="873527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0" name="Google Shape;3940;p19"/>
              <p:cNvSpPr/>
              <p:nvPr/>
            </p:nvSpPr>
            <p:spPr>
              <a:xfrm>
                <a:off x="962315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1" name="Google Shape;3941;p19"/>
              <p:cNvSpPr/>
              <p:nvPr/>
            </p:nvSpPr>
            <p:spPr>
              <a:xfrm>
                <a:off x="1051103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2" name="Google Shape;3942;p19"/>
              <p:cNvSpPr/>
              <p:nvPr/>
            </p:nvSpPr>
            <p:spPr>
              <a:xfrm>
                <a:off x="1139891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3" name="Google Shape;3943;p19"/>
              <p:cNvSpPr/>
              <p:nvPr/>
            </p:nvSpPr>
            <p:spPr>
              <a:xfrm>
                <a:off x="1228679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4" name="Google Shape;3944;p19"/>
              <p:cNvSpPr/>
              <p:nvPr/>
            </p:nvSpPr>
            <p:spPr>
              <a:xfrm>
                <a:off x="1317466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5" name="Google Shape;3945;p19"/>
              <p:cNvSpPr/>
              <p:nvPr/>
            </p:nvSpPr>
            <p:spPr>
              <a:xfrm>
                <a:off x="873527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6" name="Google Shape;3946;p19"/>
              <p:cNvSpPr/>
              <p:nvPr/>
            </p:nvSpPr>
            <p:spPr>
              <a:xfrm>
                <a:off x="962315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7" name="Google Shape;3947;p19"/>
              <p:cNvSpPr/>
              <p:nvPr/>
            </p:nvSpPr>
            <p:spPr>
              <a:xfrm>
                <a:off x="1051103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8" name="Google Shape;3948;p19"/>
              <p:cNvSpPr/>
              <p:nvPr/>
            </p:nvSpPr>
            <p:spPr>
              <a:xfrm>
                <a:off x="1139891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49" name="Google Shape;3949;p19"/>
              <p:cNvSpPr/>
              <p:nvPr/>
            </p:nvSpPr>
            <p:spPr>
              <a:xfrm>
                <a:off x="1228679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0" name="Google Shape;3950;p19"/>
              <p:cNvSpPr/>
              <p:nvPr/>
            </p:nvSpPr>
            <p:spPr>
              <a:xfrm>
                <a:off x="1317466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1" name="Google Shape;3951;p19"/>
              <p:cNvSpPr/>
              <p:nvPr/>
            </p:nvSpPr>
            <p:spPr>
              <a:xfrm>
                <a:off x="873527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2" name="Google Shape;3952;p19"/>
              <p:cNvSpPr/>
              <p:nvPr/>
            </p:nvSpPr>
            <p:spPr>
              <a:xfrm>
                <a:off x="962315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3" name="Google Shape;3953;p19"/>
              <p:cNvSpPr/>
              <p:nvPr/>
            </p:nvSpPr>
            <p:spPr>
              <a:xfrm>
                <a:off x="1051103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4" name="Google Shape;3954;p19"/>
              <p:cNvSpPr/>
              <p:nvPr/>
            </p:nvSpPr>
            <p:spPr>
              <a:xfrm>
                <a:off x="1139891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5" name="Google Shape;3955;p19"/>
              <p:cNvSpPr/>
              <p:nvPr/>
            </p:nvSpPr>
            <p:spPr>
              <a:xfrm>
                <a:off x="1228679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6" name="Google Shape;3956;p19"/>
              <p:cNvSpPr/>
              <p:nvPr/>
            </p:nvSpPr>
            <p:spPr>
              <a:xfrm>
                <a:off x="1317466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7" name="Google Shape;3957;p19"/>
              <p:cNvSpPr/>
              <p:nvPr/>
            </p:nvSpPr>
            <p:spPr>
              <a:xfrm>
                <a:off x="873527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8" name="Google Shape;3958;p19"/>
              <p:cNvSpPr/>
              <p:nvPr/>
            </p:nvSpPr>
            <p:spPr>
              <a:xfrm>
                <a:off x="962315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59" name="Google Shape;3959;p19"/>
              <p:cNvSpPr/>
              <p:nvPr/>
            </p:nvSpPr>
            <p:spPr>
              <a:xfrm>
                <a:off x="1051103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0" name="Google Shape;3960;p19"/>
              <p:cNvSpPr/>
              <p:nvPr/>
            </p:nvSpPr>
            <p:spPr>
              <a:xfrm>
                <a:off x="1139891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1" name="Google Shape;3961;p19"/>
              <p:cNvSpPr/>
              <p:nvPr/>
            </p:nvSpPr>
            <p:spPr>
              <a:xfrm>
                <a:off x="1228679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2" name="Google Shape;3962;p19"/>
              <p:cNvSpPr/>
              <p:nvPr/>
            </p:nvSpPr>
            <p:spPr>
              <a:xfrm>
                <a:off x="1317466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3" name="Google Shape;3963;p19"/>
              <p:cNvSpPr/>
              <p:nvPr/>
            </p:nvSpPr>
            <p:spPr>
              <a:xfrm>
                <a:off x="873527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4" name="Google Shape;3964;p19"/>
              <p:cNvSpPr/>
              <p:nvPr/>
            </p:nvSpPr>
            <p:spPr>
              <a:xfrm>
                <a:off x="962315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5" name="Google Shape;3965;p19"/>
              <p:cNvSpPr/>
              <p:nvPr/>
            </p:nvSpPr>
            <p:spPr>
              <a:xfrm>
                <a:off x="1051103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6" name="Google Shape;3966;p19"/>
              <p:cNvSpPr/>
              <p:nvPr/>
            </p:nvSpPr>
            <p:spPr>
              <a:xfrm>
                <a:off x="1139891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7" name="Google Shape;3967;p19"/>
              <p:cNvSpPr/>
              <p:nvPr/>
            </p:nvSpPr>
            <p:spPr>
              <a:xfrm>
                <a:off x="1228679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8" name="Google Shape;3968;p19"/>
              <p:cNvSpPr/>
              <p:nvPr/>
            </p:nvSpPr>
            <p:spPr>
              <a:xfrm>
                <a:off x="1317466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69" name="Google Shape;3969;p19"/>
              <p:cNvSpPr/>
              <p:nvPr/>
            </p:nvSpPr>
            <p:spPr>
              <a:xfrm>
                <a:off x="873527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0" name="Google Shape;3970;p19"/>
              <p:cNvSpPr/>
              <p:nvPr/>
            </p:nvSpPr>
            <p:spPr>
              <a:xfrm>
                <a:off x="962315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1" name="Google Shape;3971;p19"/>
              <p:cNvSpPr/>
              <p:nvPr/>
            </p:nvSpPr>
            <p:spPr>
              <a:xfrm>
                <a:off x="1051103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2" name="Google Shape;3972;p19"/>
              <p:cNvSpPr/>
              <p:nvPr/>
            </p:nvSpPr>
            <p:spPr>
              <a:xfrm>
                <a:off x="1139891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3" name="Google Shape;3973;p19"/>
              <p:cNvSpPr/>
              <p:nvPr/>
            </p:nvSpPr>
            <p:spPr>
              <a:xfrm>
                <a:off x="1228679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4" name="Google Shape;3974;p19"/>
              <p:cNvSpPr/>
              <p:nvPr/>
            </p:nvSpPr>
            <p:spPr>
              <a:xfrm>
                <a:off x="1317466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5" name="Google Shape;3975;p19"/>
              <p:cNvSpPr/>
              <p:nvPr/>
            </p:nvSpPr>
            <p:spPr>
              <a:xfrm>
                <a:off x="873527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6" name="Google Shape;3976;p19"/>
              <p:cNvSpPr/>
              <p:nvPr/>
            </p:nvSpPr>
            <p:spPr>
              <a:xfrm>
                <a:off x="962315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7" name="Google Shape;3977;p19"/>
              <p:cNvSpPr/>
              <p:nvPr/>
            </p:nvSpPr>
            <p:spPr>
              <a:xfrm>
                <a:off x="1051103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8" name="Google Shape;3978;p19"/>
              <p:cNvSpPr/>
              <p:nvPr/>
            </p:nvSpPr>
            <p:spPr>
              <a:xfrm>
                <a:off x="1139891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79" name="Google Shape;3979;p19"/>
              <p:cNvSpPr/>
              <p:nvPr/>
            </p:nvSpPr>
            <p:spPr>
              <a:xfrm>
                <a:off x="1228679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0" name="Google Shape;3980;p19"/>
              <p:cNvSpPr/>
              <p:nvPr/>
            </p:nvSpPr>
            <p:spPr>
              <a:xfrm>
                <a:off x="1317466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1" name="Google Shape;3981;p19"/>
              <p:cNvSpPr/>
              <p:nvPr/>
            </p:nvSpPr>
            <p:spPr>
              <a:xfrm>
                <a:off x="873527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2" name="Google Shape;3982;p19"/>
              <p:cNvSpPr/>
              <p:nvPr/>
            </p:nvSpPr>
            <p:spPr>
              <a:xfrm>
                <a:off x="962315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3" name="Google Shape;3983;p19"/>
              <p:cNvSpPr/>
              <p:nvPr/>
            </p:nvSpPr>
            <p:spPr>
              <a:xfrm>
                <a:off x="1051103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4" name="Google Shape;3984;p19"/>
              <p:cNvSpPr/>
              <p:nvPr/>
            </p:nvSpPr>
            <p:spPr>
              <a:xfrm>
                <a:off x="1139891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5" name="Google Shape;3985;p19"/>
              <p:cNvSpPr/>
              <p:nvPr/>
            </p:nvSpPr>
            <p:spPr>
              <a:xfrm>
                <a:off x="1228679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6" name="Google Shape;3986;p19"/>
              <p:cNvSpPr/>
              <p:nvPr/>
            </p:nvSpPr>
            <p:spPr>
              <a:xfrm>
                <a:off x="1317466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7" name="Google Shape;3987;p19"/>
              <p:cNvSpPr/>
              <p:nvPr/>
            </p:nvSpPr>
            <p:spPr>
              <a:xfrm>
                <a:off x="873527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8" name="Google Shape;3988;p19"/>
              <p:cNvSpPr/>
              <p:nvPr/>
            </p:nvSpPr>
            <p:spPr>
              <a:xfrm>
                <a:off x="962315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89" name="Google Shape;3989;p19"/>
              <p:cNvSpPr/>
              <p:nvPr/>
            </p:nvSpPr>
            <p:spPr>
              <a:xfrm>
                <a:off x="1051103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0" name="Google Shape;3990;p19"/>
              <p:cNvSpPr/>
              <p:nvPr/>
            </p:nvSpPr>
            <p:spPr>
              <a:xfrm>
                <a:off x="1139891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1" name="Google Shape;3991;p19"/>
              <p:cNvSpPr/>
              <p:nvPr/>
            </p:nvSpPr>
            <p:spPr>
              <a:xfrm>
                <a:off x="1228679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2" name="Google Shape;3992;p19"/>
              <p:cNvSpPr/>
              <p:nvPr/>
            </p:nvSpPr>
            <p:spPr>
              <a:xfrm>
                <a:off x="1317466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3" name="Google Shape;3993;p19"/>
              <p:cNvSpPr/>
              <p:nvPr/>
            </p:nvSpPr>
            <p:spPr>
              <a:xfrm>
                <a:off x="873527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4" name="Google Shape;3994;p19"/>
              <p:cNvSpPr/>
              <p:nvPr/>
            </p:nvSpPr>
            <p:spPr>
              <a:xfrm>
                <a:off x="962315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5" name="Google Shape;3995;p19"/>
              <p:cNvSpPr/>
              <p:nvPr/>
            </p:nvSpPr>
            <p:spPr>
              <a:xfrm>
                <a:off x="1051103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6" name="Google Shape;3996;p19"/>
              <p:cNvSpPr/>
              <p:nvPr/>
            </p:nvSpPr>
            <p:spPr>
              <a:xfrm>
                <a:off x="1139891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7" name="Google Shape;3997;p19"/>
              <p:cNvSpPr/>
              <p:nvPr/>
            </p:nvSpPr>
            <p:spPr>
              <a:xfrm>
                <a:off x="1228679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8" name="Google Shape;3998;p19"/>
              <p:cNvSpPr/>
              <p:nvPr/>
            </p:nvSpPr>
            <p:spPr>
              <a:xfrm>
                <a:off x="1317466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99" name="Google Shape;3999;p19"/>
              <p:cNvSpPr/>
              <p:nvPr/>
            </p:nvSpPr>
            <p:spPr>
              <a:xfrm>
                <a:off x="1406254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0" name="Google Shape;4000;p19"/>
              <p:cNvSpPr/>
              <p:nvPr/>
            </p:nvSpPr>
            <p:spPr>
              <a:xfrm>
                <a:off x="1406254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1" name="Google Shape;4001;p19"/>
              <p:cNvSpPr/>
              <p:nvPr/>
            </p:nvSpPr>
            <p:spPr>
              <a:xfrm>
                <a:off x="1406254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2" name="Google Shape;4002;p19"/>
              <p:cNvSpPr/>
              <p:nvPr/>
            </p:nvSpPr>
            <p:spPr>
              <a:xfrm>
                <a:off x="1406254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3" name="Google Shape;4003;p19"/>
              <p:cNvSpPr/>
              <p:nvPr/>
            </p:nvSpPr>
            <p:spPr>
              <a:xfrm>
                <a:off x="1406254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4" name="Google Shape;4004;p19"/>
              <p:cNvSpPr/>
              <p:nvPr/>
            </p:nvSpPr>
            <p:spPr>
              <a:xfrm>
                <a:off x="1406254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5" name="Google Shape;4005;p19"/>
              <p:cNvSpPr/>
              <p:nvPr/>
            </p:nvSpPr>
            <p:spPr>
              <a:xfrm>
                <a:off x="1406254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6" name="Google Shape;4006;p19"/>
              <p:cNvSpPr/>
              <p:nvPr/>
            </p:nvSpPr>
            <p:spPr>
              <a:xfrm>
                <a:off x="1406254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7" name="Google Shape;4007;p19"/>
              <p:cNvSpPr/>
              <p:nvPr/>
            </p:nvSpPr>
            <p:spPr>
              <a:xfrm>
                <a:off x="1406254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8" name="Google Shape;4008;p19"/>
              <p:cNvSpPr/>
              <p:nvPr/>
            </p:nvSpPr>
            <p:spPr>
              <a:xfrm>
                <a:off x="1406254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09" name="Google Shape;4009;p19"/>
              <p:cNvSpPr/>
              <p:nvPr/>
            </p:nvSpPr>
            <p:spPr>
              <a:xfrm>
                <a:off x="1406254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0" name="Google Shape;4010;p19"/>
              <p:cNvSpPr/>
              <p:nvPr/>
            </p:nvSpPr>
            <p:spPr>
              <a:xfrm>
                <a:off x="1406254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1" name="Google Shape;4011;p19"/>
              <p:cNvSpPr/>
              <p:nvPr/>
            </p:nvSpPr>
            <p:spPr>
              <a:xfrm>
                <a:off x="1406254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2" name="Google Shape;4012;p19"/>
              <p:cNvSpPr/>
              <p:nvPr/>
            </p:nvSpPr>
            <p:spPr>
              <a:xfrm>
                <a:off x="1495042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3" name="Google Shape;4013;p19"/>
              <p:cNvSpPr/>
              <p:nvPr/>
            </p:nvSpPr>
            <p:spPr>
              <a:xfrm>
                <a:off x="1495042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4" name="Google Shape;4014;p19"/>
              <p:cNvSpPr/>
              <p:nvPr/>
            </p:nvSpPr>
            <p:spPr>
              <a:xfrm>
                <a:off x="1495042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5" name="Google Shape;4015;p19"/>
              <p:cNvSpPr/>
              <p:nvPr/>
            </p:nvSpPr>
            <p:spPr>
              <a:xfrm>
                <a:off x="1495042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6" name="Google Shape;4016;p19"/>
              <p:cNvSpPr/>
              <p:nvPr/>
            </p:nvSpPr>
            <p:spPr>
              <a:xfrm>
                <a:off x="1495042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7" name="Google Shape;4017;p19"/>
              <p:cNvSpPr/>
              <p:nvPr/>
            </p:nvSpPr>
            <p:spPr>
              <a:xfrm>
                <a:off x="1495042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8" name="Google Shape;4018;p19"/>
              <p:cNvSpPr/>
              <p:nvPr/>
            </p:nvSpPr>
            <p:spPr>
              <a:xfrm>
                <a:off x="1495042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19" name="Google Shape;4019;p19"/>
              <p:cNvSpPr/>
              <p:nvPr/>
            </p:nvSpPr>
            <p:spPr>
              <a:xfrm>
                <a:off x="1495042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0" name="Google Shape;4020;p19"/>
              <p:cNvSpPr/>
              <p:nvPr/>
            </p:nvSpPr>
            <p:spPr>
              <a:xfrm>
                <a:off x="1495042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1" name="Google Shape;4021;p19"/>
              <p:cNvSpPr/>
              <p:nvPr/>
            </p:nvSpPr>
            <p:spPr>
              <a:xfrm>
                <a:off x="1495042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2" name="Google Shape;4022;p19"/>
              <p:cNvSpPr/>
              <p:nvPr/>
            </p:nvSpPr>
            <p:spPr>
              <a:xfrm>
                <a:off x="1495042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3" name="Google Shape;4023;p19"/>
              <p:cNvSpPr/>
              <p:nvPr/>
            </p:nvSpPr>
            <p:spPr>
              <a:xfrm>
                <a:off x="1495042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4" name="Google Shape;4024;p19"/>
              <p:cNvSpPr/>
              <p:nvPr/>
            </p:nvSpPr>
            <p:spPr>
              <a:xfrm>
                <a:off x="1495042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5" name="Google Shape;4025;p19"/>
              <p:cNvSpPr/>
              <p:nvPr/>
            </p:nvSpPr>
            <p:spPr>
              <a:xfrm>
                <a:off x="1583830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6" name="Google Shape;4026;p19"/>
              <p:cNvSpPr/>
              <p:nvPr/>
            </p:nvSpPr>
            <p:spPr>
              <a:xfrm>
                <a:off x="1583830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7" name="Google Shape;4027;p19"/>
              <p:cNvSpPr/>
              <p:nvPr/>
            </p:nvSpPr>
            <p:spPr>
              <a:xfrm>
                <a:off x="1583830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8" name="Google Shape;4028;p19"/>
              <p:cNvSpPr/>
              <p:nvPr/>
            </p:nvSpPr>
            <p:spPr>
              <a:xfrm>
                <a:off x="1583830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29" name="Google Shape;4029;p19"/>
              <p:cNvSpPr/>
              <p:nvPr/>
            </p:nvSpPr>
            <p:spPr>
              <a:xfrm>
                <a:off x="1583830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0" name="Google Shape;4030;p19"/>
              <p:cNvSpPr/>
              <p:nvPr/>
            </p:nvSpPr>
            <p:spPr>
              <a:xfrm>
                <a:off x="1583830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1" name="Google Shape;4031;p19"/>
              <p:cNvSpPr/>
              <p:nvPr/>
            </p:nvSpPr>
            <p:spPr>
              <a:xfrm>
                <a:off x="1583830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2" name="Google Shape;4032;p19"/>
              <p:cNvSpPr/>
              <p:nvPr/>
            </p:nvSpPr>
            <p:spPr>
              <a:xfrm>
                <a:off x="1583830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3" name="Google Shape;4033;p19"/>
              <p:cNvSpPr/>
              <p:nvPr/>
            </p:nvSpPr>
            <p:spPr>
              <a:xfrm>
                <a:off x="1583830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4" name="Google Shape;4034;p19"/>
              <p:cNvSpPr/>
              <p:nvPr/>
            </p:nvSpPr>
            <p:spPr>
              <a:xfrm>
                <a:off x="1583830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5" name="Google Shape;4035;p19"/>
              <p:cNvSpPr/>
              <p:nvPr/>
            </p:nvSpPr>
            <p:spPr>
              <a:xfrm>
                <a:off x="1583830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6" name="Google Shape;4036;p19"/>
              <p:cNvSpPr/>
              <p:nvPr/>
            </p:nvSpPr>
            <p:spPr>
              <a:xfrm>
                <a:off x="1583830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7" name="Google Shape;4037;p19"/>
              <p:cNvSpPr/>
              <p:nvPr/>
            </p:nvSpPr>
            <p:spPr>
              <a:xfrm>
                <a:off x="1583830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8" name="Google Shape;4038;p19"/>
              <p:cNvSpPr/>
              <p:nvPr/>
            </p:nvSpPr>
            <p:spPr>
              <a:xfrm>
                <a:off x="1672617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39" name="Google Shape;4039;p19"/>
              <p:cNvSpPr/>
              <p:nvPr/>
            </p:nvSpPr>
            <p:spPr>
              <a:xfrm>
                <a:off x="1672617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0" name="Google Shape;4040;p19"/>
              <p:cNvSpPr/>
              <p:nvPr/>
            </p:nvSpPr>
            <p:spPr>
              <a:xfrm>
                <a:off x="1672617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1" name="Google Shape;4041;p19"/>
              <p:cNvSpPr/>
              <p:nvPr/>
            </p:nvSpPr>
            <p:spPr>
              <a:xfrm>
                <a:off x="1672617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2" name="Google Shape;4042;p19"/>
              <p:cNvSpPr/>
              <p:nvPr/>
            </p:nvSpPr>
            <p:spPr>
              <a:xfrm>
                <a:off x="1672617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3" name="Google Shape;4043;p19"/>
              <p:cNvSpPr/>
              <p:nvPr/>
            </p:nvSpPr>
            <p:spPr>
              <a:xfrm>
                <a:off x="1672617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4" name="Google Shape;4044;p19"/>
              <p:cNvSpPr/>
              <p:nvPr/>
            </p:nvSpPr>
            <p:spPr>
              <a:xfrm>
                <a:off x="1672617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5" name="Google Shape;4045;p19"/>
              <p:cNvSpPr/>
              <p:nvPr/>
            </p:nvSpPr>
            <p:spPr>
              <a:xfrm>
                <a:off x="1672617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6" name="Google Shape;4046;p19"/>
              <p:cNvSpPr/>
              <p:nvPr/>
            </p:nvSpPr>
            <p:spPr>
              <a:xfrm>
                <a:off x="1672617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7" name="Google Shape;4047;p19"/>
              <p:cNvSpPr/>
              <p:nvPr/>
            </p:nvSpPr>
            <p:spPr>
              <a:xfrm>
                <a:off x="1672617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8" name="Google Shape;4048;p19"/>
              <p:cNvSpPr/>
              <p:nvPr/>
            </p:nvSpPr>
            <p:spPr>
              <a:xfrm>
                <a:off x="1672617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49" name="Google Shape;4049;p19"/>
              <p:cNvSpPr/>
              <p:nvPr/>
            </p:nvSpPr>
            <p:spPr>
              <a:xfrm>
                <a:off x="1672617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0" name="Google Shape;4050;p19"/>
              <p:cNvSpPr/>
              <p:nvPr/>
            </p:nvSpPr>
            <p:spPr>
              <a:xfrm>
                <a:off x="1672617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1" name="Google Shape;4051;p19"/>
              <p:cNvSpPr/>
              <p:nvPr/>
            </p:nvSpPr>
            <p:spPr>
              <a:xfrm>
                <a:off x="873527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2" name="Google Shape;4052;p19"/>
              <p:cNvSpPr/>
              <p:nvPr/>
            </p:nvSpPr>
            <p:spPr>
              <a:xfrm>
                <a:off x="962315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3" name="Google Shape;4053;p19"/>
              <p:cNvSpPr/>
              <p:nvPr/>
            </p:nvSpPr>
            <p:spPr>
              <a:xfrm>
                <a:off x="1051103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4" name="Google Shape;4054;p19"/>
              <p:cNvSpPr/>
              <p:nvPr/>
            </p:nvSpPr>
            <p:spPr>
              <a:xfrm>
                <a:off x="1139891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5" name="Google Shape;4055;p19"/>
              <p:cNvSpPr/>
              <p:nvPr/>
            </p:nvSpPr>
            <p:spPr>
              <a:xfrm>
                <a:off x="1228679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6" name="Google Shape;4056;p19"/>
              <p:cNvSpPr/>
              <p:nvPr/>
            </p:nvSpPr>
            <p:spPr>
              <a:xfrm>
                <a:off x="1317466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7" name="Google Shape;4057;p19"/>
              <p:cNvSpPr/>
              <p:nvPr/>
            </p:nvSpPr>
            <p:spPr>
              <a:xfrm>
                <a:off x="1406254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8" name="Google Shape;4058;p19"/>
              <p:cNvSpPr/>
              <p:nvPr/>
            </p:nvSpPr>
            <p:spPr>
              <a:xfrm>
                <a:off x="1495042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59" name="Google Shape;4059;p19"/>
              <p:cNvSpPr/>
              <p:nvPr/>
            </p:nvSpPr>
            <p:spPr>
              <a:xfrm>
                <a:off x="1583830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0" name="Google Shape;4060;p19"/>
              <p:cNvSpPr/>
              <p:nvPr/>
            </p:nvSpPr>
            <p:spPr>
              <a:xfrm>
                <a:off x="1672617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1" name="Google Shape;4061;p19"/>
              <p:cNvSpPr/>
              <p:nvPr/>
            </p:nvSpPr>
            <p:spPr>
              <a:xfrm>
                <a:off x="873527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2" name="Google Shape;4062;p19"/>
              <p:cNvSpPr/>
              <p:nvPr/>
            </p:nvSpPr>
            <p:spPr>
              <a:xfrm>
                <a:off x="962315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3" name="Google Shape;4063;p19"/>
              <p:cNvSpPr/>
              <p:nvPr/>
            </p:nvSpPr>
            <p:spPr>
              <a:xfrm>
                <a:off x="1051103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4" name="Google Shape;4064;p19"/>
              <p:cNvSpPr/>
              <p:nvPr/>
            </p:nvSpPr>
            <p:spPr>
              <a:xfrm>
                <a:off x="1139891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5" name="Google Shape;4065;p19"/>
              <p:cNvSpPr/>
              <p:nvPr/>
            </p:nvSpPr>
            <p:spPr>
              <a:xfrm>
                <a:off x="1228679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6" name="Google Shape;4066;p19"/>
              <p:cNvSpPr/>
              <p:nvPr/>
            </p:nvSpPr>
            <p:spPr>
              <a:xfrm>
                <a:off x="1317466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7" name="Google Shape;4067;p19"/>
              <p:cNvSpPr/>
              <p:nvPr/>
            </p:nvSpPr>
            <p:spPr>
              <a:xfrm>
                <a:off x="1406254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8" name="Google Shape;4068;p19"/>
              <p:cNvSpPr/>
              <p:nvPr/>
            </p:nvSpPr>
            <p:spPr>
              <a:xfrm>
                <a:off x="1495042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69" name="Google Shape;4069;p19"/>
              <p:cNvSpPr/>
              <p:nvPr/>
            </p:nvSpPr>
            <p:spPr>
              <a:xfrm>
                <a:off x="1583830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0" name="Google Shape;4070;p19"/>
              <p:cNvSpPr/>
              <p:nvPr/>
            </p:nvSpPr>
            <p:spPr>
              <a:xfrm>
                <a:off x="1672617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1" name="Google Shape;4071;p19"/>
              <p:cNvSpPr/>
              <p:nvPr/>
            </p:nvSpPr>
            <p:spPr>
              <a:xfrm>
                <a:off x="784740" y="163081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2" name="Google Shape;4072;p19"/>
              <p:cNvSpPr/>
              <p:nvPr/>
            </p:nvSpPr>
            <p:spPr>
              <a:xfrm>
                <a:off x="784740" y="172874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3" name="Google Shape;4073;p19"/>
              <p:cNvSpPr/>
              <p:nvPr/>
            </p:nvSpPr>
            <p:spPr>
              <a:xfrm>
                <a:off x="784740" y="182668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4" name="Google Shape;4074;p19"/>
              <p:cNvSpPr/>
              <p:nvPr/>
            </p:nvSpPr>
            <p:spPr>
              <a:xfrm>
                <a:off x="784740" y="192461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5" name="Google Shape;4075;p19"/>
              <p:cNvSpPr/>
              <p:nvPr/>
            </p:nvSpPr>
            <p:spPr>
              <a:xfrm>
                <a:off x="784740" y="202255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6" name="Google Shape;4076;p19"/>
              <p:cNvSpPr/>
              <p:nvPr/>
            </p:nvSpPr>
            <p:spPr>
              <a:xfrm>
                <a:off x="784740" y="212048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7" name="Google Shape;4077;p19"/>
              <p:cNvSpPr/>
              <p:nvPr/>
            </p:nvSpPr>
            <p:spPr>
              <a:xfrm>
                <a:off x="784740" y="2218424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8" name="Google Shape;4078;p19"/>
              <p:cNvSpPr/>
              <p:nvPr/>
            </p:nvSpPr>
            <p:spPr>
              <a:xfrm>
                <a:off x="784740" y="231635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79" name="Google Shape;4079;p19"/>
              <p:cNvSpPr/>
              <p:nvPr/>
            </p:nvSpPr>
            <p:spPr>
              <a:xfrm>
                <a:off x="784740" y="241429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0" name="Google Shape;4080;p19"/>
              <p:cNvSpPr/>
              <p:nvPr/>
            </p:nvSpPr>
            <p:spPr>
              <a:xfrm>
                <a:off x="784740" y="251223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1" name="Google Shape;4081;p19"/>
              <p:cNvSpPr/>
              <p:nvPr/>
            </p:nvSpPr>
            <p:spPr>
              <a:xfrm>
                <a:off x="784740" y="261016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2" name="Google Shape;4082;p19"/>
              <p:cNvSpPr/>
              <p:nvPr/>
            </p:nvSpPr>
            <p:spPr>
              <a:xfrm>
                <a:off x="784740" y="270810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3" name="Google Shape;4083;p19"/>
              <p:cNvSpPr/>
              <p:nvPr/>
            </p:nvSpPr>
            <p:spPr>
              <a:xfrm>
                <a:off x="784740" y="280603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4" name="Google Shape;4084;p19"/>
              <p:cNvSpPr/>
              <p:nvPr/>
            </p:nvSpPr>
            <p:spPr>
              <a:xfrm>
                <a:off x="784740" y="290397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5" name="Google Shape;4085;p19"/>
              <p:cNvSpPr/>
              <p:nvPr/>
            </p:nvSpPr>
            <p:spPr>
              <a:xfrm>
                <a:off x="784740" y="300190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6" name="Google Shape;4086;p19"/>
              <p:cNvSpPr/>
              <p:nvPr/>
            </p:nvSpPr>
            <p:spPr>
              <a:xfrm>
                <a:off x="873527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7" name="Google Shape;4087;p19"/>
              <p:cNvSpPr/>
              <p:nvPr/>
            </p:nvSpPr>
            <p:spPr>
              <a:xfrm>
                <a:off x="962315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8" name="Google Shape;4088;p19"/>
              <p:cNvSpPr/>
              <p:nvPr/>
            </p:nvSpPr>
            <p:spPr>
              <a:xfrm>
                <a:off x="1051103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89" name="Google Shape;4089;p19"/>
              <p:cNvSpPr/>
              <p:nvPr/>
            </p:nvSpPr>
            <p:spPr>
              <a:xfrm>
                <a:off x="1139891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0" name="Google Shape;4090;p19"/>
              <p:cNvSpPr/>
              <p:nvPr/>
            </p:nvSpPr>
            <p:spPr>
              <a:xfrm>
                <a:off x="1228679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1" name="Google Shape;4091;p19"/>
              <p:cNvSpPr/>
              <p:nvPr/>
            </p:nvSpPr>
            <p:spPr>
              <a:xfrm>
                <a:off x="1317466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2" name="Google Shape;4092;p19"/>
              <p:cNvSpPr/>
              <p:nvPr/>
            </p:nvSpPr>
            <p:spPr>
              <a:xfrm>
                <a:off x="873527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3" name="Google Shape;4093;p19"/>
              <p:cNvSpPr/>
              <p:nvPr/>
            </p:nvSpPr>
            <p:spPr>
              <a:xfrm>
                <a:off x="962315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4" name="Google Shape;4094;p19"/>
              <p:cNvSpPr/>
              <p:nvPr/>
            </p:nvSpPr>
            <p:spPr>
              <a:xfrm>
                <a:off x="1051103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5" name="Google Shape;4095;p19"/>
              <p:cNvSpPr/>
              <p:nvPr/>
            </p:nvSpPr>
            <p:spPr>
              <a:xfrm>
                <a:off x="1139891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6" name="Google Shape;4096;p19"/>
              <p:cNvSpPr/>
              <p:nvPr/>
            </p:nvSpPr>
            <p:spPr>
              <a:xfrm>
                <a:off x="1228679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7" name="Google Shape;4097;p19"/>
              <p:cNvSpPr/>
              <p:nvPr/>
            </p:nvSpPr>
            <p:spPr>
              <a:xfrm>
                <a:off x="1317466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8" name="Google Shape;4098;p19"/>
              <p:cNvSpPr/>
              <p:nvPr/>
            </p:nvSpPr>
            <p:spPr>
              <a:xfrm>
                <a:off x="873527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99" name="Google Shape;4099;p19"/>
              <p:cNvSpPr/>
              <p:nvPr/>
            </p:nvSpPr>
            <p:spPr>
              <a:xfrm>
                <a:off x="962315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0" name="Google Shape;4100;p19"/>
              <p:cNvSpPr/>
              <p:nvPr/>
            </p:nvSpPr>
            <p:spPr>
              <a:xfrm>
                <a:off x="1051103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1" name="Google Shape;4101;p19"/>
              <p:cNvSpPr/>
              <p:nvPr/>
            </p:nvSpPr>
            <p:spPr>
              <a:xfrm>
                <a:off x="1139891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2" name="Google Shape;4102;p19"/>
              <p:cNvSpPr/>
              <p:nvPr/>
            </p:nvSpPr>
            <p:spPr>
              <a:xfrm>
                <a:off x="1228679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3" name="Google Shape;4103;p19"/>
              <p:cNvSpPr/>
              <p:nvPr/>
            </p:nvSpPr>
            <p:spPr>
              <a:xfrm>
                <a:off x="1317466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4" name="Google Shape;4104;p19"/>
              <p:cNvSpPr/>
              <p:nvPr/>
            </p:nvSpPr>
            <p:spPr>
              <a:xfrm>
                <a:off x="873527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5" name="Google Shape;4105;p19"/>
              <p:cNvSpPr/>
              <p:nvPr/>
            </p:nvSpPr>
            <p:spPr>
              <a:xfrm>
                <a:off x="962315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6" name="Google Shape;4106;p19"/>
              <p:cNvSpPr/>
              <p:nvPr/>
            </p:nvSpPr>
            <p:spPr>
              <a:xfrm>
                <a:off x="1051103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7" name="Google Shape;4107;p19"/>
              <p:cNvSpPr/>
              <p:nvPr/>
            </p:nvSpPr>
            <p:spPr>
              <a:xfrm>
                <a:off x="1139891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8" name="Google Shape;4108;p19"/>
              <p:cNvSpPr/>
              <p:nvPr/>
            </p:nvSpPr>
            <p:spPr>
              <a:xfrm>
                <a:off x="1228679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09" name="Google Shape;4109;p19"/>
              <p:cNvSpPr/>
              <p:nvPr/>
            </p:nvSpPr>
            <p:spPr>
              <a:xfrm>
                <a:off x="1317466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0" name="Google Shape;4110;p19"/>
              <p:cNvSpPr/>
              <p:nvPr/>
            </p:nvSpPr>
            <p:spPr>
              <a:xfrm>
                <a:off x="873527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1" name="Google Shape;4111;p19"/>
              <p:cNvSpPr/>
              <p:nvPr/>
            </p:nvSpPr>
            <p:spPr>
              <a:xfrm>
                <a:off x="962315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2" name="Google Shape;4112;p19"/>
              <p:cNvSpPr/>
              <p:nvPr/>
            </p:nvSpPr>
            <p:spPr>
              <a:xfrm>
                <a:off x="1051103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3" name="Google Shape;4113;p19"/>
              <p:cNvSpPr/>
              <p:nvPr/>
            </p:nvSpPr>
            <p:spPr>
              <a:xfrm>
                <a:off x="1139891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4" name="Google Shape;4114;p19"/>
              <p:cNvSpPr/>
              <p:nvPr/>
            </p:nvSpPr>
            <p:spPr>
              <a:xfrm>
                <a:off x="1228679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5" name="Google Shape;4115;p19"/>
              <p:cNvSpPr/>
              <p:nvPr/>
            </p:nvSpPr>
            <p:spPr>
              <a:xfrm>
                <a:off x="1317466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6" name="Google Shape;4116;p19"/>
              <p:cNvSpPr/>
              <p:nvPr/>
            </p:nvSpPr>
            <p:spPr>
              <a:xfrm>
                <a:off x="873527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7" name="Google Shape;4117;p19"/>
              <p:cNvSpPr/>
              <p:nvPr/>
            </p:nvSpPr>
            <p:spPr>
              <a:xfrm>
                <a:off x="962315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8" name="Google Shape;4118;p19"/>
              <p:cNvSpPr/>
              <p:nvPr/>
            </p:nvSpPr>
            <p:spPr>
              <a:xfrm>
                <a:off x="1051103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19" name="Google Shape;4119;p19"/>
              <p:cNvSpPr/>
              <p:nvPr/>
            </p:nvSpPr>
            <p:spPr>
              <a:xfrm>
                <a:off x="1139891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0" name="Google Shape;4120;p19"/>
              <p:cNvSpPr/>
              <p:nvPr/>
            </p:nvSpPr>
            <p:spPr>
              <a:xfrm>
                <a:off x="1228679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1" name="Google Shape;4121;p19"/>
              <p:cNvSpPr/>
              <p:nvPr/>
            </p:nvSpPr>
            <p:spPr>
              <a:xfrm>
                <a:off x="1317466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2" name="Google Shape;4122;p19"/>
              <p:cNvSpPr/>
              <p:nvPr/>
            </p:nvSpPr>
            <p:spPr>
              <a:xfrm>
                <a:off x="873527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3" name="Google Shape;4123;p19"/>
              <p:cNvSpPr/>
              <p:nvPr/>
            </p:nvSpPr>
            <p:spPr>
              <a:xfrm>
                <a:off x="962315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4" name="Google Shape;4124;p19"/>
              <p:cNvSpPr/>
              <p:nvPr/>
            </p:nvSpPr>
            <p:spPr>
              <a:xfrm>
                <a:off x="1051103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5" name="Google Shape;4125;p19"/>
              <p:cNvSpPr/>
              <p:nvPr/>
            </p:nvSpPr>
            <p:spPr>
              <a:xfrm>
                <a:off x="1139891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6" name="Google Shape;4126;p19"/>
              <p:cNvSpPr/>
              <p:nvPr/>
            </p:nvSpPr>
            <p:spPr>
              <a:xfrm>
                <a:off x="1228679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7" name="Google Shape;4127;p19"/>
              <p:cNvSpPr/>
              <p:nvPr/>
            </p:nvSpPr>
            <p:spPr>
              <a:xfrm>
                <a:off x="1317466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8" name="Google Shape;4128;p19"/>
              <p:cNvSpPr/>
              <p:nvPr/>
            </p:nvSpPr>
            <p:spPr>
              <a:xfrm>
                <a:off x="873527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29" name="Google Shape;4129;p19"/>
              <p:cNvSpPr/>
              <p:nvPr/>
            </p:nvSpPr>
            <p:spPr>
              <a:xfrm>
                <a:off x="962315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0" name="Google Shape;4130;p19"/>
              <p:cNvSpPr/>
              <p:nvPr/>
            </p:nvSpPr>
            <p:spPr>
              <a:xfrm>
                <a:off x="1051103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1" name="Google Shape;4131;p19"/>
              <p:cNvSpPr/>
              <p:nvPr/>
            </p:nvSpPr>
            <p:spPr>
              <a:xfrm>
                <a:off x="1139891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2" name="Google Shape;4132;p19"/>
              <p:cNvSpPr/>
              <p:nvPr/>
            </p:nvSpPr>
            <p:spPr>
              <a:xfrm>
                <a:off x="1228679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3" name="Google Shape;4133;p19"/>
              <p:cNvSpPr/>
              <p:nvPr/>
            </p:nvSpPr>
            <p:spPr>
              <a:xfrm>
                <a:off x="1317466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4" name="Google Shape;4134;p19"/>
              <p:cNvSpPr/>
              <p:nvPr/>
            </p:nvSpPr>
            <p:spPr>
              <a:xfrm>
                <a:off x="873527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5" name="Google Shape;4135;p19"/>
              <p:cNvSpPr/>
              <p:nvPr/>
            </p:nvSpPr>
            <p:spPr>
              <a:xfrm>
                <a:off x="962315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6" name="Google Shape;4136;p19"/>
              <p:cNvSpPr/>
              <p:nvPr/>
            </p:nvSpPr>
            <p:spPr>
              <a:xfrm>
                <a:off x="1051103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7" name="Google Shape;4137;p19"/>
              <p:cNvSpPr/>
              <p:nvPr/>
            </p:nvSpPr>
            <p:spPr>
              <a:xfrm>
                <a:off x="1139891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8" name="Google Shape;4138;p19"/>
              <p:cNvSpPr/>
              <p:nvPr/>
            </p:nvSpPr>
            <p:spPr>
              <a:xfrm>
                <a:off x="1228679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39" name="Google Shape;4139;p19"/>
              <p:cNvSpPr/>
              <p:nvPr/>
            </p:nvSpPr>
            <p:spPr>
              <a:xfrm>
                <a:off x="1317466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0" name="Google Shape;4140;p19"/>
              <p:cNvSpPr/>
              <p:nvPr/>
            </p:nvSpPr>
            <p:spPr>
              <a:xfrm>
                <a:off x="873527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1" name="Google Shape;4141;p19"/>
              <p:cNvSpPr/>
              <p:nvPr/>
            </p:nvSpPr>
            <p:spPr>
              <a:xfrm>
                <a:off x="962315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2" name="Google Shape;4142;p19"/>
              <p:cNvSpPr/>
              <p:nvPr/>
            </p:nvSpPr>
            <p:spPr>
              <a:xfrm>
                <a:off x="1051103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3" name="Google Shape;4143;p19"/>
              <p:cNvSpPr/>
              <p:nvPr/>
            </p:nvSpPr>
            <p:spPr>
              <a:xfrm>
                <a:off x="1139891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4" name="Google Shape;4144;p19"/>
              <p:cNvSpPr/>
              <p:nvPr/>
            </p:nvSpPr>
            <p:spPr>
              <a:xfrm>
                <a:off x="1228679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5" name="Google Shape;4145;p19"/>
              <p:cNvSpPr/>
              <p:nvPr/>
            </p:nvSpPr>
            <p:spPr>
              <a:xfrm>
                <a:off x="1317466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6" name="Google Shape;4146;p19"/>
              <p:cNvSpPr/>
              <p:nvPr/>
            </p:nvSpPr>
            <p:spPr>
              <a:xfrm>
                <a:off x="873527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7" name="Google Shape;4147;p19"/>
              <p:cNvSpPr/>
              <p:nvPr/>
            </p:nvSpPr>
            <p:spPr>
              <a:xfrm>
                <a:off x="962315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8" name="Google Shape;4148;p19"/>
              <p:cNvSpPr/>
              <p:nvPr/>
            </p:nvSpPr>
            <p:spPr>
              <a:xfrm>
                <a:off x="1051103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49" name="Google Shape;4149;p19"/>
              <p:cNvSpPr/>
              <p:nvPr/>
            </p:nvSpPr>
            <p:spPr>
              <a:xfrm>
                <a:off x="1139891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0" name="Google Shape;4150;p19"/>
              <p:cNvSpPr/>
              <p:nvPr/>
            </p:nvSpPr>
            <p:spPr>
              <a:xfrm>
                <a:off x="1228679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1" name="Google Shape;4151;p19"/>
              <p:cNvSpPr/>
              <p:nvPr/>
            </p:nvSpPr>
            <p:spPr>
              <a:xfrm>
                <a:off x="1317466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2" name="Google Shape;4152;p19"/>
              <p:cNvSpPr/>
              <p:nvPr/>
            </p:nvSpPr>
            <p:spPr>
              <a:xfrm>
                <a:off x="873527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3" name="Google Shape;4153;p19"/>
              <p:cNvSpPr/>
              <p:nvPr/>
            </p:nvSpPr>
            <p:spPr>
              <a:xfrm>
                <a:off x="962315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4" name="Google Shape;4154;p19"/>
              <p:cNvSpPr/>
              <p:nvPr/>
            </p:nvSpPr>
            <p:spPr>
              <a:xfrm>
                <a:off x="1051103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5" name="Google Shape;4155;p19"/>
              <p:cNvSpPr/>
              <p:nvPr/>
            </p:nvSpPr>
            <p:spPr>
              <a:xfrm>
                <a:off x="1139891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6" name="Google Shape;4156;p19"/>
              <p:cNvSpPr/>
              <p:nvPr/>
            </p:nvSpPr>
            <p:spPr>
              <a:xfrm>
                <a:off x="1228679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7" name="Google Shape;4157;p19"/>
              <p:cNvSpPr/>
              <p:nvPr/>
            </p:nvSpPr>
            <p:spPr>
              <a:xfrm>
                <a:off x="1317466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8" name="Google Shape;4158;p19"/>
              <p:cNvSpPr/>
              <p:nvPr/>
            </p:nvSpPr>
            <p:spPr>
              <a:xfrm>
                <a:off x="873527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59" name="Google Shape;4159;p19"/>
              <p:cNvSpPr/>
              <p:nvPr/>
            </p:nvSpPr>
            <p:spPr>
              <a:xfrm>
                <a:off x="962315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0" name="Google Shape;4160;p19"/>
              <p:cNvSpPr/>
              <p:nvPr/>
            </p:nvSpPr>
            <p:spPr>
              <a:xfrm>
                <a:off x="1051103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1" name="Google Shape;4161;p19"/>
              <p:cNvSpPr/>
              <p:nvPr/>
            </p:nvSpPr>
            <p:spPr>
              <a:xfrm>
                <a:off x="1139891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2" name="Google Shape;4162;p19"/>
              <p:cNvSpPr/>
              <p:nvPr/>
            </p:nvSpPr>
            <p:spPr>
              <a:xfrm>
                <a:off x="1228679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3" name="Google Shape;4163;p19"/>
              <p:cNvSpPr/>
              <p:nvPr/>
            </p:nvSpPr>
            <p:spPr>
              <a:xfrm>
                <a:off x="1317466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4" name="Google Shape;4164;p19"/>
              <p:cNvSpPr/>
              <p:nvPr/>
            </p:nvSpPr>
            <p:spPr>
              <a:xfrm>
                <a:off x="1406254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5" name="Google Shape;4165;p19"/>
              <p:cNvSpPr/>
              <p:nvPr/>
            </p:nvSpPr>
            <p:spPr>
              <a:xfrm>
                <a:off x="1406254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6" name="Google Shape;4166;p19"/>
              <p:cNvSpPr/>
              <p:nvPr/>
            </p:nvSpPr>
            <p:spPr>
              <a:xfrm>
                <a:off x="1406254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7" name="Google Shape;4167;p19"/>
              <p:cNvSpPr/>
              <p:nvPr/>
            </p:nvSpPr>
            <p:spPr>
              <a:xfrm>
                <a:off x="1406254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8" name="Google Shape;4168;p19"/>
              <p:cNvSpPr/>
              <p:nvPr/>
            </p:nvSpPr>
            <p:spPr>
              <a:xfrm>
                <a:off x="1406254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69" name="Google Shape;4169;p19"/>
              <p:cNvSpPr/>
              <p:nvPr/>
            </p:nvSpPr>
            <p:spPr>
              <a:xfrm>
                <a:off x="1406254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0" name="Google Shape;4170;p19"/>
              <p:cNvSpPr/>
              <p:nvPr/>
            </p:nvSpPr>
            <p:spPr>
              <a:xfrm>
                <a:off x="1406254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1" name="Google Shape;4171;p19"/>
              <p:cNvSpPr/>
              <p:nvPr/>
            </p:nvSpPr>
            <p:spPr>
              <a:xfrm>
                <a:off x="1406254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2" name="Google Shape;4172;p19"/>
              <p:cNvSpPr/>
              <p:nvPr/>
            </p:nvSpPr>
            <p:spPr>
              <a:xfrm>
                <a:off x="1406254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3" name="Google Shape;4173;p19"/>
              <p:cNvSpPr/>
              <p:nvPr/>
            </p:nvSpPr>
            <p:spPr>
              <a:xfrm>
                <a:off x="1406254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4" name="Google Shape;4174;p19"/>
              <p:cNvSpPr/>
              <p:nvPr/>
            </p:nvSpPr>
            <p:spPr>
              <a:xfrm>
                <a:off x="1406254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5" name="Google Shape;4175;p19"/>
              <p:cNvSpPr/>
              <p:nvPr/>
            </p:nvSpPr>
            <p:spPr>
              <a:xfrm>
                <a:off x="1406254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6" name="Google Shape;4176;p19"/>
              <p:cNvSpPr/>
              <p:nvPr/>
            </p:nvSpPr>
            <p:spPr>
              <a:xfrm>
                <a:off x="1406254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7" name="Google Shape;4177;p19"/>
              <p:cNvSpPr/>
              <p:nvPr/>
            </p:nvSpPr>
            <p:spPr>
              <a:xfrm>
                <a:off x="1495042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8" name="Google Shape;4178;p19"/>
              <p:cNvSpPr/>
              <p:nvPr/>
            </p:nvSpPr>
            <p:spPr>
              <a:xfrm>
                <a:off x="1495042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79" name="Google Shape;4179;p19"/>
              <p:cNvSpPr/>
              <p:nvPr/>
            </p:nvSpPr>
            <p:spPr>
              <a:xfrm>
                <a:off x="1495042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0" name="Google Shape;4180;p19"/>
              <p:cNvSpPr/>
              <p:nvPr/>
            </p:nvSpPr>
            <p:spPr>
              <a:xfrm>
                <a:off x="1495042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1" name="Google Shape;4181;p19"/>
              <p:cNvSpPr/>
              <p:nvPr/>
            </p:nvSpPr>
            <p:spPr>
              <a:xfrm>
                <a:off x="1495042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2" name="Google Shape;4182;p19"/>
              <p:cNvSpPr/>
              <p:nvPr/>
            </p:nvSpPr>
            <p:spPr>
              <a:xfrm>
                <a:off x="1495042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3" name="Google Shape;4183;p19"/>
              <p:cNvSpPr/>
              <p:nvPr/>
            </p:nvSpPr>
            <p:spPr>
              <a:xfrm>
                <a:off x="1495042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4" name="Google Shape;4184;p19"/>
              <p:cNvSpPr/>
              <p:nvPr/>
            </p:nvSpPr>
            <p:spPr>
              <a:xfrm>
                <a:off x="1495042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5" name="Google Shape;4185;p19"/>
              <p:cNvSpPr/>
              <p:nvPr/>
            </p:nvSpPr>
            <p:spPr>
              <a:xfrm>
                <a:off x="1495042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6" name="Google Shape;4186;p19"/>
              <p:cNvSpPr/>
              <p:nvPr/>
            </p:nvSpPr>
            <p:spPr>
              <a:xfrm>
                <a:off x="1495042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7" name="Google Shape;4187;p19"/>
              <p:cNvSpPr/>
              <p:nvPr/>
            </p:nvSpPr>
            <p:spPr>
              <a:xfrm>
                <a:off x="1495042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8" name="Google Shape;4188;p19"/>
              <p:cNvSpPr/>
              <p:nvPr/>
            </p:nvSpPr>
            <p:spPr>
              <a:xfrm>
                <a:off x="1495042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89" name="Google Shape;4189;p19"/>
              <p:cNvSpPr/>
              <p:nvPr/>
            </p:nvSpPr>
            <p:spPr>
              <a:xfrm>
                <a:off x="1495042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0" name="Google Shape;4190;p19"/>
              <p:cNvSpPr/>
              <p:nvPr/>
            </p:nvSpPr>
            <p:spPr>
              <a:xfrm>
                <a:off x="1583830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1" name="Google Shape;4191;p19"/>
              <p:cNvSpPr/>
              <p:nvPr/>
            </p:nvSpPr>
            <p:spPr>
              <a:xfrm>
                <a:off x="1583830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2" name="Google Shape;4192;p19"/>
              <p:cNvSpPr/>
              <p:nvPr/>
            </p:nvSpPr>
            <p:spPr>
              <a:xfrm>
                <a:off x="1583830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3" name="Google Shape;4193;p19"/>
              <p:cNvSpPr/>
              <p:nvPr/>
            </p:nvSpPr>
            <p:spPr>
              <a:xfrm>
                <a:off x="1583830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4" name="Google Shape;4194;p19"/>
              <p:cNvSpPr/>
              <p:nvPr/>
            </p:nvSpPr>
            <p:spPr>
              <a:xfrm>
                <a:off x="1583830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5" name="Google Shape;4195;p19"/>
              <p:cNvSpPr/>
              <p:nvPr/>
            </p:nvSpPr>
            <p:spPr>
              <a:xfrm>
                <a:off x="1583830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6" name="Google Shape;4196;p19"/>
              <p:cNvSpPr/>
              <p:nvPr/>
            </p:nvSpPr>
            <p:spPr>
              <a:xfrm>
                <a:off x="1583830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7" name="Google Shape;4197;p19"/>
              <p:cNvSpPr/>
              <p:nvPr/>
            </p:nvSpPr>
            <p:spPr>
              <a:xfrm>
                <a:off x="1583830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8" name="Google Shape;4198;p19"/>
              <p:cNvSpPr/>
              <p:nvPr/>
            </p:nvSpPr>
            <p:spPr>
              <a:xfrm>
                <a:off x="1583830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199" name="Google Shape;4199;p19"/>
              <p:cNvSpPr/>
              <p:nvPr/>
            </p:nvSpPr>
            <p:spPr>
              <a:xfrm>
                <a:off x="1583830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0" name="Google Shape;4200;p19"/>
              <p:cNvSpPr/>
              <p:nvPr/>
            </p:nvSpPr>
            <p:spPr>
              <a:xfrm>
                <a:off x="1583830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1" name="Google Shape;4201;p19"/>
              <p:cNvSpPr/>
              <p:nvPr/>
            </p:nvSpPr>
            <p:spPr>
              <a:xfrm>
                <a:off x="1583830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2" name="Google Shape;4202;p19"/>
              <p:cNvSpPr/>
              <p:nvPr/>
            </p:nvSpPr>
            <p:spPr>
              <a:xfrm>
                <a:off x="1583830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3" name="Google Shape;4203;p19"/>
              <p:cNvSpPr/>
              <p:nvPr/>
            </p:nvSpPr>
            <p:spPr>
              <a:xfrm>
                <a:off x="1672617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4" name="Google Shape;4204;p19"/>
              <p:cNvSpPr/>
              <p:nvPr/>
            </p:nvSpPr>
            <p:spPr>
              <a:xfrm>
                <a:off x="1672617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5" name="Google Shape;4205;p19"/>
              <p:cNvSpPr/>
              <p:nvPr/>
            </p:nvSpPr>
            <p:spPr>
              <a:xfrm>
                <a:off x="1672617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6" name="Google Shape;4206;p19"/>
              <p:cNvSpPr/>
              <p:nvPr/>
            </p:nvSpPr>
            <p:spPr>
              <a:xfrm>
                <a:off x="1672617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7" name="Google Shape;4207;p19"/>
              <p:cNvSpPr/>
              <p:nvPr/>
            </p:nvSpPr>
            <p:spPr>
              <a:xfrm>
                <a:off x="1672617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8" name="Google Shape;4208;p19"/>
              <p:cNvSpPr/>
              <p:nvPr/>
            </p:nvSpPr>
            <p:spPr>
              <a:xfrm>
                <a:off x="1672617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09" name="Google Shape;4209;p19"/>
              <p:cNvSpPr/>
              <p:nvPr/>
            </p:nvSpPr>
            <p:spPr>
              <a:xfrm>
                <a:off x="1672617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0" name="Google Shape;4210;p19"/>
              <p:cNvSpPr/>
              <p:nvPr/>
            </p:nvSpPr>
            <p:spPr>
              <a:xfrm>
                <a:off x="1672617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1" name="Google Shape;4211;p19"/>
              <p:cNvSpPr/>
              <p:nvPr/>
            </p:nvSpPr>
            <p:spPr>
              <a:xfrm>
                <a:off x="1672617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2" name="Google Shape;4212;p19"/>
              <p:cNvSpPr/>
              <p:nvPr/>
            </p:nvSpPr>
            <p:spPr>
              <a:xfrm>
                <a:off x="1672617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3" name="Google Shape;4213;p19"/>
              <p:cNvSpPr/>
              <p:nvPr/>
            </p:nvSpPr>
            <p:spPr>
              <a:xfrm>
                <a:off x="1672617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4" name="Google Shape;4214;p19"/>
              <p:cNvSpPr/>
              <p:nvPr/>
            </p:nvSpPr>
            <p:spPr>
              <a:xfrm>
                <a:off x="1672617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5" name="Google Shape;4215;p19"/>
              <p:cNvSpPr/>
              <p:nvPr/>
            </p:nvSpPr>
            <p:spPr>
              <a:xfrm>
                <a:off x="1672617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6" name="Google Shape;4216;p19"/>
              <p:cNvSpPr/>
              <p:nvPr/>
            </p:nvSpPr>
            <p:spPr>
              <a:xfrm>
                <a:off x="873527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7" name="Google Shape;4217;p19"/>
              <p:cNvSpPr/>
              <p:nvPr/>
            </p:nvSpPr>
            <p:spPr>
              <a:xfrm>
                <a:off x="962315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8" name="Google Shape;4218;p19"/>
              <p:cNvSpPr/>
              <p:nvPr/>
            </p:nvSpPr>
            <p:spPr>
              <a:xfrm>
                <a:off x="1051103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19" name="Google Shape;4219;p19"/>
              <p:cNvSpPr/>
              <p:nvPr/>
            </p:nvSpPr>
            <p:spPr>
              <a:xfrm>
                <a:off x="1139891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0" name="Google Shape;4220;p19"/>
              <p:cNvSpPr/>
              <p:nvPr/>
            </p:nvSpPr>
            <p:spPr>
              <a:xfrm>
                <a:off x="1228679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1" name="Google Shape;4221;p19"/>
              <p:cNvSpPr/>
              <p:nvPr/>
            </p:nvSpPr>
            <p:spPr>
              <a:xfrm>
                <a:off x="1317466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2" name="Google Shape;4222;p19"/>
              <p:cNvSpPr/>
              <p:nvPr/>
            </p:nvSpPr>
            <p:spPr>
              <a:xfrm>
                <a:off x="1406254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3" name="Google Shape;4223;p19"/>
              <p:cNvSpPr/>
              <p:nvPr/>
            </p:nvSpPr>
            <p:spPr>
              <a:xfrm>
                <a:off x="1495042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4" name="Google Shape;4224;p19"/>
              <p:cNvSpPr/>
              <p:nvPr/>
            </p:nvSpPr>
            <p:spPr>
              <a:xfrm>
                <a:off x="1583830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5" name="Google Shape;4225;p19"/>
              <p:cNvSpPr/>
              <p:nvPr/>
            </p:nvSpPr>
            <p:spPr>
              <a:xfrm>
                <a:off x="1672617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6" name="Google Shape;4226;p19"/>
              <p:cNvSpPr/>
              <p:nvPr/>
            </p:nvSpPr>
            <p:spPr>
              <a:xfrm>
                <a:off x="873527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7" name="Google Shape;4227;p19"/>
              <p:cNvSpPr/>
              <p:nvPr/>
            </p:nvSpPr>
            <p:spPr>
              <a:xfrm>
                <a:off x="962315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8" name="Google Shape;4228;p19"/>
              <p:cNvSpPr/>
              <p:nvPr/>
            </p:nvSpPr>
            <p:spPr>
              <a:xfrm>
                <a:off x="1051103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29" name="Google Shape;4229;p19"/>
              <p:cNvSpPr/>
              <p:nvPr/>
            </p:nvSpPr>
            <p:spPr>
              <a:xfrm>
                <a:off x="1139891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0" name="Google Shape;4230;p19"/>
              <p:cNvSpPr/>
              <p:nvPr/>
            </p:nvSpPr>
            <p:spPr>
              <a:xfrm>
                <a:off x="1228679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1" name="Google Shape;4231;p19"/>
              <p:cNvSpPr/>
              <p:nvPr/>
            </p:nvSpPr>
            <p:spPr>
              <a:xfrm>
                <a:off x="1317466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2" name="Google Shape;4232;p19"/>
              <p:cNvSpPr/>
              <p:nvPr/>
            </p:nvSpPr>
            <p:spPr>
              <a:xfrm>
                <a:off x="1406254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3" name="Google Shape;4233;p19"/>
              <p:cNvSpPr/>
              <p:nvPr/>
            </p:nvSpPr>
            <p:spPr>
              <a:xfrm>
                <a:off x="1495042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4" name="Google Shape;4234;p19"/>
              <p:cNvSpPr/>
              <p:nvPr/>
            </p:nvSpPr>
            <p:spPr>
              <a:xfrm>
                <a:off x="1583830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5" name="Google Shape;4235;p19"/>
              <p:cNvSpPr/>
              <p:nvPr/>
            </p:nvSpPr>
            <p:spPr>
              <a:xfrm>
                <a:off x="1672617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6" name="Google Shape;4236;p19"/>
              <p:cNvSpPr/>
              <p:nvPr/>
            </p:nvSpPr>
            <p:spPr>
              <a:xfrm>
                <a:off x="784740" y="31064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7" name="Google Shape;4237;p19"/>
              <p:cNvSpPr/>
              <p:nvPr/>
            </p:nvSpPr>
            <p:spPr>
              <a:xfrm>
                <a:off x="784740" y="320441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8" name="Google Shape;4238;p19"/>
              <p:cNvSpPr/>
              <p:nvPr/>
            </p:nvSpPr>
            <p:spPr>
              <a:xfrm>
                <a:off x="784740" y="330234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39" name="Google Shape;4239;p19"/>
              <p:cNvSpPr/>
              <p:nvPr/>
            </p:nvSpPr>
            <p:spPr>
              <a:xfrm>
                <a:off x="784740" y="340028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0" name="Google Shape;4240;p19"/>
              <p:cNvSpPr/>
              <p:nvPr/>
            </p:nvSpPr>
            <p:spPr>
              <a:xfrm>
                <a:off x="784740" y="349821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1" name="Google Shape;4241;p19"/>
              <p:cNvSpPr/>
              <p:nvPr/>
            </p:nvSpPr>
            <p:spPr>
              <a:xfrm>
                <a:off x="784740" y="359615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2" name="Google Shape;4242;p19"/>
              <p:cNvSpPr/>
              <p:nvPr/>
            </p:nvSpPr>
            <p:spPr>
              <a:xfrm>
                <a:off x="784740" y="369409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3" name="Google Shape;4243;p19"/>
              <p:cNvSpPr/>
              <p:nvPr/>
            </p:nvSpPr>
            <p:spPr>
              <a:xfrm>
                <a:off x="784740" y="379202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4" name="Google Shape;4244;p19"/>
              <p:cNvSpPr/>
              <p:nvPr/>
            </p:nvSpPr>
            <p:spPr>
              <a:xfrm>
                <a:off x="784740" y="3889962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5" name="Google Shape;4245;p19"/>
              <p:cNvSpPr/>
              <p:nvPr/>
            </p:nvSpPr>
            <p:spPr>
              <a:xfrm>
                <a:off x="784740" y="3987897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6" name="Google Shape;4246;p19"/>
              <p:cNvSpPr/>
              <p:nvPr/>
            </p:nvSpPr>
            <p:spPr>
              <a:xfrm>
                <a:off x="784740" y="408583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7" name="Google Shape;4247;p19"/>
              <p:cNvSpPr/>
              <p:nvPr/>
            </p:nvSpPr>
            <p:spPr>
              <a:xfrm>
                <a:off x="784740" y="4183769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8" name="Google Shape;4248;p19"/>
              <p:cNvSpPr/>
              <p:nvPr/>
            </p:nvSpPr>
            <p:spPr>
              <a:xfrm>
                <a:off x="784740" y="428170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49" name="Google Shape;4249;p19"/>
              <p:cNvSpPr/>
              <p:nvPr/>
            </p:nvSpPr>
            <p:spPr>
              <a:xfrm>
                <a:off x="784740" y="437964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0" name="Google Shape;4250;p19"/>
              <p:cNvSpPr/>
              <p:nvPr/>
            </p:nvSpPr>
            <p:spPr>
              <a:xfrm>
                <a:off x="784740" y="447757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1" name="Google Shape;4251;p19"/>
              <p:cNvSpPr/>
              <p:nvPr/>
            </p:nvSpPr>
            <p:spPr>
              <a:xfrm>
                <a:off x="4068893" y="133700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2" name="Google Shape;4252;p19"/>
              <p:cNvSpPr/>
              <p:nvPr/>
            </p:nvSpPr>
            <p:spPr>
              <a:xfrm>
                <a:off x="4068893" y="143494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3" name="Google Shape;4253;p19"/>
              <p:cNvSpPr/>
              <p:nvPr/>
            </p:nvSpPr>
            <p:spPr>
              <a:xfrm>
                <a:off x="4068893" y="153287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4" name="Google Shape;4254;p19"/>
              <p:cNvSpPr/>
              <p:nvPr/>
            </p:nvSpPr>
            <p:spPr>
              <a:xfrm>
                <a:off x="3980104" y="1337003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5" name="Google Shape;4255;p19"/>
              <p:cNvSpPr/>
              <p:nvPr/>
            </p:nvSpPr>
            <p:spPr>
              <a:xfrm>
                <a:off x="3980104" y="1434941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6" name="Google Shape;4256;p19"/>
              <p:cNvSpPr/>
              <p:nvPr/>
            </p:nvSpPr>
            <p:spPr>
              <a:xfrm>
                <a:off x="3980104" y="1532878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7" name="Google Shape;4257;p19"/>
              <p:cNvSpPr/>
              <p:nvPr/>
            </p:nvSpPr>
            <p:spPr>
              <a:xfrm>
                <a:off x="2027752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8" name="Google Shape;4258;p19"/>
              <p:cNvSpPr/>
              <p:nvPr/>
            </p:nvSpPr>
            <p:spPr>
              <a:xfrm>
                <a:off x="2116540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59" name="Google Shape;4259;p19"/>
              <p:cNvSpPr/>
              <p:nvPr/>
            </p:nvSpPr>
            <p:spPr>
              <a:xfrm>
                <a:off x="2205328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0" name="Google Shape;4260;p19"/>
              <p:cNvSpPr/>
              <p:nvPr/>
            </p:nvSpPr>
            <p:spPr>
              <a:xfrm>
                <a:off x="2294116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1" name="Google Shape;4261;p19"/>
              <p:cNvSpPr/>
              <p:nvPr/>
            </p:nvSpPr>
            <p:spPr>
              <a:xfrm>
                <a:off x="2382904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2" name="Google Shape;4262;p19"/>
              <p:cNvSpPr/>
              <p:nvPr/>
            </p:nvSpPr>
            <p:spPr>
              <a:xfrm>
                <a:off x="2471691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3" name="Google Shape;4263;p19"/>
              <p:cNvSpPr/>
              <p:nvPr/>
            </p:nvSpPr>
            <p:spPr>
              <a:xfrm>
                <a:off x="2027752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4" name="Google Shape;4264;p19"/>
              <p:cNvSpPr/>
              <p:nvPr/>
            </p:nvSpPr>
            <p:spPr>
              <a:xfrm>
                <a:off x="2116540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5" name="Google Shape;4265;p19"/>
              <p:cNvSpPr/>
              <p:nvPr/>
            </p:nvSpPr>
            <p:spPr>
              <a:xfrm>
                <a:off x="2205328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6" name="Google Shape;4266;p19"/>
              <p:cNvSpPr/>
              <p:nvPr/>
            </p:nvSpPr>
            <p:spPr>
              <a:xfrm>
                <a:off x="2294116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7" name="Google Shape;4267;p19"/>
              <p:cNvSpPr/>
              <p:nvPr/>
            </p:nvSpPr>
            <p:spPr>
              <a:xfrm>
                <a:off x="2382904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8" name="Google Shape;4268;p19"/>
              <p:cNvSpPr/>
              <p:nvPr/>
            </p:nvSpPr>
            <p:spPr>
              <a:xfrm>
                <a:off x="2471691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69" name="Google Shape;4269;p19"/>
              <p:cNvSpPr/>
              <p:nvPr/>
            </p:nvSpPr>
            <p:spPr>
              <a:xfrm>
                <a:off x="2027752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0" name="Google Shape;4270;p19"/>
              <p:cNvSpPr/>
              <p:nvPr/>
            </p:nvSpPr>
            <p:spPr>
              <a:xfrm>
                <a:off x="2116540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1" name="Google Shape;4271;p19"/>
              <p:cNvSpPr/>
              <p:nvPr/>
            </p:nvSpPr>
            <p:spPr>
              <a:xfrm>
                <a:off x="2205328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2" name="Google Shape;4272;p19"/>
              <p:cNvSpPr/>
              <p:nvPr/>
            </p:nvSpPr>
            <p:spPr>
              <a:xfrm>
                <a:off x="2294116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3" name="Google Shape;4273;p19"/>
              <p:cNvSpPr/>
              <p:nvPr/>
            </p:nvSpPr>
            <p:spPr>
              <a:xfrm>
                <a:off x="2382904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4" name="Google Shape;4274;p19"/>
              <p:cNvSpPr/>
              <p:nvPr/>
            </p:nvSpPr>
            <p:spPr>
              <a:xfrm>
                <a:off x="2471691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5" name="Google Shape;4275;p19"/>
              <p:cNvSpPr/>
              <p:nvPr/>
            </p:nvSpPr>
            <p:spPr>
              <a:xfrm>
                <a:off x="2560479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6" name="Google Shape;4276;p19"/>
              <p:cNvSpPr/>
              <p:nvPr/>
            </p:nvSpPr>
            <p:spPr>
              <a:xfrm>
                <a:off x="2560479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7" name="Google Shape;4277;p19"/>
              <p:cNvSpPr/>
              <p:nvPr/>
            </p:nvSpPr>
            <p:spPr>
              <a:xfrm>
                <a:off x="2560479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8" name="Google Shape;4278;p19"/>
              <p:cNvSpPr/>
              <p:nvPr/>
            </p:nvSpPr>
            <p:spPr>
              <a:xfrm>
                <a:off x="2649267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79" name="Google Shape;4279;p19"/>
              <p:cNvSpPr/>
              <p:nvPr/>
            </p:nvSpPr>
            <p:spPr>
              <a:xfrm>
                <a:off x="2649267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0" name="Google Shape;4280;p19"/>
              <p:cNvSpPr/>
              <p:nvPr/>
            </p:nvSpPr>
            <p:spPr>
              <a:xfrm>
                <a:off x="2649267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1" name="Google Shape;4281;p19"/>
              <p:cNvSpPr/>
              <p:nvPr/>
            </p:nvSpPr>
            <p:spPr>
              <a:xfrm>
                <a:off x="2738055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2" name="Google Shape;4282;p19"/>
              <p:cNvSpPr/>
              <p:nvPr/>
            </p:nvSpPr>
            <p:spPr>
              <a:xfrm>
                <a:off x="2738055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3" name="Google Shape;4283;p19"/>
              <p:cNvSpPr/>
              <p:nvPr/>
            </p:nvSpPr>
            <p:spPr>
              <a:xfrm>
                <a:off x="2738055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4" name="Google Shape;4284;p19"/>
              <p:cNvSpPr/>
              <p:nvPr/>
            </p:nvSpPr>
            <p:spPr>
              <a:xfrm>
                <a:off x="2826842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5" name="Google Shape;4285;p19"/>
              <p:cNvSpPr/>
              <p:nvPr/>
            </p:nvSpPr>
            <p:spPr>
              <a:xfrm>
                <a:off x="2826842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6" name="Google Shape;4286;p19"/>
              <p:cNvSpPr/>
              <p:nvPr/>
            </p:nvSpPr>
            <p:spPr>
              <a:xfrm>
                <a:off x="2826842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7" name="Google Shape;4287;p19"/>
              <p:cNvSpPr/>
              <p:nvPr/>
            </p:nvSpPr>
            <p:spPr>
              <a:xfrm>
                <a:off x="2915630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8" name="Google Shape;4288;p19"/>
              <p:cNvSpPr/>
              <p:nvPr/>
            </p:nvSpPr>
            <p:spPr>
              <a:xfrm>
                <a:off x="2915630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89" name="Google Shape;4289;p19"/>
              <p:cNvSpPr/>
              <p:nvPr/>
            </p:nvSpPr>
            <p:spPr>
              <a:xfrm>
                <a:off x="2915630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0" name="Google Shape;4290;p19"/>
              <p:cNvSpPr/>
              <p:nvPr/>
            </p:nvSpPr>
            <p:spPr>
              <a:xfrm>
                <a:off x="3004418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1" name="Google Shape;4291;p19"/>
              <p:cNvSpPr/>
              <p:nvPr/>
            </p:nvSpPr>
            <p:spPr>
              <a:xfrm>
                <a:off x="3004418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2" name="Google Shape;4292;p19"/>
              <p:cNvSpPr/>
              <p:nvPr/>
            </p:nvSpPr>
            <p:spPr>
              <a:xfrm>
                <a:off x="3004418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3" name="Google Shape;4293;p19"/>
              <p:cNvSpPr/>
              <p:nvPr/>
            </p:nvSpPr>
            <p:spPr>
              <a:xfrm>
                <a:off x="3093206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4" name="Google Shape;4294;p19"/>
              <p:cNvSpPr/>
              <p:nvPr/>
            </p:nvSpPr>
            <p:spPr>
              <a:xfrm>
                <a:off x="3093206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5" name="Google Shape;4295;p19"/>
              <p:cNvSpPr/>
              <p:nvPr/>
            </p:nvSpPr>
            <p:spPr>
              <a:xfrm>
                <a:off x="3093206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6" name="Google Shape;4296;p19"/>
              <p:cNvSpPr/>
              <p:nvPr/>
            </p:nvSpPr>
            <p:spPr>
              <a:xfrm>
                <a:off x="3181993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7" name="Google Shape;4297;p19"/>
              <p:cNvSpPr/>
              <p:nvPr/>
            </p:nvSpPr>
            <p:spPr>
              <a:xfrm>
                <a:off x="3181993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8" name="Google Shape;4298;p19"/>
              <p:cNvSpPr/>
              <p:nvPr/>
            </p:nvSpPr>
            <p:spPr>
              <a:xfrm>
                <a:off x="3181993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299" name="Google Shape;4299;p19"/>
              <p:cNvSpPr/>
              <p:nvPr/>
            </p:nvSpPr>
            <p:spPr>
              <a:xfrm>
                <a:off x="3270781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0" name="Google Shape;4300;p19"/>
              <p:cNvSpPr/>
              <p:nvPr/>
            </p:nvSpPr>
            <p:spPr>
              <a:xfrm>
                <a:off x="3270781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1" name="Google Shape;4301;p19"/>
              <p:cNvSpPr/>
              <p:nvPr/>
            </p:nvSpPr>
            <p:spPr>
              <a:xfrm>
                <a:off x="3270781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2" name="Google Shape;4302;p19"/>
              <p:cNvSpPr/>
              <p:nvPr/>
            </p:nvSpPr>
            <p:spPr>
              <a:xfrm>
                <a:off x="3359569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3" name="Google Shape;4303;p19"/>
              <p:cNvSpPr/>
              <p:nvPr/>
            </p:nvSpPr>
            <p:spPr>
              <a:xfrm>
                <a:off x="3359569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4" name="Google Shape;4304;p19"/>
              <p:cNvSpPr/>
              <p:nvPr/>
            </p:nvSpPr>
            <p:spPr>
              <a:xfrm>
                <a:off x="3359569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5" name="Google Shape;4305;p19"/>
              <p:cNvSpPr/>
              <p:nvPr/>
            </p:nvSpPr>
            <p:spPr>
              <a:xfrm>
                <a:off x="3448357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6" name="Google Shape;4306;p19"/>
              <p:cNvSpPr/>
              <p:nvPr/>
            </p:nvSpPr>
            <p:spPr>
              <a:xfrm>
                <a:off x="3448357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7" name="Google Shape;4307;p19"/>
              <p:cNvSpPr/>
              <p:nvPr/>
            </p:nvSpPr>
            <p:spPr>
              <a:xfrm>
                <a:off x="3448357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8" name="Google Shape;4308;p19"/>
              <p:cNvSpPr/>
              <p:nvPr/>
            </p:nvSpPr>
            <p:spPr>
              <a:xfrm>
                <a:off x="3537144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09" name="Google Shape;4309;p19"/>
              <p:cNvSpPr/>
              <p:nvPr/>
            </p:nvSpPr>
            <p:spPr>
              <a:xfrm>
                <a:off x="3537144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0" name="Google Shape;4310;p19"/>
              <p:cNvSpPr/>
              <p:nvPr/>
            </p:nvSpPr>
            <p:spPr>
              <a:xfrm>
                <a:off x="3537144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1" name="Google Shape;4311;p19"/>
              <p:cNvSpPr/>
              <p:nvPr/>
            </p:nvSpPr>
            <p:spPr>
              <a:xfrm>
                <a:off x="3625932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2" name="Google Shape;4312;p19"/>
              <p:cNvSpPr/>
              <p:nvPr/>
            </p:nvSpPr>
            <p:spPr>
              <a:xfrm>
                <a:off x="3625932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3" name="Google Shape;4313;p19"/>
              <p:cNvSpPr/>
              <p:nvPr/>
            </p:nvSpPr>
            <p:spPr>
              <a:xfrm>
                <a:off x="3625932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4" name="Google Shape;4314;p19"/>
              <p:cNvSpPr/>
              <p:nvPr/>
            </p:nvSpPr>
            <p:spPr>
              <a:xfrm>
                <a:off x="3714720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5" name="Google Shape;4315;p19"/>
              <p:cNvSpPr/>
              <p:nvPr/>
            </p:nvSpPr>
            <p:spPr>
              <a:xfrm>
                <a:off x="3714720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6" name="Google Shape;4316;p19"/>
              <p:cNvSpPr/>
              <p:nvPr/>
            </p:nvSpPr>
            <p:spPr>
              <a:xfrm>
                <a:off x="3714720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7" name="Google Shape;4317;p19"/>
              <p:cNvSpPr/>
              <p:nvPr/>
            </p:nvSpPr>
            <p:spPr>
              <a:xfrm>
                <a:off x="3803508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8" name="Google Shape;4318;p19"/>
              <p:cNvSpPr/>
              <p:nvPr/>
            </p:nvSpPr>
            <p:spPr>
              <a:xfrm>
                <a:off x="3803508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19" name="Google Shape;4319;p19"/>
              <p:cNvSpPr/>
              <p:nvPr/>
            </p:nvSpPr>
            <p:spPr>
              <a:xfrm>
                <a:off x="3803508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0" name="Google Shape;4320;p19"/>
              <p:cNvSpPr/>
              <p:nvPr/>
            </p:nvSpPr>
            <p:spPr>
              <a:xfrm>
                <a:off x="3895796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1" name="Google Shape;4321;p19"/>
              <p:cNvSpPr/>
              <p:nvPr/>
            </p:nvSpPr>
            <p:spPr>
              <a:xfrm>
                <a:off x="3895796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2" name="Google Shape;4322;p19"/>
              <p:cNvSpPr/>
              <p:nvPr/>
            </p:nvSpPr>
            <p:spPr>
              <a:xfrm>
                <a:off x="3895796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3" name="Google Shape;4323;p19"/>
              <p:cNvSpPr/>
              <p:nvPr/>
            </p:nvSpPr>
            <p:spPr>
              <a:xfrm>
                <a:off x="1938965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4" name="Google Shape;4324;p19"/>
              <p:cNvSpPr/>
              <p:nvPr/>
            </p:nvSpPr>
            <p:spPr>
              <a:xfrm>
                <a:off x="1938965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5" name="Google Shape;4325;p19"/>
              <p:cNvSpPr/>
              <p:nvPr/>
            </p:nvSpPr>
            <p:spPr>
              <a:xfrm>
                <a:off x="1938965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6" name="Google Shape;4326;p19"/>
              <p:cNvSpPr/>
              <p:nvPr/>
            </p:nvSpPr>
            <p:spPr>
              <a:xfrm>
                <a:off x="1850177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7" name="Google Shape;4327;p19"/>
              <p:cNvSpPr/>
              <p:nvPr/>
            </p:nvSpPr>
            <p:spPr>
              <a:xfrm>
                <a:off x="1850177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8" name="Google Shape;4328;p19"/>
              <p:cNvSpPr/>
              <p:nvPr/>
            </p:nvSpPr>
            <p:spPr>
              <a:xfrm>
                <a:off x="1850177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29" name="Google Shape;4329;p19"/>
              <p:cNvSpPr/>
              <p:nvPr/>
            </p:nvSpPr>
            <p:spPr>
              <a:xfrm>
                <a:off x="1761389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0" name="Google Shape;4330;p19"/>
              <p:cNvSpPr/>
              <p:nvPr/>
            </p:nvSpPr>
            <p:spPr>
              <a:xfrm>
                <a:off x="1761389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1" name="Google Shape;4331;p19"/>
              <p:cNvSpPr/>
              <p:nvPr/>
            </p:nvSpPr>
            <p:spPr>
              <a:xfrm>
                <a:off x="1761389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2" name="Google Shape;4332;p19"/>
              <p:cNvSpPr/>
              <p:nvPr/>
            </p:nvSpPr>
            <p:spPr>
              <a:xfrm>
                <a:off x="873527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3" name="Google Shape;4333;p19"/>
              <p:cNvSpPr/>
              <p:nvPr/>
            </p:nvSpPr>
            <p:spPr>
              <a:xfrm>
                <a:off x="962315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4" name="Google Shape;4334;p19"/>
              <p:cNvSpPr/>
              <p:nvPr/>
            </p:nvSpPr>
            <p:spPr>
              <a:xfrm>
                <a:off x="1051103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5" name="Google Shape;4335;p19"/>
              <p:cNvSpPr/>
              <p:nvPr/>
            </p:nvSpPr>
            <p:spPr>
              <a:xfrm>
                <a:off x="1139891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6" name="Google Shape;4336;p19"/>
              <p:cNvSpPr/>
              <p:nvPr/>
            </p:nvSpPr>
            <p:spPr>
              <a:xfrm>
                <a:off x="1228679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7" name="Google Shape;4337;p19"/>
              <p:cNvSpPr/>
              <p:nvPr/>
            </p:nvSpPr>
            <p:spPr>
              <a:xfrm>
                <a:off x="1317466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8" name="Google Shape;4338;p19"/>
              <p:cNvSpPr/>
              <p:nvPr/>
            </p:nvSpPr>
            <p:spPr>
              <a:xfrm>
                <a:off x="873527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39" name="Google Shape;4339;p19"/>
              <p:cNvSpPr/>
              <p:nvPr/>
            </p:nvSpPr>
            <p:spPr>
              <a:xfrm>
                <a:off x="962315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0" name="Google Shape;4340;p19"/>
              <p:cNvSpPr/>
              <p:nvPr/>
            </p:nvSpPr>
            <p:spPr>
              <a:xfrm>
                <a:off x="1051103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1" name="Google Shape;4341;p19"/>
              <p:cNvSpPr/>
              <p:nvPr/>
            </p:nvSpPr>
            <p:spPr>
              <a:xfrm>
                <a:off x="1139891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2" name="Google Shape;4342;p19"/>
              <p:cNvSpPr/>
              <p:nvPr/>
            </p:nvSpPr>
            <p:spPr>
              <a:xfrm>
                <a:off x="1228679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3" name="Google Shape;4343;p19"/>
              <p:cNvSpPr/>
              <p:nvPr/>
            </p:nvSpPr>
            <p:spPr>
              <a:xfrm>
                <a:off x="1317466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4" name="Google Shape;4344;p19"/>
              <p:cNvSpPr/>
              <p:nvPr/>
            </p:nvSpPr>
            <p:spPr>
              <a:xfrm>
                <a:off x="873527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5" name="Google Shape;4345;p19"/>
              <p:cNvSpPr/>
              <p:nvPr/>
            </p:nvSpPr>
            <p:spPr>
              <a:xfrm>
                <a:off x="962315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6" name="Google Shape;4346;p19"/>
              <p:cNvSpPr/>
              <p:nvPr/>
            </p:nvSpPr>
            <p:spPr>
              <a:xfrm>
                <a:off x="1051103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7" name="Google Shape;4347;p19"/>
              <p:cNvSpPr/>
              <p:nvPr/>
            </p:nvSpPr>
            <p:spPr>
              <a:xfrm>
                <a:off x="1139891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8" name="Google Shape;4348;p19"/>
              <p:cNvSpPr/>
              <p:nvPr/>
            </p:nvSpPr>
            <p:spPr>
              <a:xfrm>
                <a:off x="1228679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49" name="Google Shape;4349;p19"/>
              <p:cNvSpPr/>
              <p:nvPr/>
            </p:nvSpPr>
            <p:spPr>
              <a:xfrm>
                <a:off x="1317466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0" name="Google Shape;4350;p19"/>
              <p:cNvSpPr/>
              <p:nvPr/>
            </p:nvSpPr>
            <p:spPr>
              <a:xfrm>
                <a:off x="1406254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1" name="Google Shape;4351;p19"/>
              <p:cNvSpPr/>
              <p:nvPr/>
            </p:nvSpPr>
            <p:spPr>
              <a:xfrm>
                <a:off x="1406254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2" name="Google Shape;4352;p19"/>
              <p:cNvSpPr/>
              <p:nvPr/>
            </p:nvSpPr>
            <p:spPr>
              <a:xfrm>
                <a:off x="1406254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3" name="Google Shape;4353;p19"/>
              <p:cNvSpPr/>
              <p:nvPr/>
            </p:nvSpPr>
            <p:spPr>
              <a:xfrm>
                <a:off x="1495042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4" name="Google Shape;4354;p19"/>
              <p:cNvSpPr/>
              <p:nvPr/>
            </p:nvSpPr>
            <p:spPr>
              <a:xfrm>
                <a:off x="1495042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5" name="Google Shape;4355;p19"/>
              <p:cNvSpPr/>
              <p:nvPr/>
            </p:nvSpPr>
            <p:spPr>
              <a:xfrm>
                <a:off x="1495042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6" name="Google Shape;4356;p19"/>
              <p:cNvSpPr/>
              <p:nvPr/>
            </p:nvSpPr>
            <p:spPr>
              <a:xfrm>
                <a:off x="1583830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7" name="Google Shape;4357;p19"/>
              <p:cNvSpPr/>
              <p:nvPr/>
            </p:nvSpPr>
            <p:spPr>
              <a:xfrm>
                <a:off x="1583830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8" name="Google Shape;4358;p19"/>
              <p:cNvSpPr/>
              <p:nvPr/>
            </p:nvSpPr>
            <p:spPr>
              <a:xfrm>
                <a:off x="1583830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59" name="Google Shape;4359;p19"/>
              <p:cNvSpPr/>
              <p:nvPr/>
            </p:nvSpPr>
            <p:spPr>
              <a:xfrm>
                <a:off x="1672617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60" name="Google Shape;4360;p19"/>
              <p:cNvSpPr/>
              <p:nvPr/>
            </p:nvSpPr>
            <p:spPr>
              <a:xfrm>
                <a:off x="1672617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61" name="Google Shape;4361;p19"/>
              <p:cNvSpPr/>
              <p:nvPr/>
            </p:nvSpPr>
            <p:spPr>
              <a:xfrm>
                <a:off x="1672617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62" name="Google Shape;4362;p19"/>
              <p:cNvSpPr/>
              <p:nvPr/>
            </p:nvSpPr>
            <p:spPr>
              <a:xfrm>
                <a:off x="784740" y="1336985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63" name="Google Shape;4363;p19"/>
              <p:cNvSpPr/>
              <p:nvPr/>
            </p:nvSpPr>
            <p:spPr>
              <a:xfrm>
                <a:off x="784740" y="1434920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64" name="Google Shape;4364;p19"/>
              <p:cNvSpPr/>
              <p:nvPr/>
            </p:nvSpPr>
            <p:spPr>
              <a:xfrm>
                <a:off x="784740" y="1532856"/>
                <a:ext cx="26100" cy="26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4365" name="Google Shape;4365;p19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366" name="Google Shape;4366;p19"/>
          <p:cNvSpPr txBox="1">
            <a:spLocks noGrp="1"/>
          </p:cNvSpPr>
          <p:nvPr>
            <p:ph type="title" idx="2"/>
          </p:nvPr>
        </p:nvSpPr>
        <p:spPr>
          <a:xfrm>
            <a:off x="1190512" y="2962567"/>
            <a:ext cx="40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367" name="Google Shape;4367;p19"/>
          <p:cNvSpPr txBox="1">
            <a:spLocks noGrp="1"/>
          </p:cNvSpPr>
          <p:nvPr>
            <p:ph type="subTitle" idx="1"/>
          </p:nvPr>
        </p:nvSpPr>
        <p:spPr>
          <a:xfrm>
            <a:off x="1659667" y="3663000"/>
            <a:ext cx="3076800" cy="15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368" name="Google Shape;4368;p19"/>
          <p:cNvGrpSpPr/>
          <p:nvPr/>
        </p:nvGrpSpPr>
        <p:grpSpPr>
          <a:xfrm flipH="1">
            <a:off x="-201981" y="-627065"/>
            <a:ext cx="13304009" cy="8354035"/>
            <a:chOff x="-664950" y="-350812"/>
            <a:chExt cx="9855795" cy="6188785"/>
          </a:xfrm>
        </p:grpSpPr>
        <p:sp>
          <p:nvSpPr>
            <p:cNvPr id="4369" name="Google Shape;4369;p19"/>
            <p:cNvSpPr/>
            <p:nvPr/>
          </p:nvSpPr>
          <p:spPr>
            <a:xfrm>
              <a:off x="6639101" y="4372113"/>
              <a:ext cx="2551744" cy="1016382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70" name="Google Shape;4370;p19"/>
            <p:cNvSpPr/>
            <p:nvPr/>
          </p:nvSpPr>
          <p:spPr>
            <a:xfrm rot="5400000" flipH="1">
              <a:off x="8292215" y="257556"/>
              <a:ext cx="1181851" cy="511642"/>
            </a:xfrm>
            <a:custGeom>
              <a:avLst/>
              <a:gdLst/>
              <a:ahLst/>
              <a:cxnLst/>
              <a:rect l="l" t="t" r="r" b="b"/>
              <a:pathLst>
                <a:path w="15816" h="6847" extrusionOk="0">
                  <a:moveTo>
                    <a:pt x="0" y="0"/>
                  </a:moveTo>
                  <a:cubicBezTo>
                    <a:pt x="1127" y="3927"/>
                    <a:pt x="5286" y="6846"/>
                    <a:pt x="10251" y="6846"/>
                  </a:cubicBezTo>
                  <a:cubicBezTo>
                    <a:pt x="12292" y="6846"/>
                    <a:pt x="14199" y="6352"/>
                    <a:pt x="15815" y="5495"/>
                  </a:cubicBezTo>
                  <a:lnTo>
                    <a:pt x="158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71" name="Google Shape;4371;p19"/>
            <p:cNvSpPr/>
            <p:nvPr/>
          </p:nvSpPr>
          <p:spPr>
            <a:xfrm rot="5400000">
              <a:off x="-118820" y="22583"/>
              <a:ext cx="656726" cy="592350"/>
            </a:xfrm>
            <a:custGeom>
              <a:avLst/>
              <a:gdLst/>
              <a:ahLst/>
              <a:cxnLst/>
              <a:rect l="l" t="t" r="r" b="b"/>
              <a:pathLst>
                <a:path w="10334" h="9321" extrusionOk="0">
                  <a:moveTo>
                    <a:pt x="421" y="1"/>
                  </a:moveTo>
                  <a:cubicBezTo>
                    <a:pt x="278" y="1"/>
                    <a:pt x="139" y="8"/>
                    <a:pt x="0" y="25"/>
                  </a:cubicBezTo>
                  <a:lnTo>
                    <a:pt x="0" y="9320"/>
                  </a:lnTo>
                  <a:lnTo>
                    <a:pt x="10325" y="9320"/>
                  </a:lnTo>
                  <a:cubicBezTo>
                    <a:pt x="10333" y="7928"/>
                    <a:pt x="10035" y="6573"/>
                    <a:pt x="9182" y="5393"/>
                  </a:cubicBezTo>
                  <a:cubicBezTo>
                    <a:pt x="8219" y="4058"/>
                    <a:pt x="6781" y="3217"/>
                    <a:pt x="5410" y="2364"/>
                  </a:cubicBezTo>
                  <a:cubicBezTo>
                    <a:pt x="4128" y="1563"/>
                    <a:pt x="2727" y="384"/>
                    <a:pt x="1213" y="82"/>
                  </a:cubicBezTo>
                  <a:cubicBezTo>
                    <a:pt x="939" y="25"/>
                    <a:pt x="674" y="1"/>
                    <a:pt x="4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4372" name="Google Shape;4372;p19"/>
            <p:cNvGrpSpPr/>
            <p:nvPr/>
          </p:nvGrpSpPr>
          <p:grpSpPr>
            <a:xfrm>
              <a:off x="-226978" y="4522639"/>
              <a:ext cx="1738223" cy="1315334"/>
              <a:chOff x="365800" y="4214437"/>
              <a:chExt cx="4336883" cy="3281771"/>
            </a:xfrm>
          </p:grpSpPr>
          <p:sp>
            <p:nvSpPr>
              <p:cNvPr id="4373" name="Google Shape;4373;p19"/>
              <p:cNvSpPr/>
              <p:nvPr/>
            </p:nvSpPr>
            <p:spPr>
              <a:xfrm rot="2700000">
                <a:off x="1094547" y="4463877"/>
                <a:ext cx="1301111" cy="1437882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9262" extrusionOk="0">
                    <a:moveTo>
                      <a:pt x="4431" y="0"/>
                    </a:moveTo>
                    <a:cubicBezTo>
                      <a:pt x="4060" y="0"/>
                      <a:pt x="3680" y="67"/>
                      <a:pt x="3302" y="203"/>
                    </a:cubicBezTo>
                    <a:cubicBezTo>
                      <a:pt x="2213" y="598"/>
                      <a:pt x="1645" y="1452"/>
                      <a:pt x="1256" y="2468"/>
                    </a:cubicBezTo>
                    <a:cubicBezTo>
                      <a:pt x="1113" y="2843"/>
                      <a:pt x="941" y="3195"/>
                      <a:pt x="705" y="3520"/>
                    </a:cubicBezTo>
                    <a:cubicBezTo>
                      <a:pt x="151" y="4285"/>
                      <a:pt x="1" y="5128"/>
                      <a:pt x="214" y="6044"/>
                    </a:cubicBezTo>
                    <a:cubicBezTo>
                      <a:pt x="609" y="7752"/>
                      <a:pt x="2004" y="8960"/>
                      <a:pt x="3857" y="9219"/>
                    </a:cubicBezTo>
                    <a:cubicBezTo>
                      <a:pt x="4055" y="9247"/>
                      <a:pt x="4251" y="9262"/>
                      <a:pt x="4443" y="9262"/>
                    </a:cubicBezTo>
                    <a:cubicBezTo>
                      <a:pt x="5009" y="9262"/>
                      <a:pt x="5547" y="9133"/>
                      <a:pt x="6065" y="8831"/>
                    </a:cubicBezTo>
                    <a:cubicBezTo>
                      <a:pt x="7675" y="7897"/>
                      <a:pt x="8360" y="6466"/>
                      <a:pt x="8363" y="4909"/>
                    </a:cubicBezTo>
                    <a:cubicBezTo>
                      <a:pt x="8380" y="3919"/>
                      <a:pt x="8253" y="3218"/>
                      <a:pt x="7825" y="2600"/>
                    </a:cubicBezTo>
                    <a:cubicBezTo>
                      <a:pt x="7507" y="2145"/>
                      <a:pt x="7191" y="1691"/>
                      <a:pt x="6859" y="1245"/>
                    </a:cubicBezTo>
                    <a:cubicBezTo>
                      <a:pt x="6249" y="430"/>
                      <a:pt x="5372" y="0"/>
                      <a:pt x="44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grpSp>
            <p:nvGrpSpPr>
              <p:cNvPr id="4374" name="Google Shape;4374;p19"/>
              <p:cNvGrpSpPr/>
              <p:nvPr/>
            </p:nvGrpSpPr>
            <p:grpSpPr>
              <a:xfrm rot="1513453">
                <a:off x="639078" y="5031218"/>
                <a:ext cx="3882251" cy="1719749"/>
                <a:chOff x="-1207072" y="4254396"/>
                <a:chExt cx="1379987" cy="611303"/>
              </a:xfrm>
            </p:grpSpPr>
            <p:sp>
              <p:nvSpPr>
                <p:cNvPr id="4375" name="Google Shape;4375;p19"/>
                <p:cNvSpPr/>
                <p:nvPr/>
              </p:nvSpPr>
              <p:spPr>
                <a:xfrm>
                  <a:off x="-160216" y="4791396"/>
                  <a:ext cx="64298" cy="743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6" h="1567" extrusionOk="0">
                      <a:moveTo>
                        <a:pt x="685" y="1"/>
                      </a:moveTo>
                      <a:cubicBezTo>
                        <a:pt x="353" y="1"/>
                        <a:pt x="71" y="270"/>
                        <a:pt x="37" y="635"/>
                      </a:cubicBezTo>
                      <a:cubicBezTo>
                        <a:pt x="0" y="1040"/>
                        <a:pt x="362" y="1542"/>
                        <a:pt x="707" y="1565"/>
                      </a:cubicBezTo>
                      <a:cubicBezTo>
                        <a:pt x="715" y="1566"/>
                        <a:pt x="723" y="1566"/>
                        <a:pt x="731" y="1566"/>
                      </a:cubicBezTo>
                      <a:cubicBezTo>
                        <a:pt x="1017" y="1566"/>
                        <a:pt x="1274" y="1217"/>
                        <a:pt x="1315" y="765"/>
                      </a:cubicBezTo>
                      <a:cubicBezTo>
                        <a:pt x="1355" y="363"/>
                        <a:pt x="1116" y="44"/>
                        <a:pt x="747" y="4"/>
                      </a:cubicBezTo>
                      <a:cubicBezTo>
                        <a:pt x="726" y="2"/>
                        <a:pt x="706" y="1"/>
                        <a:pt x="685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76" name="Google Shape;4376;p19"/>
                <p:cNvSpPr/>
                <p:nvPr/>
              </p:nvSpPr>
              <p:spPr>
                <a:xfrm>
                  <a:off x="-551519" y="4545246"/>
                  <a:ext cx="46469" cy="59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0" h="1247" extrusionOk="0">
                      <a:moveTo>
                        <a:pt x="543" y="1"/>
                      </a:moveTo>
                      <a:cubicBezTo>
                        <a:pt x="216" y="1"/>
                        <a:pt x="55" y="205"/>
                        <a:pt x="0" y="533"/>
                      </a:cubicBezTo>
                      <a:cubicBezTo>
                        <a:pt x="83" y="809"/>
                        <a:pt x="60" y="1157"/>
                        <a:pt x="446" y="1243"/>
                      </a:cubicBezTo>
                      <a:cubicBezTo>
                        <a:pt x="455" y="1245"/>
                        <a:pt x="465" y="1246"/>
                        <a:pt x="474" y="1246"/>
                      </a:cubicBezTo>
                      <a:cubicBezTo>
                        <a:pt x="683" y="1246"/>
                        <a:pt x="980" y="776"/>
                        <a:pt x="977" y="443"/>
                      </a:cubicBezTo>
                      <a:cubicBezTo>
                        <a:pt x="977" y="180"/>
                        <a:pt x="844" y="15"/>
                        <a:pt x="575" y="1"/>
                      </a:cubicBezTo>
                      <a:cubicBezTo>
                        <a:pt x="564" y="1"/>
                        <a:pt x="553" y="1"/>
                        <a:pt x="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77" name="Google Shape;4377;p19"/>
                <p:cNvSpPr/>
                <p:nvPr/>
              </p:nvSpPr>
              <p:spPr>
                <a:xfrm>
                  <a:off x="-1207072" y="4254396"/>
                  <a:ext cx="43387" cy="44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" h="941" extrusionOk="0">
                      <a:moveTo>
                        <a:pt x="412" y="1"/>
                      </a:moveTo>
                      <a:cubicBezTo>
                        <a:pt x="136" y="1"/>
                        <a:pt x="4" y="186"/>
                        <a:pt x="1" y="489"/>
                      </a:cubicBezTo>
                      <a:cubicBezTo>
                        <a:pt x="17" y="765"/>
                        <a:pt x="174" y="938"/>
                        <a:pt x="476" y="941"/>
                      </a:cubicBezTo>
                      <a:cubicBezTo>
                        <a:pt x="768" y="941"/>
                        <a:pt x="914" y="775"/>
                        <a:pt x="905" y="486"/>
                      </a:cubicBezTo>
                      <a:cubicBezTo>
                        <a:pt x="894" y="187"/>
                        <a:pt x="721" y="7"/>
                        <a:pt x="426" y="1"/>
                      </a:cubicBezTo>
                      <a:cubicBezTo>
                        <a:pt x="422" y="1"/>
                        <a:pt x="417" y="1"/>
                        <a:pt x="41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78" name="Google Shape;4378;p19"/>
                <p:cNvSpPr/>
                <p:nvPr/>
              </p:nvSpPr>
              <p:spPr>
                <a:xfrm>
                  <a:off x="-595937" y="4647767"/>
                  <a:ext cx="35468" cy="28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" h="601" extrusionOk="0">
                      <a:moveTo>
                        <a:pt x="305" y="0"/>
                      </a:moveTo>
                      <a:cubicBezTo>
                        <a:pt x="279" y="0"/>
                        <a:pt x="250" y="5"/>
                        <a:pt x="219" y="15"/>
                      </a:cubicBezTo>
                      <a:cubicBezTo>
                        <a:pt x="0" y="84"/>
                        <a:pt x="20" y="263"/>
                        <a:pt x="53" y="496"/>
                      </a:cubicBezTo>
                      <a:cubicBezTo>
                        <a:pt x="73" y="489"/>
                        <a:pt x="94" y="486"/>
                        <a:pt x="114" y="486"/>
                      </a:cubicBezTo>
                      <a:cubicBezTo>
                        <a:pt x="239" y="486"/>
                        <a:pt x="352" y="600"/>
                        <a:pt x="479" y="600"/>
                      </a:cubicBezTo>
                      <a:cubicBezTo>
                        <a:pt x="531" y="600"/>
                        <a:pt x="586" y="581"/>
                        <a:pt x="644" y="526"/>
                      </a:cubicBezTo>
                      <a:cubicBezTo>
                        <a:pt x="747" y="430"/>
                        <a:pt x="647" y="320"/>
                        <a:pt x="591" y="231"/>
                      </a:cubicBezTo>
                      <a:cubicBezTo>
                        <a:pt x="519" y="117"/>
                        <a:pt x="440" y="0"/>
                        <a:pt x="30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79" name="Google Shape;4379;p19"/>
                <p:cNvSpPr/>
                <p:nvPr/>
              </p:nvSpPr>
              <p:spPr>
                <a:xfrm>
                  <a:off x="148922" y="4571245"/>
                  <a:ext cx="23993" cy="31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" h="663" extrusionOk="0">
                      <a:moveTo>
                        <a:pt x="323" y="0"/>
                      </a:moveTo>
                      <a:cubicBezTo>
                        <a:pt x="283" y="0"/>
                        <a:pt x="241" y="13"/>
                        <a:pt x="207" y="41"/>
                      </a:cubicBezTo>
                      <a:cubicBezTo>
                        <a:pt x="1" y="197"/>
                        <a:pt x="4" y="403"/>
                        <a:pt x="124" y="662"/>
                      </a:cubicBezTo>
                      <a:cubicBezTo>
                        <a:pt x="416" y="549"/>
                        <a:pt x="505" y="353"/>
                        <a:pt x="472" y="124"/>
                      </a:cubicBezTo>
                      <a:cubicBezTo>
                        <a:pt x="462" y="43"/>
                        <a:pt x="395" y="0"/>
                        <a:pt x="32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4380" name="Google Shape;4380;p19"/>
              <p:cNvSpPr/>
              <p:nvPr/>
            </p:nvSpPr>
            <p:spPr>
              <a:xfrm rot="1513411">
                <a:off x="424199" y="4842248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81" name="Google Shape;4381;p19"/>
              <p:cNvSpPr/>
              <p:nvPr/>
            </p:nvSpPr>
            <p:spPr>
              <a:xfrm rot="1513422">
                <a:off x="789050" y="4813234"/>
                <a:ext cx="99781" cy="80171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82" name="Google Shape;4382;p19"/>
              <p:cNvSpPr/>
              <p:nvPr/>
            </p:nvSpPr>
            <p:spPr>
              <a:xfrm rot="1513411">
                <a:off x="2771898" y="6061002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4383" name="Google Shape;4383;p19"/>
            <p:cNvSpPr/>
            <p:nvPr/>
          </p:nvSpPr>
          <p:spPr>
            <a:xfrm>
              <a:off x="-664950" y="-350812"/>
              <a:ext cx="1749000" cy="178162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4094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4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5" name="Google Shape;4385;p20"/>
          <p:cNvSpPr/>
          <p:nvPr/>
        </p:nvSpPr>
        <p:spPr>
          <a:xfrm>
            <a:off x="6666967" y="1649400"/>
            <a:ext cx="4565200" cy="448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4386" name="Google Shape;4386;p20"/>
          <p:cNvGrpSpPr/>
          <p:nvPr/>
        </p:nvGrpSpPr>
        <p:grpSpPr>
          <a:xfrm>
            <a:off x="-886599" y="-467749"/>
            <a:ext cx="13141081" cy="8251713"/>
            <a:chOff x="-664950" y="-350812"/>
            <a:chExt cx="9855811" cy="6188785"/>
          </a:xfrm>
        </p:grpSpPr>
        <p:sp>
          <p:nvSpPr>
            <p:cNvPr id="4387" name="Google Shape;4387;p20"/>
            <p:cNvSpPr/>
            <p:nvPr/>
          </p:nvSpPr>
          <p:spPr>
            <a:xfrm>
              <a:off x="6639101" y="4372113"/>
              <a:ext cx="2551744" cy="1016382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88" name="Google Shape;4388;p20"/>
            <p:cNvSpPr/>
            <p:nvPr/>
          </p:nvSpPr>
          <p:spPr>
            <a:xfrm rot="5400000" flipH="1">
              <a:off x="8344115" y="284181"/>
              <a:ext cx="1181851" cy="511642"/>
            </a:xfrm>
            <a:custGeom>
              <a:avLst/>
              <a:gdLst/>
              <a:ahLst/>
              <a:cxnLst/>
              <a:rect l="l" t="t" r="r" b="b"/>
              <a:pathLst>
                <a:path w="15816" h="6847" extrusionOk="0">
                  <a:moveTo>
                    <a:pt x="0" y="0"/>
                  </a:moveTo>
                  <a:cubicBezTo>
                    <a:pt x="1127" y="3927"/>
                    <a:pt x="5286" y="6846"/>
                    <a:pt x="10251" y="6846"/>
                  </a:cubicBezTo>
                  <a:cubicBezTo>
                    <a:pt x="12292" y="6846"/>
                    <a:pt x="14199" y="6352"/>
                    <a:pt x="15815" y="5495"/>
                  </a:cubicBezTo>
                  <a:lnTo>
                    <a:pt x="158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89" name="Google Shape;4389;p20"/>
            <p:cNvSpPr/>
            <p:nvPr/>
          </p:nvSpPr>
          <p:spPr>
            <a:xfrm rot="5400000">
              <a:off x="-32194" y="32189"/>
              <a:ext cx="656726" cy="592350"/>
            </a:xfrm>
            <a:custGeom>
              <a:avLst/>
              <a:gdLst/>
              <a:ahLst/>
              <a:cxnLst/>
              <a:rect l="l" t="t" r="r" b="b"/>
              <a:pathLst>
                <a:path w="10334" h="9321" extrusionOk="0">
                  <a:moveTo>
                    <a:pt x="421" y="1"/>
                  </a:moveTo>
                  <a:cubicBezTo>
                    <a:pt x="278" y="1"/>
                    <a:pt x="139" y="8"/>
                    <a:pt x="0" y="25"/>
                  </a:cubicBezTo>
                  <a:lnTo>
                    <a:pt x="0" y="9320"/>
                  </a:lnTo>
                  <a:lnTo>
                    <a:pt x="10325" y="9320"/>
                  </a:lnTo>
                  <a:cubicBezTo>
                    <a:pt x="10333" y="7928"/>
                    <a:pt x="10035" y="6573"/>
                    <a:pt x="9182" y="5393"/>
                  </a:cubicBezTo>
                  <a:cubicBezTo>
                    <a:pt x="8219" y="4058"/>
                    <a:pt x="6781" y="3217"/>
                    <a:pt x="5410" y="2364"/>
                  </a:cubicBezTo>
                  <a:cubicBezTo>
                    <a:pt x="4128" y="1563"/>
                    <a:pt x="2727" y="384"/>
                    <a:pt x="1213" y="82"/>
                  </a:cubicBezTo>
                  <a:cubicBezTo>
                    <a:pt x="939" y="25"/>
                    <a:pt x="674" y="1"/>
                    <a:pt x="4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4390" name="Google Shape;4390;p20"/>
            <p:cNvGrpSpPr/>
            <p:nvPr/>
          </p:nvGrpSpPr>
          <p:grpSpPr>
            <a:xfrm>
              <a:off x="-226978" y="4522639"/>
              <a:ext cx="1738223" cy="1315334"/>
              <a:chOff x="365800" y="4214437"/>
              <a:chExt cx="4336883" cy="3281771"/>
            </a:xfrm>
          </p:grpSpPr>
          <p:sp>
            <p:nvSpPr>
              <p:cNvPr id="4391" name="Google Shape;4391;p20"/>
              <p:cNvSpPr/>
              <p:nvPr/>
            </p:nvSpPr>
            <p:spPr>
              <a:xfrm rot="2700000">
                <a:off x="1094547" y="4463877"/>
                <a:ext cx="1301111" cy="1437882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9262" extrusionOk="0">
                    <a:moveTo>
                      <a:pt x="4431" y="0"/>
                    </a:moveTo>
                    <a:cubicBezTo>
                      <a:pt x="4060" y="0"/>
                      <a:pt x="3680" y="67"/>
                      <a:pt x="3302" y="203"/>
                    </a:cubicBezTo>
                    <a:cubicBezTo>
                      <a:pt x="2213" y="598"/>
                      <a:pt x="1645" y="1452"/>
                      <a:pt x="1256" y="2468"/>
                    </a:cubicBezTo>
                    <a:cubicBezTo>
                      <a:pt x="1113" y="2843"/>
                      <a:pt x="941" y="3195"/>
                      <a:pt x="705" y="3520"/>
                    </a:cubicBezTo>
                    <a:cubicBezTo>
                      <a:pt x="151" y="4285"/>
                      <a:pt x="1" y="5128"/>
                      <a:pt x="214" y="6044"/>
                    </a:cubicBezTo>
                    <a:cubicBezTo>
                      <a:pt x="609" y="7752"/>
                      <a:pt x="2004" y="8960"/>
                      <a:pt x="3857" y="9219"/>
                    </a:cubicBezTo>
                    <a:cubicBezTo>
                      <a:pt x="4055" y="9247"/>
                      <a:pt x="4251" y="9262"/>
                      <a:pt x="4443" y="9262"/>
                    </a:cubicBezTo>
                    <a:cubicBezTo>
                      <a:pt x="5009" y="9262"/>
                      <a:pt x="5547" y="9133"/>
                      <a:pt x="6065" y="8831"/>
                    </a:cubicBezTo>
                    <a:cubicBezTo>
                      <a:pt x="7675" y="7897"/>
                      <a:pt x="8360" y="6466"/>
                      <a:pt x="8363" y="4909"/>
                    </a:cubicBezTo>
                    <a:cubicBezTo>
                      <a:pt x="8380" y="3919"/>
                      <a:pt x="8253" y="3218"/>
                      <a:pt x="7825" y="2600"/>
                    </a:cubicBezTo>
                    <a:cubicBezTo>
                      <a:pt x="7507" y="2145"/>
                      <a:pt x="7191" y="1691"/>
                      <a:pt x="6859" y="1245"/>
                    </a:cubicBezTo>
                    <a:cubicBezTo>
                      <a:pt x="6249" y="430"/>
                      <a:pt x="5372" y="0"/>
                      <a:pt x="44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grpSp>
            <p:nvGrpSpPr>
              <p:cNvPr id="4392" name="Google Shape;4392;p20"/>
              <p:cNvGrpSpPr/>
              <p:nvPr/>
            </p:nvGrpSpPr>
            <p:grpSpPr>
              <a:xfrm rot="1513453">
                <a:off x="639078" y="5031218"/>
                <a:ext cx="3882251" cy="1719749"/>
                <a:chOff x="-1207072" y="4254396"/>
                <a:chExt cx="1379987" cy="611303"/>
              </a:xfrm>
            </p:grpSpPr>
            <p:sp>
              <p:nvSpPr>
                <p:cNvPr id="4393" name="Google Shape;4393;p20"/>
                <p:cNvSpPr/>
                <p:nvPr/>
              </p:nvSpPr>
              <p:spPr>
                <a:xfrm>
                  <a:off x="-160216" y="4791396"/>
                  <a:ext cx="64298" cy="743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6" h="1567" extrusionOk="0">
                      <a:moveTo>
                        <a:pt x="685" y="1"/>
                      </a:moveTo>
                      <a:cubicBezTo>
                        <a:pt x="353" y="1"/>
                        <a:pt x="71" y="270"/>
                        <a:pt x="37" y="635"/>
                      </a:cubicBezTo>
                      <a:cubicBezTo>
                        <a:pt x="0" y="1040"/>
                        <a:pt x="362" y="1542"/>
                        <a:pt x="707" y="1565"/>
                      </a:cubicBezTo>
                      <a:cubicBezTo>
                        <a:pt x="715" y="1566"/>
                        <a:pt x="723" y="1566"/>
                        <a:pt x="731" y="1566"/>
                      </a:cubicBezTo>
                      <a:cubicBezTo>
                        <a:pt x="1017" y="1566"/>
                        <a:pt x="1274" y="1217"/>
                        <a:pt x="1315" y="765"/>
                      </a:cubicBezTo>
                      <a:cubicBezTo>
                        <a:pt x="1355" y="363"/>
                        <a:pt x="1116" y="44"/>
                        <a:pt x="747" y="4"/>
                      </a:cubicBezTo>
                      <a:cubicBezTo>
                        <a:pt x="726" y="2"/>
                        <a:pt x="706" y="1"/>
                        <a:pt x="685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94" name="Google Shape;4394;p20"/>
                <p:cNvSpPr/>
                <p:nvPr/>
              </p:nvSpPr>
              <p:spPr>
                <a:xfrm>
                  <a:off x="-551519" y="4545246"/>
                  <a:ext cx="46469" cy="59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0" h="1247" extrusionOk="0">
                      <a:moveTo>
                        <a:pt x="543" y="1"/>
                      </a:moveTo>
                      <a:cubicBezTo>
                        <a:pt x="216" y="1"/>
                        <a:pt x="55" y="205"/>
                        <a:pt x="0" y="533"/>
                      </a:cubicBezTo>
                      <a:cubicBezTo>
                        <a:pt x="83" y="809"/>
                        <a:pt x="60" y="1157"/>
                        <a:pt x="446" y="1243"/>
                      </a:cubicBezTo>
                      <a:cubicBezTo>
                        <a:pt x="455" y="1245"/>
                        <a:pt x="465" y="1246"/>
                        <a:pt x="474" y="1246"/>
                      </a:cubicBezTo>
                      <a:cubicBezTo>
                        <a:pt x="683" y="1246"/>
                        <a:pt x="980" y="776"/>
                        <a:pt x="977" y="443"/>
                      </a:cubicBezTo>
                      <a:cubicBezTo>
                        <a:pt x="977" y="180"/>
                        <a:pt x="844" y="15"/>
                        <a:pt x="575" y="1"/>
                      </a:cubicBezTo>
                      <a:cubicBezTo>
                        <a:pt x="564" y="1"/>
                        <a:pt x="553" y="1"/>
                        <a:pt x="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95" name="Google Shape;4395;p20"/>
                <p:cNvSpPr/>
                <p:nvPr/>
              </p:nvSpPr>
              <p:spPr>
                <a:xfrm>
                  <a:off x="-1207072" y="4254396"/>
                  <a:ext cx="43387" cy="44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" h="941" extrusionOk="0">
                      <a:moveTo>
                        <a:pt x="412" y="1"/>
                      </a:moveTo>
                      <a:cubicBezTo>
                        <a:pt x="136" y="1"/>
                        <a:pt x="4" y="186"/>
                        <a:pt x="1" y="489"/>
                      </a:cubicBezTo>
                      <a:cubicBezTo>
                        <a:pt x="17" y="765"/>
                        <a:pt x="174" y="938"/>
                        <a:pt x="476" y="941"/>
                      </a:cubicBezTo>
                      <a:cubicBezTo>
                        <a:pt x="768" y="941"/>
                        <a:pt x="914" y="775"/>
                        <a:pt x="905" y="486"/>
                      </a:cubicBezTo>
                      <a:cubicBezTo>
                        <a:pt x="894" y="187"/>
                        <a:pt x="721" y="7"/>
                        <a:pt x="426" y="1"/>
                      </a:cubicBezTo>
                      <a:cubicBezTo>
                        <a:pt x="422" y="1"/>
                        <a:pt x="417" y="1"/>
                        <a:pt x="41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96" name="Google Shape;4396;p20"/>
                <p:cNvSpPr/>
                <p:nvPr/>
              </p:nvSpPr>
              <p:spPr>
                <a:xfrm>
                  <a:off x="-595937" y="4647767"/>
                  <a:ext cx="35468" cy="28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" h="601" extrusionOk="0">
                      <a:moveTo>
                        <a:pt x="305" y="0"/>
                      </a:moveTo>
                      <a:cubicBezTo>
                        <a:pt x="279" y="0"/>
                        <a:pt x="250" y="5"/>
                        <a:pt x="219" y="15"/>
                      </a:cubicBezTo>
                      <a:cubicBezTo>
                        <a:pt x="0" y="84"/>
                        <a:pt x="20" y="263"/>
                        <a:pt x="53" y="496"/>
                      </a:cubicBezTo>
                      <a:cubicBezTo>
                        <a:pt x="73" y="489"/>
                        <a:pt x="94" y="486"/>
                        <a:pt x="114" y="486"/>
                      </a:cubicBezTo>
                      <a:cubicBezTo>
                        <a:pt x="239" y="486"/>
                        <a:pt x="352" y="600"/>
                        <a:pt x="479" y="600"/>
                      </a:cubicBezTo>
                      <a:cubicBezTo>
                        <a:pt x="531" y="600"/>
                        <a:pt x="586" y="581"/>
                        <a:pt x="644" y="526"/>
                      </a:cubicBezTo>
                      <a:cubicBezTo>
                        <a:pt x="747" y="430"/>
                        <a:pt x="647" y="320"/>
                        <a:pt x="591" y="231"/>
                      </a:cubicBezTo>
                      <a:cubicBezTo>
                        <a:pt x="519" y="117"/>
                        <a:pt x="440" y="0"/>
                        <a:pt x="30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4397" name="Google Shape;4397;p20"/>
                <p:cNvSpPr/>
                <p:nvPr/>
              </p:nvSpPr>
              <p:spPr>
                <a:xfrm>
                  <a:off x="148922" y="4571245"/>
                  <a:ext cx="23993" cy="31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" h="663" extrusionOk="0">
                      <a:moveTo>
                        <a:pt x="323" y="0"/>
                      </a:moveTo>
                      <a:cubicBezTo>
                        <a:pt x="283" y="0"/>
                        <a:pt x="241" y="13"/>
                        <a:pt x="207" y="41"/>
                      </a:cubicBezTo>
                      <a:cubicBezTo>
                        <a:pt x="1" y="197"/>
                        <a:pt x="4" y="403"/>
                        <a:pt x="124" y="662"/>
                      </a:cubicBezTo>
                      <a:cubicBezTo>
                        <a:pt x="416" y="549"/>
                        <a:pt x="505" y="353"/>
                        <a:pt x="472" y="124"/>
                      </a:cubicBezTo>
                      <a:cubicBezTo>
                        <a:pt x="462" y="43"/>
                        <a:pt x="395" y="0"/>
                        <a:pt x="32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4398" name="Google Shape;4398;p20"/>
              <p:cNvSpPr/>
              <p:nvPr/>
            </p:nvSpPr>
            <p:spPr>
              <a:xfrm rot="1513411">
                <a:off x="424199" y="4842248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399" name="Google Shape;4399;p20"/>
              <p:cNvSpPr/>
              <p:nvPr/>
            </p:nvSpPr>
            <p:spPr>
              <a:xfrm rot="1513422">
                <a:off x="789050" y="4813234"/>
                <a:ext cx="99781" cy="80171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400" name="Google Shape;4400;p20"/>
              <p:cNvSpPr/>
              <p:nvPr/>
            </p:nvSpPr>
            <p:spPr>
              <a:xfrm rot="1513411">
                <a:off x="2771898" y="6061002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4401" name="Google Shape;4401;p20"/>
            <p:cNvSpPr/>
            <p:nvPr/>
          </p:nvSpPr>
          <p:spPr>
            <a:xfrm>
              <a:off x="-664950" y="-350812"/>
              <a:ext cx="1749000" cy="178162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4402" name="Google Shape;4402;p2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03" name="Google Shape;4403;p20"/>
          <p:cNvSpPr txBox="1">
            <a:spLocks noGrp="1"/>
          </p:cNvSpPr>
          <p:nvPr>
            <p:ph type="title" idx="2"/>
          </p:nvPr>
        </p:nvSpPr>
        <p:spPr>
          <a:xfrm>
            <a:off x="960000" y="1649400"/>
            <a:ext cx="55424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04" name="Google Shape;4404;p20"/>
          <p:cNvSpPr txBox="1">
            <a:spLocks noGrp="1"/>
          </p:cNvSpPr>
          <p:nvPr>
            <p:ph type="subTitle" idx="1"/>
          </p:nvPr>
        </p:nvSpPr>
        <p:spPr>
          <a:xfrm>
            <a:off x="960000" y="2343132"/>
            <a:ext cx="5542400" cy="1456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05" name="Google Shape;4405;p20"/>
          <p:cNvSpPr txBox="1">
            <a:spLocks noGrp="1"/>
          </p:cNvSpPr>
          <p:nvPr>
            <p:ph type="title" idx="3"/>
          </p:nvPr>
        </p:nvSpPr>
        <p:spPr>
          <a:xfrm>
            <a:off x="960000" y="3984324"/>
            <a:ext cx="55424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06" name="Google Shape;4406;p20"/>
          <p:cNvSpPr txBox="1">
            <a:spLocks noGrp="1"/>
          </p:cNvSpPr>
          <p:nvPr>
            <p:ph type="subTitle" idx="4"/>
          </p:nvPr>
        </p:nvSpPr>
        <p:spPr>
          <a:xfrm>
            <a:off x="960000" y="4678067"/>
            <a:ext cx="5542400" cy="1456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07" name="Google Shape;4407;p20"/>
          <p:cNvSpPr txBox="1">
            <a:spLocks noGrp="1"/>
          </p:cNvSpPr>
          <p:nvPr>
            <p:ph type="title" idx="5"/>
          </p:nvPr>
        </p:nvSpPr>
        <p:spPr>
          <a:xfrm>
            <a:off x="6666967" y="1649400"/>
            <a:ext cx="45648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08" name="Google Shape;4408;p20"/>
          <p:cNvSpPr txBox="1">
            <a:spLocks noGrp="1"/>
          </p:cNvSpPr>
          <p:nvPr>
            <p:ph type="subTitle" idx="6"/>
          </p:nvPr>
        </p:nvSpPr>
        <p:spPr>
          <a:xfrm>
            <a:off x="7366700" y="3328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09" name="Google Shape;4409;p20"/>
          <p:cNvSpPr txBox="1">
            <a:spLocks noGrp="1"/>
          </p:cNvSpPr>
          <p:nvPr>
            <p:ph type="subTitle" idx="7"/>
          </p:nvPr>
        </p:nvSpPr>
        <p:spPr>
          <a:xfrm>
            <a:off x="7366700" y="3866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10" name="Google Shape;4410;p20"/>
          <p:cNvSpPr txBox="1">
            <a:spLocks noGrp="1"/>
          </p:cNvSpPr>
          <p:nvPr>
            <p:ph type="subTitle" idx="8"/>
          </p:nvPr>
        </p:nvSpPr>
        <p:spPr>
          <a:xfrm>
            <a:off x="7366700" y="2790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11" name="Google Shape;4411;p20"/>
          <p:cNvSpPr txBox="1">
            <a:spLocks noGrp="1"/>
          </p:cNvSpPr>
          <p:nvPr>
            <p:ph type="subTitle" idx="9"/>
          </p:nvPr>
        </p:nvSpPr>
        <p:spPr>
          <a:xfrm>
            <a:off x="7366700" y="4404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12" name="Google Shape;4412;p20"/>
          <p:cNvSpPr txBox="1">
            <a:spLocks noGrp="1"/>
          </p:cNvSpPr>
          <p:nvPr>
            <p:ph type="subTitle" idx="13"/>
          </p:nvPr>
        </p:nvSpPr>
        <p:spPr>
          <a:xfrm>
            <a:off x="7366700" y="4942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13" name="Google Shape;4413;p20"/>
          <p:cNvSpPr txBox="1">
            <a:spLocks noGrp="1"/>
          </p:cNvSpPr>
          <p:nvPr>
            <p:ph type="subTitle" idx="14"/>
          </p:nvPr>
        </p:nvSpPr>
        <p:spPr>
          <a:xfrm>
            <a:off x="7366700" y="5480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14" name="Google Shape;4414;p20"/>
          <p:cNvSpPr txBox="1">
            <a:spLocks noGrp="1"/>
          </p:cNvSpPr>
          <p:nvPr>
            <p:ph type="subTitle" idx="15"/>
          </p:nvPr>
        </p:nvSpPr>
        <p:spPr>
          <a:xfrm>
            <a:off x="7366700" y="2252679"/>
            <a:ext cx="37524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863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3"/>
          <p:cNvGrpSpPr/>
          <p:nvPr/>
        </p:nvGrpSpPr>
        <p:grpSpPr>
          <a:xfrm>
            <a:off x="-560066" y="-1211167"/>
            <a:ext cx="13435647" cy="10536984"/>
            <a:chOff x="-420050" y="-908375"/>
            <a:chExt cx="10076735" cy="7902738"/>
          </a:xfrm>
        </p:grpSpPr>
        <p:sp>
          <p:nvSpPr>
            <p:cNvPr id="24" name="Google Shape;24;p3"/>
            <p:cNvSpPr/>
            <p:nvPr/>
          </p:nvSpPr>
          <p:spPr>
            <a:xfrm>
              <a:off x="-68050" y="3811717"/>
              <a:ext cx="614907" cy="1047811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7615427" y="-57773"/>
              <a:ext cx="1617153" cy="1423903"/>
            </a:xfrm>
            <a:custGeom>
              <a:avLst/>
              <a:gdLst/>
              <a:ahLst/>
              <a:cxnLst/>
              <a:rect l="l" t="t" r="r" b="b"/>
              <a:pathLst>
                <a:path w="33364" h="29377" extrusionOk="0">
                  <a:moveTo>
                    <a:pt x="445" y="1"/>
                  </a:moveTo>
                  <a:cubicBezTo>
                    <a:pt x="302" y="1"/>
                    <a:pt x="151" y="22"/>
                    <a:pt x="0" y="45"/>
                  </a:cubicBezTo>
                  <a:cubicBezTo>
                    <a:pt x="20" y="45"/>
                    <a:pt x="40" y="45"/>
                    <a:pt x="59" y="45"/>
                  </a:cubicBezTo>
                  <a:cubicBezTo>
                    <a:pt x="1683" y="45"/>
                    <a:pt x="3286" y="753"/>
                    <a:pt x="4752" y="1516"/>
                  </a:cubicBezTo>
                  <a:cubicBezTo>
                    <a:pt x="6898" y="2634"/>
                    <a:pt x="8961" y="4198"/>
                    <a:pt x="9958" y="6476"/>
                  </a:cubicBezTo>
                  <a:cubicBezTo>
                    <a:pt x="11006" y="8877"/>
                    <a:pt x="10827" y="11635"/>
                    <a:pt x="10366" y="14155"/>
                  </a:cubicBezTo>
                  <a:cubicBezTo>
                    <a:pt x="9736" y="17630"/>
                    <a:pt x="8407" y="21398"/>
                    <a:pt x="9345" y="24936"/>
                  </a:cubicBezTo>
                  <a:cubicBezTo>
                    <a:pt x="10154" y="27972"/>
                    <a:pt x="12727" y="29102"/>
                    <a:pt x="15471" y="29102"/>
                  </a:cubicBezTo>
                  <a:cubicBezTo>
                    <a:pt x="16424" y="29102"/>
                    <a:pt x="17398" y="28965"/>
                    <a:pt x="18326" y="28725"/>
                  </a:cubicBezTo>
                  <a:cubicBezTo>
                    <a:pt x="21248" y="27969"/>
                    <a:pt x="24215" y="26353"/>
                    <a:pt x="27227" y="26353"/>
                  </a:cubicBezTo>
                  <a:cubicBezTo>
                    <a:pt x="28335" y="26353"/>
                    <a:pt x="29450" y="26572"/>
                    <a:pt x="30570" y="27134"/>
                  </a:cubicBezTo>
                  <a:cubicBezTo>
                    <a:pt x="31647" y="27674"/>
                    <a:pt x="32599" y="28449"/>
                    <a:pt x="33364" y="29377"/>
                  </a:cubicBezTo>
                  <a:lnTo>
                    <a:pt x="33364" y="10"/>
                  </a:lnTo>
                  <a:lnTo>
                    <a:pt x="596" y="10"/>
                  </a:lnTo>
                  <a:cubicBezTo>
                    <a:pt x="547" y="4"/>
                    <a:pt x="496" y="1"/>
                    <a:pt x="44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8233150" y="3499025"/>
              <a:ext cx="971410" cy="1673196"/>
            </a:xfrm>
            <a:custGeom>
              <a:avLst/>
              <a:gdLst/>
              <a:ahLst/>
              <a:cxnLst/>
              <a:rect l="l" t="t" r="r" b="b"/>
              <a:pathLst>
                <a:path w="62783" h="108140" extrusionOk="0">
                  <a:moveTo>
                    <a:pt x="5699" y="1"/>
                  </a:moveTo>
                  <a:cubicBezTo>
                    <a:pt x="3599" y="1"/>
                    <a:pt x="1440" y="820"/>
                    <a:pt x="0" y="2453"/>
                  </a:cubicBezTo>
                  <a:lnTo>
                    <a:pt x="0" y="108139"/>
                  </a:lnTo>
                  <a:lnTo>
                    <a:pt x="60641" y="108139"/>
                  </a:lnTo>
                  <a:cubicBezTo>
                    <a:pt x="62782" y="90176"/>
                    <a:pt x="55581" y="71699"/>
                    <a:pt x="42289" y="59369"/>
                  </a:cubicBezTo>
                  <a:cubicBezTo>
                    <a:pt x="34510" y="52155"/>
                    <a:pt x="25381" y="46379"/>
                    <a:pt x="19623" y="37235"/>
                  </a:cubicBezTo>
                  <a:cubicBezTo>
                    <a:pt x="13812" y="28009"/>
                    <a:pt x="11377" y="17474"/>
                    <a:pt x="12120" y="6634"/>
                  </a:cubicBezTo>
                  <a:cubicBezTo>
                    <a:pt x="12422" y="2202"/>
                    <a:pt x="9140" y="1"/>
                    <a:pt x="56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 rot="2700000">
              <a:off x="3363699" y="4610599"/>
              <a:ext cx="1999546" cy="1964513"/>
            </a:xfrm>
            <a:custGeom>
              <a:avLst/>
              <a:gdLst/>
              <a:ahLst/>
              <a:cxnLst/>
              <a:rect l="l" t="t" r="r" b="b"/>
              <a:pathLst>
                <a:path w="49385" h="43570" extrusionOk="0">
                  <a:moveTo>
                    <a:pt x="39467" y="1"/>
                  </a:moveTo>
                  <a:cubicBezTo>
                    <a:pt x="37216" y="1"/>
                    <a:pt x="35049" y="462"/>
                    <a:pt x="32886" y="989"/>
                  </a:cubicBezTo>
                  <a:cubicBezTo>
                    <a:pt x="30056" y="1680"/>
                    <a:pt x="27233" y="2367"/>
                    <a:pt x="24304" y="2517"/>
                  </a:cubicBezTo>
                  <a:cubicBezTo>
                    <a:pt x="22006" y="2636"/>
                    <a:pt x="19704" y="2696"/>
                    <a:pt x="17420" y="3038"/>
                  </a:cubicBezTo>
                  <a:cubicBezTo>
                    <a:pt x="10296" y="4107"/>
                    <a:pt x="5152" y="8009"/>
                    <a:pt x="1509" y="14060"/>
                  </a:cubicBezTo>
                  <a:cubicBezTo>
                    <a:pt x="526" y="15694"/>
                    <a:pt x="1" y="17481"/>
                    <a:pt x="300" y="19434"/>
                  </a:cubicBezTo>
                  <a:cubicBezTo>
                    <a:pt x="582" y="21273"/>
                    <a:pt x="559" y="23123"/>
                    <a:pt x="413" y="24966"/>
                  </a:cubicBezTo>
                  <a:cubicBezTo>
                    <a:pt x="270" y="26727"/>
                    <a:pt x="366" y="28453"/>
                    <a:pt x="725" y="30174"/>
                  </a:cubicBezTo>
                  <a:cubicBezTo>
                    <a:pt x="1246" y="32681"/>
                    <a:pt x="2558" y="34809"/>
                    <a:pt x="3873" y="36952"/>
                  </a:cubicBezTo>
                  <a:cubicBezTo>
                    <a:pt x="4976" y="38752"/>
                    <a:pt x="6421" y="40140"/>
                    <a:pt x="8303" y="41096"/>
                  </a:cubicBezTo>
                  <a:cubicBezTo>
                    <a:pt x="11574" y="42760"/>
                    <a:pt x="15028" y="43569"/>
                    <a:pt x="18163" y="43569"/>
                  </a:cubicBezTo>
                  <a:cubicBezTo>
                    <a:pt x="18346" y="43569"/>
                    <a:pt x="18528" y="43566"/>
                    <a:pt x="18708" y="43561"/>
                  </a:cubicBezTo>
                  <a:cubicBezTo>
                    <a:pt x="18874" y="43564"/>
                    <a:pt x="19039" y="43565"/>
                    <a:pt x="19203" y="43565"/>
                  </a:cubicBezTo>
                  <a:cubicBezTo>
                    <a:pt x="23825" y="43565"/>
                    <a:pt x="27699" y="42455"/>
                    <a:pt x="31560" y="41253"/>
                  </a:cubicBezTo>
                  <a:cubicBezTo>
                    <a:pt x="35217" y="40107"/>
                    <a:pt x="38243" y="38037"/>
                    <a:pt x="40703" y="35112"/>
                  </a:cubicBezTo>
                  <a:cubicBezTo>
                    <a:pt x="44147" y="31011"/>
                    <a:pt x="46581" y="26425"/>
                    <a:pt x="47747" y="21151"/>
                  </a:cubicBezTo>
                  <a:cubicBezTo>
                    <a:pt x="48670" y="16983"/>
                    <a:pt x="49384" y="12825"/>
                    <a:pt x="48986" y="8534"/>
                  </a:cubicBezTo>
                  <a:cubicBezTo>
                    <a:pt x="48554" y="3931"/>
                    <a:pt x="44333" y="62"/>
                    <a:pt x="39700" y="3"/>
                  </a:cubicBezTo>
                  <a:cubicBezTo>
                    <a:pt x="39622" y="2"/>
                    <a:pt x="39545" y="1"/>
                    <a:pt x="394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28" name="Google Shape;28;p3"/>
            <p:cNvGrpSpPr/>
            <p:nvPr/>
          </p:nvGrpSpPr>
          <p:grpSpPr>
            <a:xfrm>
              <a:off x="-420050" y="-204200"/>
              <a:ext cx="2280100" cy="1827450"/>
              <a:chOff x="-420050" y="-204200"/>
              <a:chExt cx="2280100" cy="1827450"/>
            </a:xfrm>
          </p:grpSpPr>
          <p:sp>
            <p:nvSpPr>
              <p:cNvPr id="29" name="Google Shape;29;p3"/>
              <p:cNvSpPr/>
              <p:nvPr/>
            </p:nvSpPr>
            <p:spPr>
              <a:xfrm>
                <a:off x="-420050" y="-204200"/>
                <a:ext cx="2280100" cy="1716775"/>
              </a:xfrm>
              <a:custGeom>
                <a:avLst/>
                <a:gdLst/>
                <a:ahLst/>
                <a:cxnLst/>
                <a:rect l="l" t="t" r="r" b="b"/>
                <a:pathLst>
                  <a:path w="91204" h="68671" extrusionOk="0">
                    <a:moveTo>
                      <a:pt x="56246" y="0"/>
                    </a:moveTo>
                    <a:cubicBezTo>
                      <a:pt x="46995" y="0"/>
                      <a:pt x="37746" y="803"/>
                      <a:pt x="28633" y="2401"/>
                    </a:cubicBezTo>
                    <a:cubicBezTo>
                      <a:pt x="21361" y="3677"/>
                      <a:pt x="13674" y="5750"/>
                      <a:pt x="8867" y="11358"/>
                    </a:cubicBezTo>
                    <a:cubicBezTo>
                      <a:pt x="5768" y="14973"/>
                      <a:pt x="4241" y="19657"/>
                      <a:pt x="3113" y="24285"/>
                    </a:cubicBezTo>
                    <a:cubicBezTo>
                      <a:pt x="2016" y="28780"/>
                      <a:pt x="1229" y="33352"/>
                      <a:pt x="755" y="37953"/>
                    </a:cubicBezTo>
                    <a:cubicBezTo>
                      <a:pt x="1" y="45270"/>
                      <a:pt x="1016" y="51523"/>
                      <a:pt x="5237" y="57599"/>
                    </a:cubicBezTo>
                    <a:cubicBezTo>
                      <a:pt x="9588" y="63865"/>
                      <a:pt x="17019" y="68447"/>
                      <a:pt x="24726" y="68664"/>
                    </a:cubicBezTo>
                    <a:cubicBezTo>
                      <a:pt x="24894" y="68668"/>
                      <a:pt x="25062" y="68671"/>
                      <a:pt x="25231" y="68671"/>
                    </a:cubicBezTo>
                    <a:cubicBezTo>
                      <a:pt x="30937" y="68671"/>
                      <a:pt x="36669" y="66004"/>
                      <a:pt x="40303" y="61708"/>
                    </a:cubicBezTo>
                    <a:cubicBezTo>
                      <a:pt x="41924" y="59788"/>
                      <a:pt x="43128" y="57543"/>
                      <a:pt x="43727" y="55066"/>
                    </a:cubicBezTo>
                    <a:cubicBezTo>
                      <a:pt x="44361" y="52438"/>
                      <a:pt x="44332" y="49702"/>
                      <a:pt x="44354" y="46997"/>
                    </a:cubicBezTo>
                    <a:cubicBezTo>
                      <a:pt x="44393" y="41853"/>
                      <a:pt x="44992" y="35973"/>
                      <a:pt x="49154" y="32948"/>
                    </a:cubicBezTo>
                    <a:cubicBezTo>
                      <a:pt x="52116" y="30793"/>
                      <a:pt x="56593" y="30355"/>
                      <a:pt x="58196" y="27062"/>
                    </a:cubicBezTo>
                    <a:cubicBezTo>
                      <a:pt x="59303" y="24788"/>
                      <a:pt x="59697" y="22486"/>
                      <a:pt x="62467" y="21600"/>
                    </a:cubicBezTo>
                    <a:cubicBezTo>
                      <a:pt x="63291" y="21337"/>
                      <a:pt x="64180" y="21254"/>
                      <a:pt x="65096" y="21254"/>
                    </a:cubicBezTo>
                    <a:cubicBezTo>
                      <a:pt x="66680" y="21254"/>
                      <a:pt x="68346" y="21503"/>
                      <a:pt x="69893" y="21503"/>
                    </a:cubicBezTo>
                    <a:cubicBezTo>
                      <a:pt x="70242" y="21503"/>
                      <a:pt x="70585" y="21490"/>
                      <a:pt x="70919" y="21459"/>
                    </a:cubicBezTo>
                    <a:cubicBezTo>
                      <a:pt x="77125" y="20888"/>
                      <a:pt x="83114" y="18092"/>
                      <a:pt x="87503" y="13664"/>
                    </a:cubicBezTo>
                    <a:cubicBezTo>
                      <a:pt x="88933" y="12224"/>
                      <a:pt x="90229" y="10552"/>
                      <a:pt x="90717" y="8583"/>
                    </a:cubicBezTo>
                    <a:cubicBezTo>
                      <a:pt x="91203" y="6615"/>
                      <a:pt x="90710" y="4299"/>
                      <a:pt x="89095" y="3069"/>
                    </a:cubicBezTo>
                    <a:cubicBezTo>
                      <a:pt x="88252" y="2425"/>
                      <a:pt x="87200" y="2133"/>
                      <a:pt x="86170" y="1887"/>
                    </a:cubicBezTo>
                    <a:cubicBezTo>
                      <a:pt x="80745" y="599"/>
                      <a:pt x="74761" y="978"/>
                      <a:pt x="69177" y="525"/>
                    </a:cubicBezTo>
                    <a:cubicBezTo>
                      <a:pt x="64876" y="175"/>
                      <a:pt x="60561" y="0"/>
                      <a:pt x="5624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" name="Google Shape;30;p3"/>
              <p:cNvSpPr/>
              <p:nvPr/>
            </p:nvSpPr>
            <p:spPr>
              <a:xfrm>
                <a:off x="1105900" y="478550"/>
                <a:ext cx="174700" cy="108100"/>
              </a:xfrm>
              <a:custGeom>
                <a:avLst/>
                <a:gdLst/>
                <a:ahLst/>
                <a:cxnLst/>
                <a:rect l="l" t="t" r="r" b="b"/>
                <a:pathLst>
                  <a:path w="6988" h="4324" extrusionOk="0">
                    <a:moveTo>
                      <a:pt x="2923" y="0"/>
                    </a:moveTo>
                    <a:cubicBezTo>
                      <a:pt x="2038" y="0"/>
                      <a:pt x="1395" y="587"/>
                      <a:pt x="1037" y="1342"/>
                    </a:cubicBezTo>
                    <a:cubicBezTo>
                      <a:pt x="0" y="3529"/>
                      <a:pt x="840" y="4324"/>
                      <a:pt x="2058" y="4324"/>
                    </a:cubicBezTo>
                    <a:cubicBezTo>
                      <a:pt x="4028" y="4324"/>
                      <a:pt x="6988" y="2248"/>
                      <a:pt x="4619" y="619"/>
                    </a:cubicBezTo>
                    <a:cubicBezTo>
                      <a:pt x="3984" y="183"/>
                      <a:pt x="3416" y="0"/>
                      <a:pt x="292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1" name="Google Shape;31;p3"/>
              <p:cNvSpPr/>
              <p:nvPr/>
            </p:nvSpPr>
            <p:spPr>
              <a:xfrm>
                <a:off x="651050" y="1472550"/>
                <a:ext cx="234000" cy="150700"/>
              </a:xfrm>
              <a:custGeom>
                <a:avLst/>
                <a:gdLst/>
                <a:ahLst/>
                <a:cxnLst/>
                <a:rect l="l" t="t" r="r" b="b"/>
                <a:pathLst>
                  <a:path w="9360" h="6028" extrusionOk="0">
                    <a:moveTo>
                      <a:pt x="3928" y="0"/>
                    </a:moveTo>
                    <a:cubicBezTo>
                      <a:pt x="2889" y="0"/>
                      <a:pt x="1876" y="522"/>
                      <a:pt x="1241" y="1859"/>
                    </a:cubicBezTo>
                    <a:cubicBezTo>
                      <a:pt x="1" y="4475"/>
                      <a:pt x="1885" y="6028"/>
                      <a:pt x="4041" y="6028"/>
                    </a:cubicBezTo>
                    <a:cubicBezTo>
                      <a:pt x="4897" y="6028"/>
                      <a:pt x="5796" y="5783"/>
                      <a:pt x="6559" y="5263"/>
                    </a:cubicBezTo>
                    <a:cubicBezTo>
                      <a:pt x="9360" y="3352"/>
                      <a:pt x="6562" y="0"/>
                      <a:pt x="392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2" name="Google Shape;32;p3"/>
              <p:cNvSpPr/>
              <p:nvPr/>
            </p:nvSpPr>
            <p:spPr>
              <a:xfrm>
                <a:off x="1035300" y="523475"/>
                <a:ext cx="64825" cy="61775"/>
              </a:xfrm>
              <a:custGeom>
                <a:avLst/>
                <a:gdLst/>
                <a:ahLst/>
                <a:cxnLst/>
                <a:rect l="l" t="t" r="r" b="b"/>
                <a:pathLst>
                  <a:path w="2593" h="2471" extrusionOk="0">
                    <a:moveTo>
                      <a:pt x="1319" y="1"/>
                    </a:moveTo>
                    <a:cubicBezTo>
                      <a:pt x="988" y="1"/>
                      <a:pt x="665" y="111"/>
                      <a:pt x="424" y="311"/>
                    </a:cubicBezTo>
                    <a:cubicBezTo>
                      <a:pt x="191" y="503"/>
                      <a:pt x="35" y="780"/>
                      <a:pt x="21" y="1126"/>
                    </a:cubicBezTo>
                    <a:cubicBezTo>
                      <a:pt x="0" y="1575"/>
                      <a:pt x="48" y="2102"/>
                      <a:pt x="426" y="2350"/>
                    </a:cubicBezTo>
                    <a:cubicBezTo>
                      <a:pt x="552" y="2433"/>
                      <a:pt x="691" y="2470"/>
                      <a:pt x="835" y="2470"/>
                    </a:cubicBezTo>
                    <a:cubicBezTo>
                      <a:pt x="1632" y="2470"/>
                      <a:pt x="2592" y="1351"/>
                      <a:pt x="2428" y="651"/>
                    </a:cubicBezTo>
                    <a:cubicBezTo>
                      <a:pt x="2373" y="414"/>
                      <a:pt x="2164" y="244"/>
                      <a:pt x="1944" y="141"/>
                    </a:cubicBezTo>
                    <a:cubicBezTo>
                      <a:pt x="1745" y="46"/>
                      <a:pt x="1530" y="1"/>
                      <a:pt x="13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33" name="Google Shape;33;p3"/>
            <p:cNvSpPr/>
            <p:nvPr/>
          </p:nvSpPr>
          <p:spPr>
            <a:xfrm>
              <a:off x="-68050" y="-51900"/>
              <a:ext cx="2343310" cy="205118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 flipH="1">
              <a:off x="7313375" y="-908375"/>
              <a:ext cx="2343310" cy="205118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35" name="Google Shape;35;p3"/>
          <p:cNvSpPr txBox="1">
            <a:spLocks noGrp="1"/>
          </p:cNvSpPr>
          <p:nvPr>
            <p:ph type="title"/>
          </p:nvPr>
        </p:nvSpPr>
        <p:spPr>
          <a:xfrm>
            <a:off x="2730984" y="1751400"/>
            <a:ext cx="6730000" cy="2404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0666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subTitle" idx="1"/>
          </p:nvPr>
        </p:nvSpPr>
        <p:spPr>
          <a:xfrm>
            <a:off x="2731021" y="4145532"/>
            <a:ext cx="6730000" cy="9512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20222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4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16" name="Google Shape;4416;p21"/>
          <p:cNvGrpSpPr/>
          <p:nvPr/>
        </p:nvGrpSpPr>
        <p:grpSpPr>
          <a:xfrm flipH="1">
            <a:off x="-1066682" y="-316034"/>
            <a:ext cx="15903417" cy="8204667"/>
            <a:chOff x="-2036487" y="-237000"/>
            <a:chExt cx="11927563" cy="6153500"/>
          </a:xfrm>
        </p:grpSpPr>
        <p:sp>
          <p:nvSpPr>
            <p:cNvPr id="4417" name="Google Shape;4417;p21"/>
            <p:cNvSpPr/>
            <p:nvPr/>
          </p:nvSpPr>
          <p:spPr>
            <a:xfrm>
              <a:off x="7347858" y="4458831"/>
              <a:ext cx="1791044" cy="713388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18" name="Google Shape;4418;p21"/>
            <p:cNvSpPr/>
            <p:nvPr/>
          </p:nvSpPr>
          <p:spPr>
            <a:xfrm rot="-5400000" flipH="1">
              <a:off x="-38077" y="-114329"/>
              <a:ext cx="288517" cy="364777"/>
            </a:xfrm>
            <a:custGeom>
              <a:avLst/>
              <a:gdLst/>
              <a:ahLst/>
              <a:cxnLst/>
              <a:rect l="l" t="t" r="r" b="b"/>
              <a:pathLst>
                <a:path w="4540" h="5740" extrusionOk="0">
                  <a:moveTo>
                    <a:pt x="4217" y="0"/>
                  </a:moveTo>
                  <a:cubicBezTo>
                    <a:pt x="4454" y="1466"/>
                    <a:pt x="4405" y="3034"/>
                    <a:pt x="3377" y="4181"/>
                  </a:cubicBezTo>
                  <a:cubicBezTo>
                    <a:pt x="2821" y="4794"/>
                    <a:pt x="2054" y="5140"/>
                    <a:pt x="1266" y="5348"/>
                  </a:cubicBezTo>
                  <a:cubicBezTo>
                    <a:pt x="850" y="5459"/>
                    <a:pt x="424" y="5520"/>
                    <a:pt x="0" y="5581"/>
                  </a:cubicBezTo>
                  <a:lnTo>
                    <a:pt x="0" y="5740"/>
                  </a:lnTo>
                  <a:cubicBezTo>
                    <a:pt x="62" y="5732"/>
                    <a:pt x="119" y="5724"/>
                    <a:pt x="176" y="5715"/>
                  </a:cubicBezTo>
                  <a:cubicBezTo>
                    <a:pt x="584" y="5655"/>
                    <a:pt x="988" y="5577"/>
                    <a:pt x="1385" y="5471"/>
                  </a:cubicBezTo>
                  <a:cubicBezTo>
                    <a:pt x="2148" y="5259"/>
                    <a:pt x="2891" y="4916"/>
                    <a:pt x="3437" y="4328"/>
                  </a:cubicBezTo>
                  <a:cubicBezTo>
                    <a:pt x="4006" y="3724"/>
                    <a:pt x="4324" y="2923"/>
                    <a:pt x="4438" y="2111"/>
                  </a:cubicBezTo>
                  <a:cubicBezTo>
                    <a:pt x="4540" y="1408"/>
                    <a:pt x="4491" y="698"/>
                    <a:pt x="43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19" name="Google Shape;4419;p21"/>
            <p:cNvSpPr/>
            <p:nvPr/>
          </p:nvSpPr>
          <p:spPr>
            <a:xfrm rot="-5400000" flipH="1">
              <a:off x="-43161" y="-109245"/>
              <a:ext cx="508845" cy="574937"/>
            </a:xfrm>
            <a:custGeom>
              <a:avLst/>
              <a:gdLst/>
              <a:ahLst/>
              <a:cxnLst/>
              <a:rect l="l" t="t" r="r" b="b"/>
              <a:pathLst>
                <a:path w="8007" h="9047" extrusionOk="0">
                  <a:moveTo>
                    <a:pt x="7467" y="0"/>
                  </a:moveTo>
                  <a:cubicBezTo>
                    <a:pt x="7712" y="865"/>
                    <a:pt x="7822" y="1768"/>
                    <a:pt x="7782" y="2666"/>
                  </a:cubicBezTo>
                  <a:cubicBezTo>
                    <a:pt x="7724" y="3842"/>
                    <a:pt x="7394" y="5026"/>
                    <a:pt x="6695" y="5989"/>
                  </a:cubicBezTo>
                  <a:cubicBezTo>
                    <a:pt x="5896" y="7091"/>
                    <a:pt x="4679" y="7716"/>
                    <a:pt x="3401" y="8100"/>
                  </a:cubicBezTo>
                  <a:cubicBezTo>
                    <a:pt x="2286" y="8434"/>
                    <a:pt x="1127" y="8606"/>
                    <a:pt x="0" y="8892"/>
                  </a:cubicBezTo>
                  <a:lnTo>
                    <a:pt x="0" y="9047"/>
                  </a:lnTo>
                  <a:cubicBezTo>
                    <a:pt x="1082" y="8770"/>
                    <a:pt x="2193" y="8598"/>
                    <a:pt x="3266" y="8291"/>
                  </a:cubicBezTo>
                  <a:cubicBezTo>
                    <a:pt x="4540" y="7933"/>
                    <a:pt x="5781" y="7353"/>
                    <a:pt x="6634" y="6307"/>
                  </a:cubicBezTo>
                  <a:cubicBezTo>
                    <a:pt x="7381" y="5397"/>
                    <a:pt x="7782" y="4250"/>
                    <a:pt x="7900" y="3087"/>
                  </a:cubicBezTo>
                  <a:cubicBezTo>
                    <a:pt x="8006" y="2054"/>
                    <a:pt x="7900" y="1001"/>
                    <a:pt x="76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0" name="Google Shape;4420;p21"/>
            <p:cNvSpPr/>
            <p:nvPr/>
          </p:nvSpPr>
          <p:spPr>
            <a:xfrm rot="-5400000" flipH="1">
              <a:off x="-23810" y="-128596"/>
              <a:ext cx="733240" cy="838034"/>
            </a:xfrm>
            <a:custGeom>
              <a:avLst/>
              <a:gdLst/>
              <a:ahLst/>
              <a:cxnLst/>
              <a:rect l="l" t="t" r="r" b="b"/>
              <a:pathLst>
                <a:path w="11538" h="13187" extrusionOk="0">
                  <a:moveTo>
                    <a:pt x="10565" y="0"/>
                  </a:moveTo>
                  <a:cubicBezTo>
                    <a:pt x="11129" y="1061"/>
                    <a:pt x="11349" y="2303"/>
                    <a:pt x="11256" y="3503"/>
                  </a:cubicBezTo>
                  <a:cubicBezTo>
                    <a:pt x="11117" y="5259"/>
                    <a:pt x="10284" y="6879"/>
                    <a:pt x="9125" y="8182"/>
                  </a:cubicBezTo>
                  <a:cubicBezTo>
                    <a:pt x="7871" y="9586"/>
                    <a:pt x="6271" y="10611"/>
                    <a:pt x="4573" y="11390"/>
                  </a:cubicBezTo>
                  <a:cubicBezTo>
                    <a:pt x="3642" y="11815"/>
                    <a:pt x="2678" y="12170"/>
                    <a:pt x="1707" y="12497"/>
                  </a:cubicBezTo>
                  <a:cubicBezTo>
                    <a:pt x="1144" y="12685"/>
                    <a:pt x="571" y="12852"/>
                    <a:pt x="0" y="13032"/>
                  </a:cubicBezTo>
                  <a:lnTo>
                    <a:pt x="0" y="13186"/>
                  </a:lnTo>
                  <a:cubicBezTo>
                    <a:pt x="539" y="13019"/>
                    <a:pt x="1082" y="12856"/>
                    <a:pt x="1621" y="12681"/>
                  </a:cubicBezTo>
                  <a:cubicBezTo>
                    <a:pt x="2576" y="12366"/>
                    <a:pt x="3524" y="12023"/>
                    <a:pt x="4442" y="11611"/>
                  </a:cubicBezTo>
                  <a:cubicBezTo>
                    <a:pt x="6156" y="10848"/>
                    <a:pt x="7782" y="9843"/>
                    <a:pt x="9071" y="8459"/>
                  </a:cubicBezTo>
                  <a:cubicBezTo>
                    <a:pt x="10243" y="7202"/>
                    <a:pt x="11125" y="5638"/>
                    <a:pt x="11358" y="3916"/>
                  </a:cubicBezTo>
                  <a:cubicBezTo>
                    <a:pt x="11537" y="2593"/>
                    <a:pt x="11349" y="1193"/>
                    <a:pt x="107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1" name="Google Shape;4421;p21"/>
            <p:cNvSpPr/>
            <p:nvPr/>
          </p:nvSpPr>
          <p:spPr>
            <a:xfrm>
              <a:off x="-2036487" y="4250975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2" name="Google Shape;4422;p21"/>
            <p:cNvSpPr/>
            <p:nvPr/>
          </p:nvSpPr>
          <p:spPr>
            <a:xfrm>
              <a:off x="4639225" y="4738700"/>
              <a:ext cx="290125" cy="241775"/>
            </a:xfrm>
            <a:custGeom>
              <a:avLst/>
              <a:gdLst/>
              <a:ahLst/>
              <a:cxnLst/>
              <a:rect l="l" t="t" r="r" b="b"/>
              <a:pathLst>
                <a:path w="11605" h="9671" extrusionOk="0">
                  <a:moveTo>
                    <a:pt x="7983" y="1"/>
                  </a:moveTo>
                  <a:cubicBezTo>
                    <a:pt x="6115" y="1"/>
                    <a:pt x="3945" y="1289"/>
                    <a:pt x="2601" y="3519"/>
                  </a:cubicBezTo>
                  <a:cubicBezTo>
                    <a:pt x="0" y="7835"/>
                    <a:pt x="2201" y="9671"/>
                    <a:pt x="5072" y="9671"/>
                  </a:cubicBezTo>
                  <a:cubicBezTo>
                    <a:pt x="7958" y="9671"/>
                    <a:pt x="11521" y="7815"/>
                    <a:pt x="11562" y="4760"/>
                  </a:cubicBezTo>
                  <a:cubicBezTo>
                    <a:pt x="11605" y="1449"/>
                    <a:pt x="9963" y="1"/>
                    <a:pt x="79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3" name="Google Shape;4423;p21"/>
            <p:cNvSpPr/>
            <p:nvPr/>
          </p:nvSpPr>
          <p:spPr>
            <a:xfrm rot="-2700000">
              <a:off x="-1438301" y="1562210"/>
              <a:ext cx="2907575" cy="2189225"/>
            </a:xfrm>
            <a:custGeom>
              <a:avLst/>
              <a:gdLst/>
              <a:ahLst/>
              <a:cxnLst/>
              <a:rect l="l" t="t" r="r" b="b"/>
              <a:pathLst>
                <a:path w="91204" h="68671" extrusionOk="0">
                  <a:moveTo>
                    <a:pt x="56246" y="0"/>
                  </a:moveTo>
                  <a:cubicBezTo>
                    <a:pt x="46995" y="0"/>
                    <a:pt x="37746" y="803"/>
                    <a:pt x="28633" y="2401"/>
                  </a:cubicBezTo>
                  <a:cubicBezTo>
                    <a:pt x="21361" y="3677"/>
                    <a:pt x="13674" y="5750"/>
                    <a:pt x="8867" y="11358"/>
                  </a:cubicBezTo>
                  <a:cubicBezTo>
                    <a:pt x="5768" y="14973"/>
                    <a:pt x="4241" y="19657"/>
                    <a:pt x="3113" y="24285"/>
                  </a:cubicBezTo>
                  <a:cubicBezTo>
                    <a:pt x="2016" y="28780"/>
                    <a:pt x="1229" y="33352"/>
                    <a:pt x="755" y="37953"/>
                  </a:cubicBezTo>
                  <a:cubicBezTo>
                    <a:pt x="1" y="45270"/>
                    <a:pt x="1016" y="51523"/>
                    <a:pt x="5237" y="57599"/>
                  </a:cubicBezTo>
                  <a:cubicBezTo>
                    <a:pt x="9588" y="63865"/>
                    <a:pt x="17019" y="68447"/>
                    <a:pt x="24726" y="68664"/>
                  </a:cubicBezTo>
                  <a:cubicBezTo>
                    <a:pt x="24894" y="68668"/>
                    <a:pt x="25062" y="68671"/>
                    <a:pt x="25231" y="68671"/>
                  </a:cubicBezTo>
                  <a:cubicBezTo>
                    <a:pt x="30937" y="68671"/>
                    <a:pt x="36669" y="66004"/>
                    <a:pt x="40303" y="61708"/>
                  </a:cubicBezTo>
                  <a:cubicBezTo>
                    <a:pt x="41924" y="59788"/>
                    <a:pt x="43128" y="57543"/>
                    <a:pt x="43727" y="55066"/>
                  </a:cubicBezTo>
                  <a:cubicBezTo>
                    <a:pt x="44361" y="52438"/>
                    <a:pt x="44332" y="49702"/>
                    <a:pt x="44354" y="46997"/>
                  </a:cubicBezTo>
                  <a:cubicBezTo>
                    <a:pt x="44393" y="41853"/>
                    <a:pt x="44992" y="35973"/>
                    <a:pt x="49154" y="32948"/>
                  </a:cubicBezTo>
                  <a:cubicBezTo>
                    <a:pt x="52116" y="30793"/>
                    <a:pt x="56593" y="30355"/>
                    <a:pt x="58196" y="27062"/>
                  </a:cubicBezTo>
                  <a:cubicBezTo>
                    <a:pt x="59303" y="24788"/>
                    <a:pt x="59697" y="22486"/>
                    <a:pt x="62467" y="21600"/>
                  </a:cubicBezTo>
                  <a:cubicBezTo>
                    <a:pt x="63291" y="21337"/>
                    <a:pt x="64180" y="21254"/>
                    <a:pt x="65096" y="21254"/>
                  </a:cubicBezTo>
                  <a:cubicBezTo>
                    <a:pt x="66680" y="21254"/>
                    <a:pt x="68346" y="21503"/>
                    <a:pt x="69893" y="21503"/>
                  </a:cubicBezTo>
                  <a:cubicBezTo>
                    <a:pt x="70242" y="21503"/>
                    <a:pt x="70585" y="21490"/>
                    <a:pt x="70919" y="21459"/>
                  </a:cubicBezTo>
                  <a:cubicBezTo>
                    <a:pt x="77125" y="20888"/>
                    <a:pt x="83114" y="18092"/>
                    <a:pt x="87503" y="13664"/>
                  </a:cubicBezTo>
                  <a:cubicBezTo>
                    <a:pt x="88933" y="12224"/>
                    <a:pt x="90229" y="10552"/>
                    <a:pt x="90717" y="8583"/>
                  </a:cubicBezTo>
                  <a:cubicBezTo>
                    <a:pt x="91203" y="6615"/>
                    <a:pt x="90710" y="4299"/>
                    <a:pt x="89095" y="3069"/>
                  </a:cubicBezTo>
                  <a:cubicBezTo>
                    <a:pt x="88252" y="2425"/>
                    <a:pt x="87200" y="2133"/>
                    <a:pt x="86170" y="1887"/>
                  </a:cubicBezTo>
                  <a:cubicBezTo>
                    <a:pt x="80745" y="599"/>
                    <a:pt x="74761" y="978"/>
                    <a:pt x="69177" y="525"/>
                  </a:cubicBezTo>
                  <a:cubicBezTo>
                    <a:pt x="64876" y="175"/>
                    <a:pt x="60561" y="0"/>
                    <a:pt x="562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4" name="Google Shape;4424;p21"/>
            <p:cNvSpPr/>
            <p:nvPr/>
          </p:nvSpPr>
          <p:spPr>
            <a:xfrm rot="8225514">
              <a:off x="4129780" y="4829326"/>
              <a:ext cx="466194" cy="508823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5" name="Google Shape;4425;p21"/>
            <p:cNvSpPr/>
            <p:nvPr/>
          </p:nvSpPr>
          <p:spPr>
            <a:xfrm flipH="1">
              <a:off x="8142075" y="-237000"/>
              <a:ext cx="1749000" cy="178162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4426" name="Google Shape;4426;p2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27" name="Google Shape;4427;p21"/>
          <p:cNvSpPr txBox="1">
            <a:spLocks noGrp="1"/>
          </p:cNvSpPr>
          <p:nvPr>
            <p:ph type="subTitle" idx="1"/>
          </p:nvPr>
        </p:nvSpPr>
        <p:spPr>
          <a:xfrm>
            <a:off x="960000" y="4562267"/>
            <a:ext cx="3876800" cy="1575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28" name="Google Shape;4428;p21"/>
          <p:cNvSpPr txBox="1">
            <a:spLocks noGrp="1"/>
          </p:cNvSpPr>
          <p:nvPr>
            <p:ph type="subTitle" idx="2"/>
          </p:nvPr>
        </p:nvSpPr>
        <p:spPr>
          <a:xfrm>
            <a:off x="7355200" y="4562267"/>
            <a:ext cx="3876800" cy="1575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29" name="Google Shape;4429;p21"/>
          <p:cNvSpPr txBox="1">
            <a:spLocks noGrp="1"/>
          </p:cNvSpPr>
          <p:nvPr>
            <p:ph type="subTitle" idx="3"/>
          </p:nvPr>
        </p:nvSpPr>
        <p:spPr>
          <a:xfrm>
            <a:off x="7355200" y="1649433"/>
            <a:ext cx="3876800" cy="6104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667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430" name="Google Shape;4430;p21"/>
          <p:cNvSpPr txBox="1">
            <a:spLocks noGrp="1"/>
          </p:cNvSpPr>
          <p:nvPr>
            <p:ph type="subTitle" idx="4"/>
          </p:nvPr>
        </p:nvSpPr>
        <p:spPr>
          <a:xfrm>
            <a:off x="7355200" y="2249965"/>
            <a:ext cx="3876800" cy="15236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31" name="Google Shape;4431;p21"/>
          <p:cNvSpPr txBox="1">
            <a:spLocks noGrp="1"/>
          </p:cNvSpPr>
          <p:nvPr>
            <p:ph type="subTitle" idx="5"/>
          </p:nvPr>
        </p:nvSpPr>
        <p:spPr>
          <a:xfrm>
            <a:off x="960000" y="1649433"/>
            <a:ext cx="3876800" cy="6104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667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432" name="Google Shape;4432;p21"/>
          <p:cNvSpPr txBox="1">
            <a:spLocks noGrp="1"/>
          </p:cNvSpPr>
          <p:nvPr>
            <p:ph type="subTitle" idx="6"/>
          </p:nvPr>
        </p:nvSpPr>
        <p:spPr>
          <a:xfrm>
            <a:off x="960000" y="2249965"/>
            <a:ext cx="3876800" cy="15236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33" name="Google Shape;4433;p21"/>
          <p:cNvSpPr txBox="1">
            <a:spLocks noGrp="1"/>
          </p:cNvSpPr>
          <p:nvPr>
            <p:ph type="subTitle" idx="7"/>
          </p:nvPr>
        </p:nvSpPr>
        <p:spPr>
          <a:xfrm>
            <a:off x="7355200" y="4153967"/>
            <a:ext cx="3876800" cy="6104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667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434" name="Google Shape;4434;p21"/>
          <p:cNvSpPr txBox="1">
            <a:spLocks noGrp="1"/>
          </p:cNvSpPr>
          <p:nvPr>
            <p:ph type="subTitle" idx="8"/>
          </p:nvPr>
        </p:nvSpPr>
        <p:spPr>
          <a:xfrm>
            <a:off x="960000" y="4153967"/>
            <a:ext cx="3876800" cy="6104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667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040753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4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36" name="Google Shape;4436;p22"/>
          <p:cNvGrpSpPr/>
          <p:nvPr/>
        </p:nvGrpSpPr>
        <p:grpSpPr>
          <a:xfrm>
            <a:off x="-2503534" y="-355917"/>
            <a:ext cx="15548419" cy="8268583"/>
            <a:chOff x="-1877650" y="-266938"/>
            <a:chExt cx="11661314" cy="6201437"/>
          </a:xfrm>
        </p:grpSpPr>
        <p:sp>
          <p:nvSpPr>
            <p:cNvPr id="4437" name="Google Shape;4437;p22"/>
            <p:cNvSpPr/>
            <p:nvPr/>
          </p:nvSpPr>
          <p:spPr>
            <a:xfrm>
              <a:off x="-1877650" y="4118700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38" name="Google Shape;4438;p22"/>
            <p:cNvSpPr/>
            <p:nvPr/>
          </p:nvSpPr>
          <p:spPr>
            <a:xfrm>
              <a:off x="8724350" y="416388"/>
              <a:ext cx="292250" cy="247225"/>
            </a:xfrm>
            <a:custGeom>
              <a:avLst/>
              <a:gdLst/>
              <a:ahLst/>
              <a:cxnLst/>
              <a:rect l="l" t="t" r="r" b="b"/>
              <a:pathLst>
                <a:path w="11690" h="9889" extrusionOk="0">
                  <a:moveTo>
                    <a:pt x="6492" y="0"/>
                  </a:moveTo>
                  <a:cubicBezTo>
                    <a:pt x="4576" y="0"/>
                    <a:pt x="2576" y="887"/>
                    <a:pt x="1433" y="2306"/>
                  </a:cubicBezTo>
                  <a:cubicBezTo>
                    <a:pt x="455" y="3521"/>
                    <a:pt x="0" y="5140"/>
                    <a:pt x="204" y="6684"/>
                  </a:cubicBezTo>
                  <a:cubicBezTo>
                    <a:pt x="285" y="7305"/>
                    <a:pt x="477" y="7934"/>
                    <a:pt x="897" y="8402"/>
                  </a:cubicBezTo>
                  <a:cubicBezTo>
                    <a:pt x="1407" y="8971"/>
                    <a:pt x="2177" y="9228"/>
                    <a:pt x="2922" y="9412"/>
                  </a:cubicBezTo>
                  <a:cubicBezTo>
                    <a:pt x="4072" y="9691"/>
                    <a:pt x="5252" y="9850"/>
                    <a:pt x="6435" y="9883"/>
                  </a:cubicBezTo>
                  <a:cubicBezTo>
                    <a:pt x="6551" y="9886"/>
                    <a:pt x="6668" y="9888"/>
                    <a:pt x="6785" y="9888"/>
                  </a:cubicBezTo>
                  <a:cubicBezTo>
                    <a:pt x="7648" y="9888"/>
                    <a:pt x="8525" y="9784"/>
                    <a:pt x="9275" y="9371"/>
                  </a:cubicBezTo>
                  <a:cubicBezTo>
                    <a:pt x="10318" y="8796"/>
                    <a:pt x="10982" y="7685"/>
                    <a:pt x="11268" y="6529"/>
                  </a:cubicBezTo>
                  <a:cubicBezTo>
                    <a:pt x="11690" y="4830"/>
                    <a:pt x="11352" y="2916"/>
                    <a:pt x="10213" y="1585"/>
                  </a:cubicBezTo>
                  <a:cubicBezTo>
                    <a:pt x="9571" y="832"/>
                    <a:pt x="8728" y="370"/>
                    <a:pt x="7807" y="150"/>
                  </a:cubicBezTo>
                  <a:cubicBezTo>
                    <a:pt x="7381" y="49"/>
                    <a:pt x="6939" y="0"/>
                    <a:pt x="64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39" name="Google Shape;4439;p22"/>
            <p:cNvSpPr/>
            <p:nvPr/>
          </p:nvSpPr>
          <p:spPr>
            <a:xfrm>
              <a:off x="8744100" y="892025"/>
              <a:ext cx="71725" cy="58350"/>
            </a:xfrm>
            <a:custGeom>
              <a:avLst/>
              <a:gdLst/>
              <a:ahLst/>
              <a:cxnLst/>
              <a:rect l="l" t="t" r="r" b="b"/>
              <a:pathLst>
                <a:path w="2869" h="2334" extrusionOk="0">
                  <a:moveTo>
                    <a:pt x="1489" y="0"/>
                  </a:moveTo>
                  <a:cubicBezTo>
                    <a:pt x="1031" y="0"/>
                    <a:pt x="587" y="190"/>
                    <a:pt x="392" y="608"/>
                  </a:cubicBezTo>
                  <a:cubicBezTo>
                    <a:pt x="0" y="1447"/>
                    <a:pt x="602" y="2334"/>
                    <a:pt x="1493" y="2334"/>
                  </a:cubicBezTo>
                  <a:cubicBezTo>
                    <a:pt x="1511" y="2334"/>
                    <a:pt x="1529" y="2333"/>
                    <a:pt x="1548" y="2333"/>
                  </a:cubicBezTo>
                  <a:cubicBezTo>
                    <a:pt x="2206" y="2305"/>
                    <a:pt x="2851" y="1769"/>
                    <a:pt x="2860" y="1107"/>
                  </a:cubicBezTo>
                  <a:cubicBezTo>
                    <a:pt x="2868" y="410"/>
                    <a:pt x="2163" y="0"/>
                    <a:pt x="14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40" name="Google Shape;4440;p22"/>
            <p:cNvSpPr/>
            <p:nvPr/>
          </p:nvSpPr>
          <p:spPr>
            <a:xfrm>
              <a:off x="8522600" y="4406175"/>
              <a:ext cx="695750" cy="588425"/>
            </a:xfrm>
            <a:custGeom>
              <a:avLst/>
              <a:gdLst/>
              <a:ahLst/>
              <a:cxnLst/>
              <a:rect l="l" t="t" r="r" b="b"/>
              <a:pathLst>
                <a:path w="27830" h="23537" extrusionOk="0">
                  <a:moveTo>
                    <a:pt x="17298" y="0"/>
                  </a:moveTo>
                  <a:cubicBezTo>
                    <a:pt x="14384" y="0"/>
                    <a:pt x="11355" y="1565"/>
                    <a:pt x="10215" y="4263"/>
                  </a:cubicBezTo>
                  <a:cubicBezTo>
                    <a:pt x="9067" y="6979"/>
                    <a:pt x="6990" y="6611"/>
                    <a:pt x="4625" y="7647"/>
                  </a:cubicBezTo>
                  <a:cubicBezTo>
                    <a:pt x="2959" y="8375"/>
                    <a:pt x="1386" y="9451"/>
                    <a:pt x="726" y="11215"/>
                  </a:cubicBezTo>
                  <a:cubicBezTo>
                    <a:pt x="1" y="13146"/>
                    <a:pt x="979" y="15440"/>
                    <a:pt x="2140" y="17005"/>
                  </a:cubicBezTo>
                  <a:cubicBezTo>
                    <a:pt x="4997" y="20853"/>
                    <a:pt x="9361" y="23010"/>
                    <a:pt x="14017" y="23450"/>
                  </a:cubicBezTo>
                  <a:cubicBezTo>
                    <a:pt x="14622" y="23508"/>
                    <a:pt x="15233" y="23537"/>
                    <a:pt x="15846" y="23537"/>
                  </a:cubicBezTo>
                  <a:cubicBezTo>
                    <a:pt x="16179" y="23537"/>
                    <a:pt x="16512" y="23528"/>
                    <a:pt x="16846" y="23511"/>
                  </a:cubicBezTo>
                  <a:cubicBezTo>
                    <a:pt x="18414" y="23430"/>
                    <a:pt x="20342" y="23086"/>
                    <a:pt x="21605" y="22071"/>
                  </a:cubicBezTo>
                  <a:cubicBezTo>
                    <a:pt x="22894" y="21034"/>
                    <a:pt x="22844" y="19262"/>
                    <a:pt x="23510" y="17874"/>
                  </a:cubicBezTo>
                  <a:cubicBezTo>
                    <a:pt x="23881" y="17099"/>
                    <a:pt x="24562" y="16489"/>
                    <a:pt x="25074" y="15777"/>
                  </a:cubicBezTo>
                  <a:cubicBezTo>
                    <a:pt x="26452" y="13867"/>
                    <a:pt x="27829" y="11289"/>
                    <a:pt x="27635" y="8858"/>
                  </a:cubicBezTo>
                  <a:cubicBezTo>
                    <a:pt x="27335" y="5106"/>
                    <a:pt x="22642" y="1118"/>
                    <a:pt x="19183" y="232"/>
                  </a:cubicBezTo>
                  <a:cubicBezTo>
                    <a:pt x="18574" y="76"/>
                    <a:pt x="17939" y="0"/>
                    <a:pt x="172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41" name="Google Shape;4441;p22"/>
            <p:cNvSpPr/>
            <p:nvPr/>
          </p:nvSpPr>
          <p:spPr>
            <a:xfrm>
              <a:off x="8687900" y="4118700"/>
              <a:ext cx="184125" cy="134100"/>
            </a:xfrm>
            <a:custGeom>
              <a:avLst/>
              <a:gdLst/>
              <a:ahLst/>
              <a:cxnLst/>
              <a:rect l="l" t="t" r="r" b="b"/>
              <a:pathLst>
                <a:path w="7365" h="5364" extrusionOk="0">
                  <a:moveTo>
                    <a:pt x="4207" y="1"/>
                  </a:moveTo>
                  <a:cubicBezTo>
                    <a:pt x="3123" y="1"/>
                    <a:pt x="1986" y="345"/>
                    <a:pt x="1141" y="833"/>
                  </a:cubicBezTo>
                  <a:cubicBezTo>
                    <a:pt x="152" y="1397"/>
                    <a:pt x="0" y="2789"/>
                    <a:pt x="660" y="3667"/>
                  </a:cubicBezTo>
                  <a:cubicBezTo>
                    <a:pt x="1078" y="4224"/>
                    <a:pt x="1722" y="4573"/>
                    <a:pt x="2378" y="4808"/>
                  </a:cubicBezTo>
                  <a:cubicBezTo>
                    <a:pt x="3144" y="5084"/>
                    <a:pt x="3949" y="5364"/>
                    <a:pt x="4712" y="5364"/>
                  </a:cubicBezTo>
                  <a:cubicBezTo>
                    <a:pt x="5380" y="5364"/>
                    <a:pt x="6016" y="5150"/>
                    <a:pt x="6568" y="4531"/>
                  </a:cubicBezTo>
                  <a:cubicBezTo>
                    <a:pt x="7052" y="3983"/>
                    <a:pt x="7315" y="3255"/>
                    <a:pt x="7352" y="2525"/>
                  </a:cubicBezTo>
                  <a:cubicBezTo>
                    <a:pt x="7365" y="2247"/>
                    <a:pt x="7345" y="1964"/>
                    <a:pt x="7228" y="1711"/>
                  </a:cubicBezTo>
                  <a:cubicBezTo>
                    <a:pt x="6654" y="466"/>
                    <a:pt x="5466" y="1"/>
                    <a:pt x="42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42" name="Google Shape;4442;p22"/>
            <p:cNvSpPr/>
            <p:nvPr/>
          </p:nvSpPr>
          <p:spPr>
            <a:xfrm rot="-1758769">
              <a:off x="6578418" y="4026368"/>
              <a:ext cx="3103593" cy="1226957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43" name="Google Shape;4443;p22"/>
            <p:cNvSpPr/>
            <p:nvPr/>
          </p:nvSpPr>
          <p:spPr>
            <a:xfrm>
              <a:off x="-220700" y="-266938"/>
              <a:ext cx="620593" cy="1469481"/>
            </a:xfrm>
            <a:custGeom>
              <a:avLst/>
              <a:gdLst/>
              <a:ahLst/>
              <a:cxnLst/>
              <a:rect l="l" t="t" r="r" b="b"/>
              <a:pathLst>
                <a:path w="11690" h="9889" extrusionOk="0">
                  <a:moveTo>
                    <a:pt x="6492" y="0"/>
                  </a:moveTo>
                  <a:cubicBezTo>
                    <a:pt x="4576" y="0"/>
                    <a:pt x="2576" y="887"/>
                    <a:pt x="1433" y="2306"/>
                  </a:cubicBezTo>
                  <a:cubicBezTo>
                    <a:pt x="455" y="3521"/>
                    <a:pt x="0" y="5140"/>
                    <a:pt x="204" y="6684"/>
                  </a:cubicBezTo>
                  <a:cubicBezTo>
                    <a:pt x="285" y="7305"/>
                    <a:pt x="477" y="7934"/>
                    <a:pt x="897" y="8402"/>
                  </a:cubicBezTo>
                  <a:cubicBezTo>
                    <a:pt x="1407" y="8971"/>
                    <a:pt x="2177" y="9228"/>
                    <a:pt x="2922" y="9412"/>
                  </a:cubicBezTo>
                  <a:cubicBezTo>
                    <a:pt x="4072" y="9691"/>
                    <a:pt x="5252" y="9850"/>
                    <a:pt x="6435" y="9883"/>
                  </a:cubicBezTo>
                  <a:cubicBezTo>
                    <a:pt x="6551" y="9886"/>
                    <a:pt x="6668" y="9888"/>
                    <a:pt x="6785" y="9888"/>
                  </a:cubicBezTo>
                  <a:cubicBezTo>
                    <a:pt x="7648" y="9888"/>
                    <a:pt x="8525" y="9784"/>
                    <a:pt x="9275" y="9371"/>
                  </a:cubicBezTo>
                  <a:cubicBezTo>
                    <a:pt x="10318" y="8796"/>
                    <a:pt x="10982" y="7685"/>
                    <a:pt x="11268" y="6529"/>
                  </a:cubicBezTo>
                  <a:cubicBezTo>
                    <a:pt x="11690" y="4830"/>
                    <a:pt x="11352" y="2916"/>
                    <a:pt x="10213" y="1585"/>
                  </a:cubicBezTo>
                  <a:cubicBezTo>
                    <a:pt x="9571" y="832"/>
                    <a:pt x="8728" y="370"/>
                    <a:pt x="7807" y="150"/>
                  </a:cubicBezTo>
                  <a:cubicBezTo>
                    <a:pt x="7381" y="49"/>
                    <a:pt x="6939" y="0"/>
                    <a:pt x="64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4444" name="Google Shape;4444;p22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45" name="Google Shape;4445;p22"/>
          <p:cNvSpPr txBox="1">
            <a:spLocks noGrp="1"/>
          </p:cNvSpPr>
          <p:nvPr>
            <p:ph type="title" idx="2"/>
          </p:nvPr>
        </p:nvSpPr>
        <p:spPr>
          <a:xfrm>
            <a:off x="960000" y="2186600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46" name="Google Shape;4446;p22"/>
          <p:cNvSpPr txBox="1">
            <a:spLocks noGrp="1"/>
          </p:cNvSpPr>
          <p:nvPr>
            <p:ph type="subTitle" idx="1"/>
          </p:nvPr>
        </p:nvSpPr>
        <p:spPr>
          <a:xfrm>
            <a:off x="960000" y="2890200"/>
            <a:ext cx="3307200" cy="8688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47" name="Google Shape;4447;p22"/>
          <p:cNvSpPr txBox="1">
            <a:spLocks noGrp="1"/>
          </p:cNvSpPr>
          <p:nvPr>
            <p:ph type="title" idx="3"/>
          </p:nvPr>
        </p:nvSpPr>
        <p:spPr>
          <a:xfrm>
            <a:off x="4442433" y="2186600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48" name="Google Shape;4448;p22"/>
          <p:cNvSpPr txBox="1">
            <a:spLocks noGrp="1"/>
          </p:cNvSpPr>
          <p:nvPr>
            <p:ph type="subTitle" idx="4"/>
          </p:nvPr>
        </p:nvSpPr>
        <p:spPr>
          <a:xfrm>
            <a:off x="4442437" y="2890200"/>
            <a:ext cx="3307200" cy="8688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49" name="Google Shape;4449;p22"/>
          <p:cNvSpPr txBox="1">
            <a:spLocks noGrp="1"/>
          </p:cNvSpPr>
          <p:nvPr>
            <p:ph type="title" idx="5"/>
          </p:nvPr>
        </p:nvSpPr>
        <p:spPr>
          <a:xfrm>
            <a:off x="960000" y="4488000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50" name="Google Shape;4450;p22"/>
          <p:cNvSpPr txBox="1">
            <a:spLocks noGrp="1"/>
          </p:cNvSpPr>
          <p:nvPr>
            <p:ph type="subTitle" idx="6"/>
          </p:nvPr>
        </p:nvSpPr>
        <p:spPr>
          <a:xfrm>
            <a:off x="960000" y="5191600"/>
            <a:ext cx="3307200" cy="9464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51" name="Google Shape;4451;p22"/>
          <p:cNvSpPr txBox="1">
            <a:spLocks noGrp="1"/>
          </p:cNvSpPr>
          <p:nvPr>
            <p:ph type="title" idx="7"/>
          </p:nvPr>
        </p:nvSpPr>
        <p:spPr>
          <a:xfrm>
            <a:off x="4442433" y="4488000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52" name="Google Shape;4452;p22"/>
          <p:cNvSpPr txBox="1">
            <a:spLocks noGrp="1"/>
          </p:cNvSpPr>
          <p:nvPr>
            <p:ph type="subTitle" idx="8"/>
          </p:nvPr>
        </p:nvSpPr>
        <p:spPr>
          <a:xfrm>
            <a:off x="4442437" y="5191600"/>
            <a:ext cx="3307200" cy="9464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53" name="Google Shape;4453;p22"/>
          <p:cNvSpPr txBox="1">
            <a:spLocks noGrp="1"/>
          </p:cNvSpPr>
          <p:nvPr>
            <p:ph type="title" idx="9"/>
          </p:nvPr>
        </p:nvSpPr>
        <p:spPr>
          <a:xfrm>
            <a:off x="7924867" y="2186600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54" name="Google Shape;4454;p22"/>
          <p:cNvSpPr txBox="1">
            <a:spLocks noGrp="1"/>
          </p:cNvSpPr>
          <p:nvPr>
            <p:ph type="subTitle" idx="13"/>
          </p:nvPr>
        </p:nvSpPr>
        <p:spPr>
          <a:xfrm>
            <a:off x="7924873" y="2890200"/>
            <a:ext cx="3307200" cy="8688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55" name="Google Shape;4455;p22"/>
          <p:cNvSpPr txBox="1">
            <a:spLocks noGrp="1"/>
          </p:cNvSpPr>
          <p:nvPr>
            <p:ph type="title" idx="14"/>
          </p:nvPr>
        </p:nvSpPr>
        <p:spPr>
          <a:xfrm>
            <a:off x="7924867" y="4488000"/>
            <a:ext cx="3307200" cy="703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4456" name="Google Shape;4456;p22"/>
          <p:cNvSpPr txBox="1">
            <a:spLocks noGrp="1"/>
          </p:cNvSpPr>
          <p:nvPr>
            <p:ph type="subTitle" idx="15"/>
          </p:nvPr>
        </p:nvSpPr>
        <p:spPr>
          <a:xfrm>
            <a:off x="7924873" y="5191600"/>
            <a:ext cx="3307200" cy="9464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09875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4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8" name="Google Shape;4458;p23"/>
          <p:cNvGrpSpPr/>
          <p:nvPr/>
        </p:nvGrpSpPr>
        <p:grpSpPr>
          <a:xfrm rot="10800000" flipH="1">
            <a:off x="-621833" y="-72112"/>
            <a:ext cx="13435647" cy="8161261"/>
            <a:chOff x="-420050" y="-908375"/>
            <a:chExt cx="10076735" cy="6120946"/>
          </a:xfrm>
        </p:grpSpPr>
        <p:sp>
          <p:nvSpPr>
            <p:cNvPr id="4459" name="Google Shape;4459;p23"/>
            <p:cNvSpPr/>
            <p:nvPr/>
          </p:nvSpPr>
          <p:spPr>
            <a:xfrm>
              <a:off x="0" y="3811717"/>
              <a:ext cx="614907" cy="1047811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60" name="Google Shape;4460;p23"/>
            <p:cNvSpPr/>
            <p:nvPr/>
          </p:nvSpPr>
          <p:spPr>
            <a:xfrm>
              <a:off x="7661752" y="-57773"/>
              <a:ext cx="1617153" cy="1423903"/>
            </a:xfrm>
            <a:custGeom>
              <a:avLst/>
              <a:gdLst/>
              <a:ahLst/>
              <a:cxnLst/>
              <a:rect l="l" t="t" r="r" b="b"/>
              <a:pathLst>
                <a:path w="33364" h="29377" extrusionOk="0">
                  <a:moveTo>
                    <a:pt x="445" y="1"/>
                  </a:moveTo>
                  <a:cubicBezTo>
                    <a:pt x="302" y="1"/>
                    <a:pt x="151" y="22"/>
                    <a:pt x="0" y="45"/>
                  </a:cubicBezTo>
                  <a:cubicBezTo>
                    <a:pt x="20" y="45"/>
                    <a:pt x="40" y="45"/>
                    <a:pt x="59" y="45"/>
                  </a:cubicBezTo>
                  <a:cubicBezTo>
                    <a:pt x="1683" y="45"/>
                    <a:pt x="3286" y="753"/>
                    <a:pt x="4752" y="1516"/>
                  </a:cubicBezTo>
                  <a:cubicBezTo>
                    <a:pt x="6898" y="2634"/>
                    <a:pt x="8961" y="4198"/>
                    <a:pt x="9958" y="6476"/>
                  </a:cubicBezTo>
                  <a:cubicBezTo>
                    <a:pt x="11006" y="8877"/>
                    <a:pt x="10827" y="11635"/>
                    <a:pt x="10366" y="14155"/>
                  </a:cubicBezTo>
                  <a:cubicBezTo>
                    <a:pt x="9736" y="17630"/>
                    <a:pt x="8407" y="21398"/>
                    <a:pt x="9345" y="24936"/>
                  </a:cubicBezTo>
                  <a:cubicBezTo>
                    <a:pt x="10154" y="27972"/>
                    <a:pt x="12727" y="29102"/>
                    <a:pt x="15471" y="29102"/>
                  </a:cubicBezTo>
                  <a:cubicBezTo>
                    <a:pt x="16424" y="29102"/>
                    <a:pt x="17398" y="28965"/>
                    <a:pt x="18326" y="28725"/>
                  </a:cubicBezTo>
                  <a:cubicBezTo>
                    <a:pt x="21248" y="27969"/>
                    <a:pt x="24215" y="26353"/>
                    <a:pt x="27227" y="26353"/>
                  </a:cubicBezTo>
                  <a:cubicBezTo>
                    <a:pt x="28335" y="26353"/>
                    <a:pt x="29450" y="26572"/>
                    <a:pt x="30570" y="27134"/>
                  </a:cubicBezTo>
                  <a:cubicBezTo>
                    <a:pt x="31647" y="27674"/>
                    <a:pt x="32599" y="28449"/>
                    <a:pt x="33364" y="29377"/>
                  </a:cubicBezTo>
                  <a:lnTo>
                    <a:pt x="33364" y="10"/>
                  </a:lnTo>
                  <a:lnTo>
                    <a:pt x="596" y="10"/>
                  </a:lnTo>
                  <a:cubicBezTo>
                    <a:pt x="547" y="4"/>
                    <a:pt x="496" y="1"/>
                    <a:pt x="44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61" name="Google Shape;4461;p23"/>
            <p:cNvSpPr/>
            <p:nvPr/>
          </p:nvSpPr>
          <p:spPr>
            <a:xfrm flipH="1">
              <a:off x="8307500" y="3539375"/>
              <a:ext cx="971410" cy="1673196"/>
            </a:xfrm>
            <a:custGeom>
              <a:avLst/>
              <a:gdLst/>
              <a:ahLst/>
              <a:cxnLst/>
              <a:rect l="l" t="t" r="r" b="b"/>
              <a:pathLst>
                <a:path w="62783" h="108140" extrusionOk="0">
                  <a:moveTo>
                    <a:pt x="5699" y="1"/>
                  </a:moveTo>
                  <a:cubicBezTo>
                    <a:pt x="3599" y="1"/>
                    <a:pt x="1440" y="820"/>
                    <a:pt x="0" y="2453"/>
                  </a:cubicBezTo>
                  <a:lnTo>
                    <a:pt x="0" y="108139"/>
                  </a:lnTo>
                  <a:lnTo>
                    <a:pt x="60641" y="108139"/>
                  </a:lnTo>
                  <a:cubicBezTo>
                    <a:pt x="62782" y="90176"/>
                    <a:pt x="55581" y="71699"/>
                    <a:pt x="42289" y="59369"/>
                  </a:cubicBezTo>
                  <a:cubicBezTo>
                    <a:pt x="34510" y="52155"/>
                    <a:pt x="25381" y="46379"/>
                    <a:pt x="19623" y="37235"/>
                  </a:cubicBezTo>
                  <a:cubicBezTo>
                    <a:pt x="13812" y="28009"/>
                    <a:pt x="11377" y="17474"/>
                    <a:pt x="12120" y="6634"/>
                  </a:cubicBezTo>
                  <a:cubicBezTo>
                    <a:pt x="12422" y="2202"/>
                    <a:pt x="9140" y="1"/>
                    <a:pt x="56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4462" name="Google Shape;4462;p23"/>
            <p:cNvGrpSpPr/>
            <p:nvPr/>
          </p:nvGrpSpPr>
          <p:grpSpPr>
            <a:xfrm>
              <a:off x="-420050" y="-204200"/>
              <a:ext cx="2280100" cy="1827450"/>
              <a:chOff x="-420050" y="-204200"/>
              <a:chExt cx="2280100" cy="1827450"/>
            </a:xfrm>
          </p:grpSpPr>
          <p:sp>
            <p:nvSpPr>
              <p:cNvPr id="4463" name="Google Shape;4463;p23"/>
              <p:cNvSpPr/>
              <p:nvPr/>
            </p:nvSpPr>
            <p:spPr>
              <a:xfrm>
                <a:off x="-420050" y="-204200"/>
                <a:ext cx="2280100" cy="1716775"/>
              </a:xfrm>
              <a:custGeom>
                <a:avLst/>
                <a:gdLst/>
                <a:ahLst/>
                <a:cxnLst/>
                <a:rect l="l" t="t" r="r" b="b"/>
                <a:pathLst>
                  <a:path w="91204" h="68671" extrusionOk="0">
                    <a:moveTo>
                      <a:pt x="56246" y="0"/>
                    </a:moveTo>
                    <a:cubicBezTo>
                      <a:pt x="46995" y="0"/>
                      <a:pt x="37746" y="803"/>
                      <a:pt x="28633" y="2401"/>
                    </a:cubicBezTo>
                    <a:cubicBezTo>
                      <a:pt x="21361" y="3677"/>
                      <a:pt x="13674" y="5750"/>
                      <a:pt x="8867" y="11358"/>
                    </a:cubicBezTo>
                    <a:cubicBezTo>
                      <a:pt x="5768" y="14973"/>
                      <a:pt x="4241" y="19657"/>
                      <a:pt x="3113" y="24285"/>
                    </a:cubicBezTo>
                    <a:cubicBezTo>
                      <a:pt x="2016" y="28780"/>
                      <a:pt x="1229" y="33352"/>
                      <a:pt x="755" y="37953"/>
                    </a:cubicBezTo>
                    <a:cubicBezTo>
                      <a:pt x="1" y="45270"/>
                      <a:pt x="1016" y="51523"/>
                      <a:pt x="5237" y="57599"/>
                    </a:cubicBezTo>
                    <a:cubicBezTo>
                      <a:pt x="9588" y="63865"/>
                      <a:pt x="17019" y="68447"/>
                      <a:pt x="24726" y="68664"/>
                    </a:cubicBezTo>
                    <a:cubicBezTo>
                      <a:pt x="24894" y="68668"/>
                      <a:pt x="25062" y="68671"/>
                      <a:pt x="25231" y="68671"/>
                    </a:cubicBezTo>
                    <a:cubicBezTo>
                      <a:pt x="30937" y="68671"/>
                      <a:pt x="36669" y="66004"/>
                      <a:pt x="40303" y="61708"/>
                    </a:cubicBezTo>
                    <a:cubicBezTo>
                      <a:pt x="41924" y="59788"/>
                      <a:pt x="43128" y="57543"/>
                      <a:pt x="43727" y="55066"/>
                    </a:cubicBezTo>
                    <a:cubicBezTo>
                      <a:pt x="44361" y="52438"/>
                      <a:pt x="44332" y="49702"/>
                      <a:pt x="44354" y="46997"/>
                    </a:cubicBezTo>
                    <a:cubicBezTo>
                      <a:pt x="44393" y="41853"/>
                      <a:pt x="44992" y="35973"/>
                      <a:pt x="49154" y="32948"/>
                    </a:cubicBezTo>
                    <a:cubicBezTo>
                      <a:pt x="52116" y="30793"/>
                      <a:pt x="56593" y="30355"/>
                      <a:pt x="58196" y="27062"/>
                    </a:cubicBezTo>
                    <a:cubicBezTo>
                      <a:pt x="59303" y="24788"/>
                      <a:pt x="59697" y="22486"/>
                      <a:pt x="62467" y="21600"/>
                    </a:cubicBezTo>
                    <a:cubicBezTo>
                      <a:pt x="63291" y="21337"/>
                      <a:pt x="64180" y="21254"/>
                      <a:pt x="65096" y="21254"/>
                    </a:cubicBezTo>
                    <a:cubicBezTo>
                      <a:pt x="66680" y="21254"/>
                      <a:pt x="68346" y="21503"/>
                      <a:pt x="69893" y="21503"/>
                    </a:cubicBezTo>
                    <a:cubicBezTo>
                      <a:pt x="70242" y="21503"/>
                      <a:pt x="70585" y="21490"/>
                      <a:pt x="70919" y="21459"/>
                    </a:cubicBezTo>
                    <a:cubicBezTo>
                      <a:pt x="77125" y="20888"/>
                      <a:pt x="83114" y="18092"/>
                      <a:pt x="87503" y="13664"/>
                    </a:cubicBezTo>
                    <a:cubicBezTo>
                      <a:pt x="88933" y="12224"/>
                      <a:pt x="90229" y="10552"/>
                      <a:pt x="90717" y="8583"/>
                    </a:cubicBezTo>
                    <a:cubicBezTo>
                      <a:pt x="91203" y="6615"/>
                      <a:pt x="90710" y="4299"/>
                      <a:pt x="89095" y="3069"/>
                    </a:cubicBezTo>
                    <a:cubicBezTo>
                      <a:pt x="88252" y="2425"/>
                      <a:pt x="87200" y="2133"/>
                      <a:pt x="86170" y="1887"/>
                    </a:cubicBezTo>
                    <a:cubicBezTo>
                      <a:pt x="80745" y="599"/>
                      <a:pt x="74761" y="978"/>
                      <a:pt x="69177" y="525"/>
                    </a:cubicBezTo>
                    <a:cubicBezTo>
                      <a:pt x="64876" y="175"/>
                      <a:pt x="60561" y="0"/>
                      <a:pt x="5624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464" name="Google Shape;4464;p23"/>
              <p:cNvSpPr/>
              <p:nvPr/>
            </p:nvSpPr>
            <p:spPr>
              <a:xfrm>
                <a:off x="1105900" y="478550"/>
                <a:ext cx="174700" cy="108100"/>
              </a:xfrm>
              <a:custGeom>
                <a:avLst/>
                <a:gdLst/>
                <a:ahLst/>
                <a:cxnLst/>
                <a:rect l="l" t="t" r="r" b="b"/>
                <a:pathLst>
                  <a:path w="6988" h="4324" extrusionOk="0">
                    <a:moveTo>
                      <a:pt x="2923" y="0"/>
                    </a:moveTo>
                    <a:cubicBezTo>
                      <a:pt x="2038" y="0"/>
                      <a:pt x="1395" y="587"/>
                      <a:pt x="1037" y="1342"/>
                    </a:cubicBezTo>
                    <a:cubicBezTo>
                      <a:pt x="0" y="3529"/>
                      <a:pt x="840" y="4324"/>
                      <a:pt x="2058" y="4324"/>
                    </a:cubicBezTo>
                    <a:cubicBezTo>
                      <a:pt x="4028" y="4324"/>
                      <a:pt x="6988" y="2248"/>
                      <a:pt x="4619" y="619"/>
                    </a:cubicBezTo>
                    <a:cubicBezTo>
                      <a:pt x="3984" y="183"/>
                      <a:pt x="3416" y="0"/>
                      <a:pt x="292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465" name="Google Shape;4465;p23"/>
              <p:cNvSpPr/>
              <p:nvPr/>
            </p:nvSpPr>
            <p:spPr>
              <a:xfrm>
                <a:off x="651050" y="1472550"/>
                <a:ext cx="234000" cy="150700"/>
              </a:xfrm>
              <a:custGeom>
                <a:avLst/>
                <a:gdLst/>
                <a:ahLst/>
                <a:cxnLst/>
                <a:rect l="l" t="t" r="r" b="b"/>
                <a:pathLst>
                  <a:path w="9360" h="6028" extrusionOk="0">
                    <a:moveTo>
                      <a:pt x="3928" y="0"/>
                    </a:moveTo>
                    <a:cubicBezTo>
                      <a:pt x="2889" y="0"/>
                      <a:pt x="1876" y="522"/>
                      <a:pt x="1241" y="1859"/>
                    </a:cubicBezTo>
                    <a:cubicBezTo>
                      <a:pt x="1" y="4475"/>
                      <a:pt x="1885" y="6028"/>
                      <a:pt x="4041" y="6028"/>
                    </a:cubicBezTo>
                    <a:cubicBezTo>
                      <a:pt x="4897" y="6028"/>
                      <a:pt x="5796" y="5783"/>
                      <a:pt x="6559" y="5263"/>
                    </a:cubicBezTo>
                    <a:cubicBezTo>
                      <a:pt x="9360" y="3352"/>
                      <a:pt x="6562" y="0"/>
                      <a:pt x="392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466" name="Google Shape;4466;p23"/>
              <p:cNvSpPr/>
              <p:nvPr/>
            </p:nvSpPr>
            <p:spPr>
              <a:xfrm>
                <a:off x="1035300" y="523475"/>
                <a:ext cx="64825" cy="61775"/>
              </a:xfrm>
              <a:custGeom>
                <a:avLst/>
                <a:gdLst/>
                <a:ahLst/>
                <a:cxnLst/>
                <a:rect l="l" t="t" r="r" b="b"/>
                <a:pathLst>
                  <a:path w="2593" h="2471" extrusionOk="0">
                    <a:moveTo>
                      <a:pt x="1319" y="1"/>
                    </a:moveTo>
                    <a:cubicBezTo>
                      <a:pt x="988" y="1"/>
                      <a:pt x="665" y="111"/>
                      <a:pt x="424" y="311"/>
                    </a:cubicBezTo>
                    <a:cubicBezTo>
                      <a:pt x="191" y="503"/>
                      <a:pt x="35" y="780"/>
                      <a:pt x="21" y="1126"/>
                    </a:cubicBezTo>
                    <a:cubicBezTo>
                      <a:pt x="0" y="1575"/>
                      <a:pt x="48" y="2102"/>
                      <a:pt x="426" y="2350"/>
                    </a:cubicBezTo>
                    <a:cubicBezTo>
                      <a:pt x="552" y="2433"/>
                      <a:pt x="691" y="2470"/>
                      <a:pt x="835" y="2470"/>
                    </a:cubicBezTo>
                    <a:cubicBezTo>
                      <a:pt x="1632" y="2470"/>
                      <a:pt x="2592" y="1351"/>
                      <a:pt x="2428" y="651"/>
                    </a:cubicBezTo>
                    <a:cubicBezTo>
                      <a:pt x="2373" y="414"/>
                      <a:pt x="2164" y="244"/>
                      <a:pt x="1944" y="141"/>
                    </a:cubicBezTo>
                    <a:cubicBezTo>
                      <a:pt x="1745" y="46"/>
                      <a:pt x="1530" y="1"/>
                      <a:pt x="13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4467" name="Google Shape;4467;p23"/>
            <p:cNvSpPr/>
            <p:nvPr/>
          </p:nvSpPr>
          <p:spPr>
            <a:xfrm>
              <a:off x="-68050" y="-51900"/>
              <a:ext cx="2343310" cy="205118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68" name="Google Shape;4468;p23"/>
            <p:cNvSpPr/>
            <p:nvPr/>
          </p:nvSpPr>
          <p:spPr>
            <a:xfrm flipH="1">
              <a:off x="7313375" y="-908375"/>
              <a:ext cx="2343310" cy="205118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4469" name="Google Shape;4469;p23"/>
          <p:cNvSpPr txBox="1">
            <a:spLocks noGrp="1"/>
          </p:cNvSpPr>
          <p:nvPr>
            <p:ph type="title" hasCustomPrompt="1"/>
          </p:nvPr>
        </p:nvSpPr>
        <p:spPr>
          <a:xfrm>
            <a:off x="2701600" y="720000"/>
            <a:ext cx="6788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4470" name="Google Shape;4470;p23"/>
          <p:cNvSpPr txBox="1">
            <a:spLocks noGrp="1"/>
          </p:cNvSpPr>
          <p:nvPr>
            <p:ph type="subTitle" idx="1"/>
          </p:nvPr>
        </p:nvSpPr>
        <p:spPr>
          <a:xfrm>
            <a:off x="2701600" y="1749333"/>
            <a:ext cx="6788800" cy="505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71" name="Google Shape;4471;p23"/>
          <p:cNvSpPr txBox="1">
            <a:spLocks noGrp="1"/>
          </p:cNvSpPr>
          <p:nvPr>
            <p:ph type="title" idx="2" hasCustomPrompt="1"/>
          </p:nvPr>
        </p:nvSpPr>
        <p:spPr>
          <a:xfrm>
            <a:off x="2701600" y="2661517"/>
            <a:ext cx="6788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4472" name="Google Shape;4472;p23"/>
          <p:cNvSpPr txBox="1">
            <a:spLocks noGrp="1"/>
          </p:cNvSpPr>
          <p:nvPr>
            <p:ph type="subTitle" idx="3"/>
          </p:nvPr>
        </p:nvSpPr>
        <p:spPr>
          <a:xfrm>
            <a:off x="2701600" y="3690865"/>
            <a:ext cx="6788800" cy="5056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73" name="Google Shape;4473;p23"/>
          <p:cNvSpPr txBox="1">
            <a:spLocks noGrp="1"/>
          </p:cNvSpPr>
          <p:nvPr>
            <p:ph type="title" idx="4" hasCustomPrompt="1"/>
          </p:nvPr>
        </p:nvSpPr>
        <p:spPr>
          <a:xfrm>
            <a:off x="2701600" y="4603052"/>
            <a:ext cx="6788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4474" name="Google Shape;4474;p23"/>
          <p:cNvSpPr txBox="1">
            <a:spLocks noGrp="1"/>
          </p:cNvSpPr>
          <p:nvPr>
            <p:ph type="subTitle" idx="5"/>
          </p:nvPr>
        </p:nvSpPr>
        <p:spPr>
          <a:xfrm>
            <a:off x="2701600" y="5632400"/>
            <a:ext cx="6788800" cy="5056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20688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4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76" name="Google Shape;4476;p24"/>
          <p:cNvGrpSpPr/>
          <p:nvPr/>
        </p:nvGrpSpPr>
        <p:grpSpPr>
          <a:xfrm>
            <a:off x="-3546966" y="-1330599"/>
            <a:ext cx="18148196" cy="9654383"/>
            <a:chOff x="-2660225" y="-997950"/>
            <a:chExt cx="13611147" cy="7240787"/>
          </a:xfrm>
        </p:grpSpPr>
        <p:sp>
          <p:nvSpPr>
            <p:cNvPr id="4477" name="Google Shape;4477;p24"/>
            <p:cNvSpPr/>
            <p:nvPr/>
          </p:nvSpPr>
          <p:spPr>
            <a:xfrm flipH="1">
              <a:off x="5121847" y="-997950"/>
              <a:ext cx="5829076" cy="4388935"/>
            </a:xfrm>
            <a:custGeom>
              <a:avLst/>
              <a:gdLst/>
              <a:ahLst/>
              <a:cxnLst/>
              <a:rect l="l" t="t" r="r" b="b"/>
              <a:pathLst>
                <a:path w="91204" h="68671" extrusionOk="0">
                  <a:moveTo>
                    <a:pt x="56246" y="0"/>
                  </a:moveTo>
                  <a:cubicBezTo>
                    <a:pt x="46995" y="0"/>
                    <a:pt x="37746" y="803"/>
                    <a:pt x="28633" y="2401"/>
                  </a:cubicBezTo>
                  <a:cubicBezTo>
                    <a:pt x="21361" y="3677"/>
                    <a:pt x="13674" y="5750"/>
                    <a:pt x="8867" y="11358"/>
                  </a:cubicBezTo>
                  <a:cubicBezTo>
                    <a:pt x="5768" y="14973"/>
                    <a:pt x="4241" y="19657"/>
                    <a:pt x="3113" y="24285"/>
                  </a:cubicBezTo>
                  <a:cubicBezTo>
                    <a:pt x="2016" y="28780"/>
                    <a:pt x="1229" y="33352"/>
                    <a:pt x="755" y="37953"/>
                  </a:cubicBezTo>
                  <a:cubicBezTo>
                    <a:pt x="1" y="45270"/>
                    <a:pt x="1016" y="51523"/>
                    <a:pt x="5237" y="57599"/>
                  </a:cubicBezTo>
                  <a:cubicBezTo>
                    <a:pt x="9588" y="63865"/>
                    <a:pt x="17019" y="68447"/>
                    <a:pt x="24726" y="68664"/>
                  </a:cubicBezTo>
                  <a:cubicBezTo>
                    <a:pt x="24894" y="68668"/>
                    <a:pt x="25062" y="68671"/>
                    <a:pt x="25231" y="68671"/>
                  </a:cubicBezTo>
                  <a:cubicBezTo>
                    <a:pt x="30937" y="68671"/>
                    <a:pt x="36669" y="66004"/>
                    <a:pt x="40303" y="61708"/>
                  </a:cubicBezTo>
                  <a:cubicBezTo>
                    <a:pt x="41924" y="59788"/>
                    <a:pt x="43128" y="57543"/>
                    <a:pt x="43727" y="55066"/>
                  </a:cubicBezTo>
                  <a:cubicBezTo>
                    <a:pt x="44361" y="52438"/>
                    <a:pt x="44332" y="49702"/>
                    <a:pt x="44354" y="46997"/>
                  </a:cubicBezTo>
                  <a:cubicBezTo>
                    <a:pt x="44393" y="41853"/>
                    <a:pt x="44992" y="35973"/>
                    <a:pt x="49154" y="32948"/>
                  </a:cubicBezTo>
                  <a:cubicBezTo>
                    <a:pt x="52116" y="30793"/>
                    <a:pt x="56593" y="30355"/>
                    <a:pt x="58196" y="27062"/>
                  </a:cubicBezTo>
                  <a:cubicBezTo>
                    <a:pt x="59303" y="24788"/>
                    <a:pt x="59697" y="22486"/>
                    <a:pt x="62467" y="21600"/>
                  </a:cubicBezTo>
                  <a:cubicBezTo>
                    <a:pt x="63291" y="21337"/>
                    <a:pt x="64180" y="21254"/>
                    <a:pt x="65096" y="21254"/>
                  </a:cubicBezTo>
                  <a:cubicBezTo>
                    <a:pt x="66680" y="21254"/>
                    <a:pt x="68346" y="21503"/>
                    <a:pt x="69893" y="21503"/>
                  </a:cubicBezTo>
                  <a:cubicBezTo>
                    <a:pt x="70242" y="21503"/>
                    <a:pt x="70585" y="21490"/>
                    <a:pt x="70919" y="21459"/>
                  </a:cubicBezTo>
                  <a:cubicBezTo>
                    <a:pt x="77125" y="20888"/>
                    <a:pt x="83114" y="18092"/>
                    <a:pt x="87503" y="13664"/>
                  </a:cubicBezTo>
                  <a:cubicBezTo>
                    <a:pt x="88933" y="12224"/>
                    <a:pt x="90229" y="10552"/>
                    <a:pt x="90717" y="8583"/>
                  </a:cubicBezTo>
                  <a:cubicBezTo>
                    <a:pt x="91203" y="6615"/>
                    <a:pt x="90710" y="4299"/>
                    <a:pt x="89095" y="3069"/>
                  </a:cubicBezTo>
                  <a:cubicBezTo>
                    <a:pt x="88252" y="2425"/>
                    <a:pt x="87200" y="2133"/>
                    <a:pt x="86170" y="1887"/>
                  </a:cubicBezTo>
                  <a:cubicBezTo>
                    <a:pt x="80745" y="599"/>
                    <a:pt x="74761" y="978"/>
                    <a:pt x="69177" y="525"/>
                  </a:cubicBezTo>
                  <a:cubicBezTo>
                    <a:pt x="64876" y="175"/>
                    <a:pt x="60561" y="0"/>
                    <a:pt x="562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78" name="Google Shape;4478;p24"/>
            <p:cNvSpPr/>
            <p:nvPr/>
          </p:nvSpPr>
          <p:spPr>
            <a:xfrm flipH="1">
              <a:off x="720004" y="732751"/>
              <a:ext cx="446621" cy="276358"/>
            </a:xfrm>
            <a:custGeom>
              <a:avLst/>
              <a:gdLst/>
              <a:ahLst/>
              <a:cxnLst/>
              <a:rect l="l" t="t" r="r" b="b"/>
              <a:pathLst>
                <a:path w="6988" h="4324" extrusionOk="0">
                  <a:moveTo>
                    <a:pt x="2923" y="0"/>
                  </a:moveTo>
                  <a:cubicBezTo>
                    <a:pt x="2038" y="0"/>
                    <a:pt x="1395" y="587"/>
                    <a:pt x="1037" y="1342"/>
                  </a:cubicBezTo>
                  <a:cubicBezTo>
                    <a:pt x="0" y="3529"/>
                    <a:pt x="840" y="4324"/>
                    <a:pt x="2058" y="4324"/>
                  </a:cubicBezTo>
                  <a:cubicBezTo>
                    <a:pt x="4028" y="4324"/>
                    <a:pt x="6988" y="2248"/>
                    <a:pt x="4619" y="619"/>
                  </a:cubicBezTo>
                  <a:cubicBezTo>
                    <a:pt x="3984" y="183"/>
                    <a:pt x="3416" y="0"/>
                    <a:pt x="29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79" name="Google Shape;4479;p24"/>
            <p:cNvSpPr/>
            <p:nvPr/>
          </p:nvSpPr>
          <p:spPr>
            <a:xfrm flipH="1">
              <a:off x="8124899" y="3576367"/>
              <a:ext cx="598221" cy="385265"/>
            </a:xfrm>
            <a:custGeom>
              <a:avLst/>
              <a:gdLst/>
              <a:ahLst/>
              <a:cxnLst/>
              <a:rect l="l" t="t" r="r" b="b"/>
              <a:pathLst>
                <a:path w="9360" h="6028" extrusionOk="0">
                  <a:moveTo>
                    <a:pt x="3928" y="0"/>
                  </a:moveTo>
                  <a:cubicBezTo>
                    <a:pt x="2889" y="0"/>
                    <a:pt x="1876" y="522"/>
                    <a:pt x="1241" y="1859"/>
                  </a:cubicBezTo>
                  <a:cubicBezTo>
                    <a:pt x="1" y="4475"/>
                    <a:pt x="1885" y="6028"/>
                    <a:pt x="4041" y="6028"/>
                  </a:cubicBezTo>
                  <a:cubicBezTo>
                    <a:pt x="4897" y="6028"/>
                    <a:pt x="5796" y="5783"/>
                    <a:pt x="6559" y="5263"/>
                  </a:cubicBezTo>
                  <a:cubicBezTo>
                    <a:pt x="9360" y="3352"/>
                    <a:pt x="6562" y="0"/>
                    <a:pt x="39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80" name="Google Shape;4480;p24"/>
            <p:cNvSpPr/>
            <p:nvPr/>
          </p:nvSpPr>
          <p:spPr>
            <a:xfrm flipH="1">
              <a:off x="1181391" y="847603"/>
              <a:ext cx="165725" cy="157928"/>
            </a:xfrm>
            <a:custGeom>
              <a:avLst/>
              <a:gdLst/>
              <a:ahLst/>
              <a:cxnLst/>
              <a:rect l="l" t="t" r="r" b="b"/>
              <a:pathLst>
                <a:path w="2593" h="2471" extrusionOk="0">
                  <a:moveTo>
                    <a:pt x="1319" y="1"/>
                  </a:moveTo>
                  <a:cubicBezTo>
                    <a:pt x="988" y="1"/>
                    <a:pt x="665" y="111"/>
                    <a:pt x="424" y="311"/>
                  </a:cubicBezTo>
                  <a:cubicBezTo>
                    <a:pt x="191" y="503"/>
                    <a:pt x="35" y="780"/>
                    <a:pt x="21" y="1126"/>
                  </a:cubicBezTo>
                  <a:cubicBezTo>
                    <a:pt x="0" y="1575"/>
                    <a:pt x="48" y="2102"/>
                    <a:pt x="426" y="2350"/>
                  </a:cubicBezTo>
                  <a:cubicBezTo>
                    <a:pt x="552" y="2433"/>
                    <a:pt x="691" y="2470"/>
                    <a:pt x="835" y="2470"/>
                  </a:cubicBezTo>
                  <a:cubicBezTo>
                    <a:pt x="1632" y="2470"/>
                    <a:pt x="2592" y="1351"/>
                    <a:pt x="2428" y="651"/>
                  </a:cubicBezTo>
                  <a:cubicBezTo>
                    <a:pt x="2373" y="414"/>
                    <a:pt x="2164" y="244"/>
                    <a:pt x="1944" y="141"/>
                  </a:cubicBezTo>
                  <a:cubicBezTo>
                    <a:pt x="1745" y="46"/>
                    <a:pt x="1530" y="1"/>
                    <a:pt x="1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81" name="Google Shape;4481;p24"/>
            <p:cNvSpPr/>
            <p:nvPr/>
          </p:nvSpPr>
          <p:spPr>
            <a:xfrm rot="-6937260">
              <a:off x="8511986" y="100484"/>
              <a:ext cx="2386906" cy="1168032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82" name="Google Shape;4482;p24"/>
            <p:cNvSpPr/>
            <p:nvPr/>
          </p:nvSpPr>
          <p:spPr>
            <a:xfrm flipH="1">
              <a:off x="7033455" y="-313537"/>
              <a:ext cx="3162367" cy="3221356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83" name="Google Shape;4483;p24"/>
            <p:cNvSpPr/>
            <p:nvPr/>
          </p:nvSpPr>
          <p:spPr>
            <a:xfrm flipH="1">
              <a:off x="6613779" y="4388750"/>
              <a:ext cx="2857070" cy="1415363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84" name="Google Shape;4484;p24"/>
            <p:cNvSpPr/>
            <p:nvPr/>
          </p:nvSpPr>
          <p:spPr>
            <a:xfrm flipH="1">
              <a:off x="-2660225" y="1295171"/>
              <a:ext cx="4770785" cy="4947666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4485" name="Google Shape;4485;p24"/>
          <p:cNvSpPr txBox="1">
            <a:spLocks noGrp="1"/>
          </p:cNvSpPr>
          <p:nvPr>
            <p:ph type="ctrTitle"/>
          </p:nvPr>
        </p:nvSpPr>
        <p:spPr>
          <a:xfrm>
            <a:off x="3064600" y="720000"/>
            <a:ext cx="6062800" cy="15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4486" name="Google Shape;4486;p24"/>
          <p:cNvSpPr txBox="1">
            <a:spLocks noGrp="1"/>
          </p:cNvSpPr>
          <p:nvPr>
            <p:ph type="subTitle" idx="1"/>
          </p:nvPr>
        </p:nvSpPr>
        <p:spPr>
          <a:xfrm>
            <a:off x="3314400" y="3148600"/>
            <a:ext cx="5563200" cy="15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4487" name="Google Shape;4487;p24"/>
          <p:cNvSpPr txBox="1">
            <a:spLocks noGrp="1"/>
          </p:cNvSpPr>
          <p:nvPr>
            <p:ph type="subTitle" idx="2"/>
          </p:nvPr>
        </p:nvSpPr>
        <p:spPr>
          <a:xfrm>
            <a:off x="3314403" y="5640233"/>
            <a:ext cx="5563200" cy="4976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4488" name="Google Shape;4488;p24"/>
          <p:cNvSpPr txBox="1"/>
          <p:nvPr/>
        </p:nvSpPr>
        <p:spPr>
          <a:xfrm>
            <a:off x="3314400" y="4643200"/>
            <a:ext cx="55632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spcBef>
                <a:spcPts val="400"/>
              </a:spcBef>
              <a:buClr>
                <a:srgbClr val="000000"/>
              </a:buClr>
              <a:buFont typeface="Arial"/>
              <a:buNone/>
            </a:pPr>
            <a:r>
              <a:rPr lang="en" sz="1467" b="1" u="sng" kern="0">
                <a:solidFill>
                  <a:srgbClr val="DB634D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CREDITS:</a:t>
            </a:r>
            <a:r>
              <a:rPr lang="en" sz="1467" kern="0">
                <a:solidFill>
                  <a:srgbClr val="272727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This presentation template was created by </a:t>
            </a:r>
            <a:r>
              <a:rPr lang="en" sz="1467" b="1" u="sng" kern="0">
                <a:solidFill>
                  <a:srgbClr val="DB634D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467" b="1" u="sng" kern="0">
                <a:solidFill>
                  <a:srgbClr val="DB634D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,</a:t>
            </a:r>
            <a:r>
              <a:rPr lang="en" sz="1467" kern="0">
                <a:solidFill>
                  <a:srgbClr val="272727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including icons by </a:t>
            </a:r>
            <a:r>
              <a:rPr lang="en" sz="1467" b="1" u="sng" kern="0">
                <a:solidFill>
                  <a:srgbClr val="DB634D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467" b="1" u="sng" kern="0">
                <a:solidFill>
                  <a:srgbClr val="DB634D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,</a:t>
            </a:r>
            <a:r>
              <a:rPr lang="en" sz="1467" kern="0">
                <a:solidFill>
                  <a:srgbClr val="272727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 and infographics &amp; images by </a:t>
            </a:r>
            <a:r>
              <a:rPr lang="en" sz="1467" b="1" u="sng" kern="0">
                <a:solidFill>
                  <a:srgbClr val="DB634D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endParaRPr sz="1467" b="1" u="sng" kern="0">
              <a:solidFill>
                <a:srgbClr val="DB634D"/>
              </a:solidFill>
              <a:latin typeface="Barlow Semi Condensed"/>
              <a:ea typeface="Barlow Semi Condensed"/>
              <a:cs typeface="Barlow Semi Condensed"/>
              <a:sym typeface="Barlow Semi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679285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4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90" name="Google Shape;4490;p25"/>
          <p:cNvGrpSpPr/>
          <p:nvPr/>
        </p:nvGrpSpPr>
        <p:grpSpPr>
          <a:xfrm>
            <a:off x="-1373766" y="-1330600"/>
            <a:ext cx="15974996" cy="10184299"/>
            <a:chOff x="-1030325" y="-997950"/>
            <a:chExt cx="11981247" cy="7638224"/>
          </a:xfrm>
        </p:grpSpPr>
        <p:sp>
          <p:nvSpPr>
            <p:cNvPr id="4491" name="Google Shape;4491;p25"/>
            <p:cNvSpPr/>
            <p:nvPr/>
          </p:nvSpPr>
          <p:spPr>
            <a:xfrm>
              <a:off x="-1030325" y="-997950"/>
              <a:ext cx="5829076" cy="4388935"/>
            </a:xfrm>
            <a:custGeom>
              <a:avLst/>
              <a:gdLst/>
              <a:ahLst/>
              <a:cxnLst/>
              <a:rect l="l" t="t" r="r" b="b"/>
              <a:pathLst>
                <a:path w="91204" h="68671" extrusionOk="0">
                  <a:moveTo>
                    <a:pt x="56246" y="0"/>
                  </a:moveTo>
                  <a:cubicBezTo>
                    <a:pt x="46995" y="0"/>
                    <a:pt x="37746" y="803"/>
                    <a:pt x="28633" y="2401"/>
                  </a:cubicBezTo>
                  <a:cubicBezTo>
                    <a:pt x="21361" y="3677"/>
                    <a:pt x="13674" y="5750"/>
                    <a:pt x="8867" y="11358"/>
                  </a:cubicBezTo>
                  <a:cubicBezTo>
                    <a:pt x="5768" y="14973"/>
                    <a:pt x="4241" y="19657"/>
                    <a:pt x="3113" y="24285"/>
                  </a:cubicBezTo>
                  <a:cubicBezTo>
                    <a:pt x="2016" y="28780"/>
                    <a:pt x="1229" y="33352"/>
                    <a:pt x="755" y="37953"/>
                  </a:cubicBezTo>
                  <a:cubicBezTo>
                    <a:pt x="1" y="45270"/>
                    <a:pt x="1016" y="51523"/>
                    <a:pt x="5237" y="57599"/>
                  </a:cubicBezTo>
                  <a:cubicBezTo>
                    <a:pt x="9588" y="63865"/>
                    <a:pt x="17019" y="68447"/>
                    <a:pt x="24726" y="68664"/>
                  </a:cubicBezTo>
                  <a:cubicBezTo>
                    <a:pt x="24894" y="68668"/>
                    <a:pt x="25062" y="68671"/>
                    <a:pt x="25231" y="68671"/>
                  </a:cubicBezTo>
                  <a:cubicBezTo>
                    <a:pt x="30937" y="68671"/>
                    <a:pt x="36669" y="66004"/>
                    <a:pt x="40303" y="61708"/>
                  </a:cubicBezTo>
                  <a:cubicBezTo>
                    <a:pt x="41924" y="59788"/>
                    <a:pt x="43128" y="57543"/>
                    <a:pt x="43727" y="55066"/>
                  </a:cubicBezTo>
                  <a:cubicBezTo>
                    <a:pt x="44361" y="52438"/>
                    <a:pt x="44332" y="49702"/>
                    <a:pt x="44354" y="46997"/>
                  </a:cubicBezTo>
                  <a:cubicBezTo>
                    <a:pt x="44393" y="41853"/>
                    <a:pt x="44992" y="35973"/>
                    <a:pt x="49154" y="32948"/>
                  </a:cubicBezTo>
                  <a:cubicBezTo>
                    <a:pt x="52116" y="30793"/>
                    <a:pt x="56593" y="30355"/>
                    <a:pt x="58196" y="27062"/>
                  </a:cubicBezTo>
                  <a:cubicBezTo>
                    <a:pt x="59303" y="24788"/>
                    <a:pt x="59697" y="22486"/>
                    <a:pt x="62467" y="21600"/>
                  </a:cubicBezTo>
                  <a:cubicBezTo>
                    <a:pt x="63291" y="21337"/>
                    <a:pt x="64180" y="21254"/>
                    <a:pt x="65096" y="21254"/>
                  </a:cubicBezTo>
                  <a:cubicBezTo>
                    <a:pt x="66680" y="21254"/>
                    <a:pt x="68346" y="21503"/>
                    <a:pt x="69893" y="21503"/>
                  </a:cubicBezTo>
                  <a:cubicBezTo>
                    <a:pt x="70242" y="21503"/>
                    <a:pt x="70585" y="21490"/>
                    <a:pt x="70919" y="21459"/>
                  </a:cubicBezTo>
                  <a:cubicBezTo>
                    <a:pt x="77125" y="20888"/>
                    <a:pt x="83114" y="18092"/>
                    <a:pt x="87503" y="13664"/>
                  </a:cubicBezTo>
                  <a:cubicBezTo>
                    <a:pt x="88933" y="12224"/>
                    <a:pt x="90229" y="10552"/>
                    <a:pt x="90717" y="8583"/>
                  </a:cubicBezTo>
                  <a:cubicBezTo>
                    <a:pt x="91203" y="6615"/>
                    <a:pt x="90710" y="4299"/>
                    <a:pt x="89095" y="3069"/>
                  </a:cubicBezTo>
                  <a:cubicBezTo>
                    <a:pt x="88252" y="2425"/>
                    <a:pt x="87200" y="2133"/>
                    <a:pt x="86170" y="1887"/>
                  </a:cubicBezTo>
                  <a:cubicBezTo>
                    <a:pt x="80745" y="599"/>
                    <a:pt x="74761" y="978"/>
                    <a:pt x="69177" y="525"/>
                  </a:cubicBezTo>
                  <a:cubicBezTo>
                    <a:pt x="64876" y="175"/>
                    <a:pt x="60561" y="0"/>
                    <a:pt x="562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2" name="Google Shape;4492;p25"/>
            <p:cNvSpPr/>
            <p:nvPr/>
          </p:nvSpPr>
          <p:spPr>
            <a:xfrm>
              <a:off x="5733522" y="401826"/>
              <a:ext cx="446621" cy="276358"/>
            </a:xfrm>
            <a:custGeom>
              <a:avLst/>
              <a:gdLst/>
              <a:ahLst/>
              <a:cxnLst/>
              <a:rect l="l" t="t" r="r" b="b"/>
              <a:pathLst>
                <a:path w="6988" h="4324" extrusionOk="0">
                  <a:moveTo>
                    <a:pt x="2923" y="0"/>
                  </a:moveTo>
                  <a:cubicBezTo>
                    <a:pt x="2038" y="0"/>
                    <a:pt x="1395" y="587"/>
                    <a:pt x="1037" y="1342"/>
                  </a:cubicBezTo>
                  <a:cubicBezTo>
                    <a:pt x="0" y="3529"/>
                    <a:pt x="840" y="4324"/>
                    <a:pt x="2058" y="4324"/>
                  </a:cubicBezTo>
                  <a:cubicBezTo>
                    <a:pt x="4028" y="4324"/>
                    <a:pt x="6988" y="2248"/>
                    <a:pt x="4619" y="619"/>
                  </a:cubicBezTo>
                  <a:cubicBezTo>
                    <a:pt x="3984" y="183"/>
                    <a:pt x="3416" y="0"/>
                    <a:pt x="29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3" name="Google Shape;4493;p25"/>
            <p:cNvSpPr/>
            <p:nvPr/>
          </p:nvSpPr>
          <p:spPr>
            <a:xfrm>
              <a:off x="152765" y="3627554"/>
              <a:ext cx="598221" cy="385265"/>
            </a:xfrm>
            <a:custGeom>
              <a:avLst/>
              <a:gdLst/>
              <a:ahLst/>
              <a:cxnLst/>
              <a:rect l="l" t="t" r="r" b="b"/>
              <a:pathLst>
                <a:path w="9360" h="6028" extrusionOk="0">
                  <a:moveTo>
                    <a:pt x="3928" y="0"/>
                  </a:moveTo>
                  <a:cubicBezTo>
                    <a:pt x="2889" y="0"/>
                    <a:pt x="1876" y="522"/>
                    <a:pt x="1241" y="1859"/>
                  </a:cubicBezTo>
                  <a:cubicBezTo>
                    <a:pt x="1" y="4475"/>
                    <a:pt x="1885" y="6028"/>
                    <a:pt x="4041" y="6028"/>
                  </a:cubicBezTo>
                  <a:cubicBezTo>
                    <a:pt x="4897" y="6028"/>
                    <a:pt x="5796" y="5783"/>
                    <a:pt x="6559" y="5263"/>
                  </a:cubicBezTo>
                  <a:cubicBezTo>
                    <a:pt x="9360" y="3352"/>
                    <a:pt x="6562" y="0"/>
                    <a:pt x="39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4" name="Google Shape;4494;p25"/>
            <p:cNvSpPr/>
            <p:nvPr/>
          </p:nvSpPr>
          <p:spPr>
            <a:xfrm>
              <a:off x="5567806" y="329153"/>
              <a:ext cx="165725" cy="157928"/>
            </a:xfrm>
            <a:custGeom>
              <a:avLst/>
              <a:gdLst/>
              <a:ahLst/>
              <a:cxnLst/>
              <a:rect l="l" t="t" r="r" b="b"/>
              <a:pathLst>
                <a:path w="2593" h="2471" extrusionOk="0">
                  <a:moveTo>
                    <a:pt x="1319" y="1"/>
                  </a:moveTo>
                  <a:cubicBezTo>
                    <a:pt x="988" y="1"/>
                    <a:pt x="665" y="111"/>
                    <a:pt x="424" y="311"/>
                  </a:cubicBezTo>
                  <a:cubicBezTo>
                    <a:pt x="191" y="503"/>
                    <a:pt x="35" y="780"/>
                    <a:pt x="21" y="1126"/>
                  </a:cubicBezTo>
                  <a:cubicBezTo>
                    <a:pt x="0" y="1575"/>
                    <a:pt x="48" y="2102"/>
                    <a:pt x="426" y="2350"/>
                  </a:cubicBezTo>
                  <a:cubicBezTo>
                    <a:pt x="552" y="2433"/>
                    <a:pt x="691" y="2470"/>
                    <a:pt x="835" y="2470"/>
                  </a:cubicBezTo>
                  <a:cubicBezTo>
                    <a:pt x="1632" y="2470"/>
                    <a:pt x="2592" y="1351"/>
                    <a:pt x="2428" y="651"/>
                  </a:cubicBezTo>
                  <a:cubicBezTo>
                    <a:pt x="2373" y="414"/>
                    <a:pt x="2164" y="244"/>
                    <a:pt x="1944" y="141"/>
                  </a:cubicBezTo>
                  <a:cubicBezTo>
                    <a:pt x="1745" y="46"/>
                    <a:pt x="1530" y="1"/>
                    <a:pt x="1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5" name="Google Shape;4495;p25"/>
            <p:cNvSpPr/>
            <p:nvPr/>
          </p:nvSpPr>
          <p:spPr>
            <a:xfrm rot="6937260" flipH="1">
              <a:off x="-978295" y="100484"/>
              <a:ext cx="2386906" cy="1168032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6" name="Google Shape;4496;p25"/>
            <p:cNvSpPr/>
            <p:nvPr/>
          </p:nvSpPr>
          <p:spPr>
            <a:xfrm>
              <a:off x="-275225" y="-313537"/>
              <a:ext cx="3162367" cy="3221356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7" name="Google Shape;4497;p25"/>
            <p:cNvSpPr/>
            <p:nvPr/>
          </p:nvSpPr>
          <p:spPr>
            <a:xfrm>
              <a:off x="1017925" y="4138550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8" name="Google Shape;4498;p25"/>
            <p:cNvSpPr/>
            <p:nvPr/>
          </p:nvSpPr>
          <p:spPr>
            <a:xfrm>
              <a:off x="6180138" y="1692609"/>
              <a:ext cx="4770785" cy="4947666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28087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2"/>
        </a:solidFill>
        <a:effectLst/>
      </p:bgPr>
    </p:bg>
    <p:spTree>
      <p:nvGrpSpPr>
        <p:cNvPr id="1" name="Shape 44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58621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bg>
      <p:bgPr>
        <a:solidFill>
          <a:schemeClr val="accent1"/>
        </a:solidFill>
        <a:effectLst/>
      </p:bgPr>
    </p:bg>
    <p:spTree>
      <p:nvGrpSpPr>
        <p:cNvPr id="1" name="Shape 450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7730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ackground 4">
    <p:bg>
      <p:bgPr>
        <a:solidFill>
          <a:schemeClr val="accent3"/>
        </a:solidFill>
        <a:effectLst/>
      </p:bgPr>
    </p:bg>
    <p:spTree>
      <p:nvGrpSpPr>
        <p:cNvPr id="1" name="Shape 45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13006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Background 5">
    <p:bg>
      <p:bgPr>
        <a:solidFill>
          <a:schemeClr val="accent4"/>
        </a:solidFill>
        <a:effectLst/>
      </p:bgPr>
    </p:bg>
    <p:spTree>
      <p:nvGrpSpPr>
        <p:cNvPr id="1" name="Shape 45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01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oogle Shape;38;p4"/>
          <p:cNvGrpSpPr/>
          <p:nvPr/>
        </p:nvGrpSpPr>
        <p:grpSpPr>
          <a:xfrm>
            <a:off x="-796181" y="-1720227"/>
            <a:ext cx="13068848" cy="9444124"/>
            <a:chOff x="-597136" y="-1290171"/>
            <a:chExt cx="9801636" cy="7083093"/>
          </a:xfrm>
        </p:grpSpPr>
        <p:sp>
          <p:nvSpPr>
            <p:cNvPr id="39" name="Google Shape;39;p4"/>
            <p:cNvSpPr/>
            <p:nvPr/>
          </p:nvSpPr>
          <p:spPr>
            <a:xfrm>
              <a:off x="7526852" y="-33486"/>
              <a:ext cx="1617153" cy="1423903"/>
            </a:xfrm>
            <a:custGeom>
              <a:avLst/>
              <a:gdLst/>
              <a:ahLst/>
              <a:cxnLst/>
              <a:rect l="l" t="t" r="r" b="b"/>
              <a:pathLst>
                <a:path w="33364" h="29377" extrusionOk="0">
                  <a:moveTo>
                    <a:pt x="445" y="1"/>
                  </a:moveTo>
                  <a:cubicBezTo>
                    <a:pt x="302" y="1"/>
                    <a:pt x="151" y="22"/>
                    <a:pt x="0" y="45"/>
                  </a:cubicBezTo>
                  <a:cubicBezTo>
                    <a:pt x="20" y="45"/>
                    <a:pt x="40" y="45"/>
                    <a:pt x="59" y="45"/>
                  </a:cubicBezTo>
                  <a:cubicBezTo>
                    <a:pt x="1683" y="45"/>
                    <a:pt x="3286" y="753"/>
                    <a:pt x="4752" y="1516"/>
                  </a:cubicBezTo>
                  <a:cubicBezTo>
                    <a:pt x="6898" y="2634"/>
                    <a:pt x="8961" y="4198"/>
                    <a:pt x="9958" y="6476"/>
                  </a:cubicBezTo>
                  <a:cubicBezTo>
                    <a:pt x="11006" y="8877"/>
                    <a:pt x="10827" y="11635"/>
                    <a:pt x="10366" y="14155"/>
                  </a:cubicBezTo>
                  <a:cubicBezTo>
                    <a:pt x="9736" y="17630"/>
                    <a:pt x="8407" y="21398"/>
                    <a:pt x="9345" y="24936"/>
                  </a:cubicBezTo>
                  <a:cubicBezTo>
                    <a:pt x="10154" y="27972"/>
                    <a:pt x="12727" y="29102"/>
                    <a:pt x="15471" y="29102"/>
                  </a:cubicBezTo>
                  <a:cubicBezTo>
                    <a:pt x="16424" y="29102"/>
                    <a:pt x="17398" y="28965"/>
                    <a:pt x="18326" y="28725"/>
                  </a:cubicBezTo>
                  <a:cubicBezTo>
                    <a:pt x="21248" y="27969"/>
                    <a:pt x="24215" y="26353"/>
                    <a:pt x="27227" y="26353"/>
                  </a:cubicBezTo>
                  <a:cubicBezTo>
                    <a:pt x="28335" y="26353"/>
                    <a:pt x="29450" y="26572"/>
                    <a:pt x="30570" y="27134"/>
                  </a:cubicBezTo>
                  <a:cubicBezTo>
                    <a:pt x="31647" y="27674"/>
                    <a:pt x="32599" y="28449"/>
                    <a:pt x="33364" y="29377"/>
                  </a:cubicBezTo>
                  <a:lnTo>
                    <a:pt x="33364" y="10"/>
                  </a:lnTo>
                  <a:lnTo>
                    <a:pt x="596" y="10"/>
                  </a:lnTo>
                  <a:cubicBezTo>
                    <a:pt x="547" y="4"/>
                    <a:pt x="496" y="1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 flipH="1">
              <a:off x="8553125" y="4027570"/>
              <a:ext cx="651375" cy="1109954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-60500" y="4042524"/>
              <a:ext cx="651374" cy="1121953"/>
            </a:xfrm>
            <a:custGeom>
              <a:avLst/>
              <a:gdLst/>
              <a:ahLst/>
              <a:cxnLst/>
              <a:rect l="l" t="t" r="r" b="b"/>
              <a:pathLst>
                <a:path w="62783" h="108140" extrusionOk="0">
                  <a:moveTo>
                    <a:pt x="5699" y="1"/>
                  </a:moveTo>
                  <a:cubicBezTo>
                    <a:pt x="3599" y="1"/>
                    <a:pt x="1440" y="820"/>
                    <a:pt x="0" y="2453"/>
                  </a:cubicBezTo>
                  <a:lnTo>
                    <a:pt x="0" y="108139"/>
                  </a:lnTo>
                  <a:lnTo>
                    <a:pt x="60641" y="108139"/>
                  </a:lnTo>
                  <a:cubicBezTo>
                    <a:pt x="62782" y="90176"/>
                    <a:pt x="55581" y="71699"/>
                    <a:pt x="42289" y="59369"/>
                  </a:cubicBezTo>
                  <a:cubicBezTo>
                    <a:pt x="34510" y="52155"/>
                    <a:pt x="25381" y="46379"/>
                    <a:pt x="19623" y="37235"/>
                  </a:cubicBezTo>
                  <a:cubicBezTo>
                    <a:pt x="13812" y="28009"/>
                    <a:pt x="11377" y="17474"/>
                    <a:pt x="12120" y="6634"/>
                  </a:cubicBezTo>
                  <a:cubicBezTo>
                    <a:pt x="12422" y="2202"/>
                    <a:pt x="9140" y="1"/>
                    <a:pt x="56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4"/>
            <p:cNvSpPr/>
            <p:nvPr/>
          </p:nvSpPr>
          <p:spPr>
            <a:xfrm rot="2700000">
              <a:off x="5484018" y="-1009555"/>
              <a:ext cx="1386539" cy="1431238"/>
            </a:xfrm>
            <a:custGeom>
              <a:avLst/>
              <a:gdLst/>
              <a:ahLst/>
              <a:cxnLst/>
              <a:rect l="l" t="t" r="r" b="b"/>
              <a:pathLst>
                <a:path w="25157" h="25968" extrusionOk="0">
                  <a:moveTo>
                    <a:pt x="13603" y="0"/>
                  </a:moveTo>
                  <a:cubicBezTo>
                    <a:pt x="12500" y="0"/>
                    <a:pt x="11390" y="179"/>
                    <a:pt x="10309" y="561"/>
                  </a:cubicBezTo>
                  <a:cubicBezTo>
                    <a:pt x="7407" y="1588"/>
                    <a:pt x="4803" y="3116"/>
                    <a:pt x="2906" y="5642"/>
                  </a:cubicBezTo>
                  <a:cubicBezTo>
                    <a:pt x="1847" y="7057"/>
                    <a:pt x="1040" y="8588"/>
                    <a:pt x="664" y="10335"/>
                  </a:cubicBezTo>
                  <a:cubicBezTo>
                    <a:pt x="0" y="13430"/>
                    <a:pt x="306" y="16509"/>
                    <a:pt x="854" y="19575"/>
                  </a:cubicBezTo>
                  <a:cubicBezTo>
                    <a:pt x="1236" y="21720"/>
                    <a:pt x="2461" y="23291"/>
                    <a:pt x="4341" y="24353"/>
                  </a:cubicBezTo>
                  <a:cubicBezTo>
                    <a:pt x="6193" y="25401"/>
                    <a:pt x="8177" y="25968"/>
                    <a:pt x="10566" y="25968"/>
                  </a:cubicBezTo>
                  <a:cubicBezTo>
                    <a:pt x="10615" y="25968"/>
                    <a:pt x="10665" y="25967"/>
                    <a:pt x="10714" y="25967"/>
                  </a:cubicBezTo>
                  <a:cubicBezTo>
                    <a:pt x="11305" y="25934"/>
                    <a:pt x="12172" y="25921"/>
                    <a:pt x="13022" y="25748"/>
                  </a:cubicBezTo>
                  <a:cubicBezTo>
                    <a:pt x="13630" y="25625"/>
                    <a:pt x="14237" y="25496"/>
                    <a:pt x="14829" y="25306"/>
                  </a:cubicBezTo>
                  <a:cubicBezTo>
                    <a:pt x="21056" y="23297"/>
                    <a:pt x="25157" y="17319"/>
                    <a:pt x="24934" y="10601"/>
                  </a:cubicBezTo>
                  <a:cubicBezTo>
                    <a:pt x="24737" y="4708"/>
                    <a:pt x="19271" y="0"/>
                    <a:pt x="136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43" name="Google Shape;43;p4"/>
            <p:cNvGrpSpPr/>
            <p:nvPr/>
          </p:nvGrpSpPr>
          <p:grpSpPr>
            <a:xfrm rot="-1466185" flipH="1">
              <a:off x="81976" y="110670"/>
              <a:ext cx="651436" cy="537339"/>
              <a:chOff x="100283" y="1775289"/>
              <a:chExt cx="940950" cy="776248"/>
            </a:xfrm>
          </p:grpSpPr>
          <p:sp>
            <p:nvSpPr>
              <p:cNvPr id="44" name="Google Shape;44;p4"/>
              <p:cNvSpPr/>
              <p:nvPr/>
            </p:nvSpPr>
            <p:spPr>
              <a:xfrm rot="2700000">
                <a:off x="392368" y="1875264"/>
                <a:ext cx="521481" cy="576299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9262" extrusionOk="0">
                    <a:moveTo>
                      <a:pt x="4431" y="0"/>
                    </a:moveTo>
                    <a:cubicBezTo>
                      <a:pt x="4060" y="0"/>
                      <a:pt x="3680" y="67"/>
                      <a:pt x="3302" y="203"/>
                    </a:cubicBezTo>
                    <a:cubicBezTo>
                      <a:pt x="2213" y="598"/>
                      <a:pt x="1645" y="1452"/>
                      <a:pt x="1256" y="2468"/>
                    </a:cubicBezTo>
                    <a:cubicBezTo>
                      <a:pt x="1113" y="2843"/>
                      <a:pt x="941" y="3195"/>
                      <a:pt x="705" y="3520"/>
                    </a:cubicBezTo>
                    <a:cubicBezTo>
                      <a:pt x="151" y="4285"/>
                      <a:pt x="1" y="5128"/>
                      <a:pt x="214" y="6044"/>
                    </a:cubicBezTo>
                    <a:cubicBezTo>
                      <a:pt x="609" y="7752"/>
                      <a:pt x="2004" y="8960"/>
                      <a:pt x="3857" y="9219"/>
                    </a:cubicBezTo>
                    <a:cubicBezTo>
                      <a:pt x="4055" y="9247"/>
                      <a:pt x="4251" y="9262"/>
                      <a:pt x="4443" y="9262"/>
                    </a:cubicBezTo>
                    <a:cubicBezTo>
                      <a:pt x="5009" y="9262"/>
                      <a:pt x="5547" y="9133"/>
                      <a:pt x="6065" y="8831"/>
                    </a:cubicBezTo>
                    <a:cubicBezTo>
                      <a:pt x="7675" y="7897"/>
                      <a:pt x="8360" y="6466"/>
                      <a:pt x="8363" y="4909"/>
                    </a:cubicBezTo>
                    <a:cubicBezTo>
                      <a:pt x="8380" y="3919"/>
                      <a:pt x="8253" y="3218"/>
                      <a:pt x="7825" y="2600"/>
                    </a:cubicBezTo>
                    <a:cubicBezTo>
                      <a:pt x="7507" y="2145"/>
                      <a:pt x="7191" y="1691"/>
                      <a:pt x="6859" y="1245"/>
                    </a:cubicBezTo>
                    <a:cubicBezTo>
                      <a:pt x="6249" y="430"/>
                      <a:pt x="5372" y="0"/>
                      <a:pt x="44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5" name="Google Shape;45;p4"/>
              <p:cNvSpPr/>
              <p:nvPr/>
            </p:nvSpPr>
            <p:spPr>
              <a:xfrm rot="1513453">
                <a:off x="943095" y="2423631"/>
                <a:ext cx="52396" cy="66672"/>
              </a:xfrm>
              <a:custGeom>
                <a:avLst/>
                <a:gdLst/>
                <a:ahLst/>
                <a:cxnLst/>
                <a:rect l="l" t="t" r="r" b="b"/>
                <a:pathLst>
                  <a:path w="980" h="1247" extrusionOk="0">
                    <a:moveTo>
                      <a:pt x="543" y="1"/>
                    </a:moveTo>
                    <a:cubicBezTo>
                      <a:pt x="216" y="1"/>
                      <a:pt x="55" y="205"/>
                      <a:pt x="0" y="533"/>
                    </a:cubicBezTo>
                    <a:cubicBezTo>
                      <a:pt x="83" y="809"/>
                      <a:pt x="60" y="1157"/>
                      <a:pt x="446" y="1243"/>
                    </a:cubicBezTo>
                    <a:cubicBezTo>
                      <a:pt x="455" y="1245"/>
                      <a:pt x="465" y="1246"/>
                      <a:pt x="474" y="1246"/>
                    </a:cubicBezTo>
                    <a:cubicBezTo>
                      <a:pt x="683" y="1246"/>
                      <a:pt x="980" y="776"/>
                      <a:pt x="977" y="443"/>
                    </a:cubicBezTo>
                    <a:cubicBezTo>
                      <a:pt x="977" y="180"/>
                      <a:pt x="844" y="15"/>
                      <a:pt x="575" y="1"/>
                    </a:cubicBezTo>
                    <a:cubicBezTo>
                      <a:pt x="564" y="1"/>
                      <a:pt x="553" y="1"/>
                      <a:pt x="5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6" name="Google Shape;46;p4"/>
              <p:cNvSpPr/>
              <p:nvPr/>
            </p:nvSpPr>
            <p:spPr>
              <a:xfrm rot="1513453">
                <a:off x="417818" y="1811987"/>
                <a:ext cx="48921" cy="50311"/>
              </a:xfrm>
              <a:custGeom>
                <a:avLst/>
                <a:gdLst/>
                <a:ahLst/>
                <a:cxnLst/>
                <a:rect l="l" t="t" r="r" b="b"/>
                <a:pathLst>
                  <a:path w="915" h="941" extrusionOk="0">
                    <a:moveTo>
                      <a:pt x="412" y="1"/>
                    </a:moveTo>
                    <a:cubicBezTo>
                      <a:pt x="136" y="1"/>
                      <a:pt x="4" y="186"/>
                      <a:pt x="1" y="489"/>
                    </a:cubicBezTo>
                    <a:cubicBezTo>
                      <a:pt x="17" y="765"/>
                      <a:pt x="174" y="938"/>
                      <a:pt x="476" y="941"/>
                    </a:cubicBezTo>
                    <a:cubicBezTo>
                      <a:pt x="768" y="941"/>
                      <a:pt x="914" y="775"/>
                      <a:pt x="905" y="486"/>
                    </a:cubicBezTo>
                    <a:cubicBezTo>
                      <a:pt x="894" y="187"/>
                      <a:pt x="721" y="7"/>
                      <a:pt x="426" y="1"/>
                    </a:cubicBezTo>
                    <a:cubicBezTo>
                      <a:pt x="422" y="1"/>
                      <a:pt x="417" y="1"/>
                      <a:pt x="41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 rot="1513453">
                <a:off x="856474" y="2505867"/>
                <a:ext cx="39992" cy="32133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8" name="Google Shape;48;p4"/>
              <p:cNvSpPr/>
              <p:nvPr/>
            </p:nvSpPr>
            <p:spPr>
              <a:xfrm rot="1513430">
                <a:off x="123690" y="2026916"/>
                <a:ext cx="117883" cy="136229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9" name="Google Shape;49;p4"/>
              <p:cNvSpPr/>
              <p:nvPr/>
            </p:nvSpPr>
            <p:spPr>
              <a:xfrm rot="1513453">
                <a:off x="269923" y="2015287"/>
                <a:ext cx="39992" cy="32133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50" name="Google Shape;50;p4"/>
            <p:cNvSpPr/>
            <p:nvPr/>
          </p:nvSpPr>
          <p:spPr>
            <a:xfrm rot="3566524">
              <a:off x="-831694" y="3531415"/>
              <a:ext cx="3103394" cy="1226878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51" name="Google Shape;51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6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662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5"/>
          <p:cNvGrpSpPr/>
          <p:nvPr/>
        </p:nvGrpSpPr>
        <p:grpSpPr>
          <a:xfrm>
            <a:off x="-2715315" y="-316000"/>
            <a:ext cx="15903417" cy="8204667"/>
            <a:chOff x="-2036487" y="-237000"/>
            <a:chExt cx="11927563" cy="6153500"/>
          </a:xfrm>
        </p:grpSpPr>
        <p:sp>
          <p:nvSpPr>
            <p:cNvPr id="55" name="Google Shape;55;p5"/>
            <p:cNvSpPr/>
            <p:nvPr/>
          </p:nvSpPr>
          <p:spPr>
            <a:xfrm>
              <a:off x="7363641" y="4495768"/>
              <a:ext cx="1840856" cy="733229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 rot="-5400000" flipH="1">
              <a:off x="-38077" y="-114329"/>
              <a:ext cx="288517" cy="364777"/>
            </a:xfrm>
            <a:custGeom>
              <a:avLst/>
              <a:gdLst/>
              <a:ahLst/>
              <a:cxnLst/>
              <a:rect l="l" t="t" r="r" b="b"/>
              <a:pathLst>
                <a:path w="4540" h="5740" extrusionOk="0">
                  <a:moveTo>
                    <a:pt x="4217" y="0"/>
                  </a:moveTo>
                  <a:cubicBezTo>
                    <a:pt x="4454" y="1466"/>
                    <a:pt x="4405" y="3034"/>
                    <a:pt x="3377" y="4181"/>
                  </a:cubicBezTo>
                  <a:cubicBezTo>
                    <a:pt x="2821" y="4794"/>
                    <a:pt x="2054" y="5140"/>
                    <a:pt x="1266" y="5348"/>
                  </a:cubicBezTo>
                  <a:cubicBezTo>
                    <a:pt x="850" y="5459"/>
                    <a:pt x="424" y="5520"/>
                    <a:pt x="0" y="5581"/>
                  </a:cubicBezTo>
                  <a:lnTo>
                    <a:pt x="0" y="5740"/>
                  </a:lnTo>
                  <a:cubicBezTo>
                    <a:pt x="62" y="5732"/>
                    <a:pt x="119" y="5724"/>
                    <a:pt x="176" y="5715"/>
                  </a:cubicBezTo>
                  <a:cubicBezTo>
                    <a:pt x="584" y="5655"/>
                    <a:pt x="988" y="5577"/>
                    <a:pt x="1385" y="5471"/>
                  </a:cubicBezTo>
                  <a:cubicBezTo>
                    <a:pt x="2148" y="5259"/>
                    <a:pt x="2891" y="4916"/>
                    <a:pt x="3437" y="4328"/>
                  </a:cubicBezTo>
                  <a:cubicBezTo>
                    <a:pt x="4006" y="3724"/>
                    <a:pt x="4324" y="2923"/>
                    <a:pt x="4438" y="2111"/>
                  </a:cubicBezTo>
                  <a:cubicBezTo>
                    <a:pt x="4540" y="1408"/>
                    <a:pt x="4491" y="698"/>
                    <a:pt x="43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" name="Google Shape;57;p5"/>
            <p:cNvSpPr/>
            <p:nvPr/>
          </p:nvSpPr>
          <p:spPr>
            <a:xfrm rot="-5400000" flipH="1">
              <a:off x="-43161" y="-109245"/>
              <a:ext cx="508845" cy="574937"/>
            </a:xfrm>
            <a:custGeom>
              <a:avLst/>
              <a:gdLst/>
              <a:ahLst/>
              <a:cxnLst/>
              <a:rect l="l" t="t" r="r" b="b"/>
              <a:pathLst>
                <a:path w="8007" h="9047" extrusionOk="0">
                  <a:moveTo>
                    <a:pt x="7467" y="0"/>
                  </a:moveTo>
                  <a:cubicBezTo>
                    <a:pt x="7712" y="865"/>
                    <a:pt x="7822" y="1768"/>
                    <a:pt x="7782" y="2666"/>
                  </a:cubicBezTo>
                  <a:cubicBezTo>
                    <a:pt x="7724" y="3842"/>
                    <a:pt x="7394" y="5026"/>
                    <a:pt x="6695" y="5989"/>
                  </a:cubicBezTo>
                  <a:cubicBezTo>
                    <a:pt x="5896" y="7091"/>
                    <a:pt x="4679" y="7716"/>
                    <a:pt x="3401" y="8100"/>
                  </a:cubicBezTo>
                  <a:cubicBezTo>
                    <a:pt x="2286" y="8434"/>
                    <a:pt x="1127" y="8606"/>
                    <a:pt x="0" y="8892"/>
                  </a:cubicBezTo>
                  <a:lnTo>
                    <a:pt x="0" y="9047"/>
                  </a:lnTo>
                  <a:cubicBezTo>
                    <a:pt x="1082" y="8770"/>
                    <a:pt x="2193" y="8598"/>
                    <a:pt x="3266" y="8291"/>
                  </a:cubicBezTo>
                  <a:cubicBezTo>
                    <a:pt x="4540" y="7933"/>
                    <a:pt x="5781" y="7353"/>
                    <a:pt x="6634" y="6307"/>
                  </a:cubicBezTo>
                  <a:cubicBezTo>
                    <a:pt x="7381" y="5397"/>
                    <a:pt x="7782" y="4250"/>
                    <a:pt x="7900" y="3087"/>
                  </a:cubicBezTo>
                  <a:cubicBezTo>
                    <a:pt x="8006" y="2054"/>
                    <a:pt x="7900" y="1001"/>
                    <a:pt x="76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" name="Google Shape;58;p5"/>
            <p:cNvSpPr/>
            <p:nvPr/>
          </p:nvSpPr>
          <p:spPr>
            <a:xfrm rot="-5400000" flipH="1">
              <a:off x="-23810" y="-128596"/>
              <a:ext cx="733240" cy="838034"/>
            </a:xfrm>
            <a:custGeom>
              <a:avLst/>
              <a:gdLst/>
              <a:ahLst/>
              <a:cxnLst/>
              <a:rect l="l" t="t" r="r" b="b"/>
              <a:pathLst>
                <a:path w="11538" h="13187" extrusionOk="0">
                  <a:moveTo>
                    <a:pt x="10565" y="0"/>
                  </a:moveTo>
                  <a:cubicBezTo>
                    <a:pt x="11129" y="1061"/>
                    <a:pt x="11349" y="2303"/>
                    <a:pt x="11256" y="3503"/>
                  </a:cubicBezTo>
                  <a:cubicBezTo>
                    <a:pt x="11117" y="5259"/>
                    <a:pt x="10284" y="6879"/>
                    <a:pt x="9125" y="8182"/>
                  </a:cubicBezTo>
                  <a:cubicBezTo>
                    <a:pt x="7871" y="9586"/>
                    <a:pt x="6271" y="10611"/>
                    <a:pt x="4573" y="11390"/>
                  </a:cubicBezTo>
                  <a:cubicBezTo>
                    <a:pt x="3642" y="11815"/>
                    <a:pt x="2678" y="12170"/>
                    <a:pt x="1707" y="12497"/>
                  </a:cubicBezTo>
                  <a:cubicBezTo>
                    <a:pt x="1144" y="12685"/>
                    <a:pt x="571" y="12852"/>
                    <a:pt x="0" y="13032"/>
                  </a:cubicBezTo>
                  <a:lnTo>
                    <a:pt x="0" y="13186"/>
                  </a:lnTo>
                  <a:cubicBezTo>
                    <a:pt x="539" y="13019"/>
                    <a:pt x="1082" y="12856"/>
                    <a:pt x="1621" y="12681"/>
                  </a:cubicBezTo>
                  <a:cubicBezTo>
                    <a:pt x="2576" y="12366"/>
                    <a:pt x="3524" y="12023"/>
                    <a:pt x="4442" y="11611"/>
                  </a:cubicBezTo>
                  <a:cubicBezTo>
                    <a:pt x="6156" y="10848"/>
                    <a:pt x="7782" y="9843"/>
                    <a:pt x="9071" y="8459"/>
                  </a:cubicBezTo>
                  <a:cubicBezTo>
                    <a:pt x="10243" y="7202"/>
                    <a:pt x="11125" y="5638"/>
                    <a:pt x="11358" y="3916"/>
                  </a:cubicBezTo>
                  <a:cubicBezTo>
                    <a:pt x="11537" y="2593"/>
                    <a:pt x="11349" y="1193"/>
                    <a:pt x="107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-2036487" y="4250975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1532450" y="4771213"/>
              <a:ext cx="73575" cy="61300"/>
            </a:xfrm>
            <a:custGeom>
              <a:avLst/>
              <a:gdLst/>
              <a:ahLst/>
              <a:cxnLst/>
              <a:rect l="l" t="t" r="r" b="b"/>
              <a:pathLst>
                <a:path w="2943" h="2452" extrusionOk="0">
                  <a:moveTo>
                    <a:pt x="2023" y="1"/>
                  </a:moveTo>
                  <a:cubicBezTo>
                    <a:pt x="1550" y="1"/>
                    <a:pt x="1000" y="327"/>
                    <a:pt x="659" y="892"/>
                  </a:cubicBezTo>
                  <a:cubicBezTo>
                    <a:pt x="1" y="1986"/>
                    <a:pt x="559" y="2451"/>
                    <a:pt x="1287" y="2451"/>
                  </a:cubicBezTo>
                  <a:cubicBezTo>
                    <a:pt x="2018" y="2451"/>
                    <a:pt x="2920" y="1981"/>
                    <a:pt x="2932" y="1206"/>
                  </a:cubicBezTo>
                  <a:cubicBezTo>
                    <a:pt x="2942" y="368"/>
                    <a:pt x="2526" y="1"/>
                    <a:pt x="20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1812900" y="4680975"/>
              <a:ext cx="290125" cy="241775"/>
            </a:xfrm>
            <a:custGeom>
              <a:avLst/>
              <a:gdLst/>
              <a:ahLst/>
              <a:cxnLst/>
              <a:rect l="l" t="t" r="r" b="b"/>
              <a:pathLst>
                <a:path w="11605" h="9671" extrusionOk="0">
                  <a:moveTo>
                    <a:pt x="7983" y="1"/>
                  </a:moveTo>
                  <a:cubicBezTo>
                    <a:pt x="6115" y="1"/>
                    <a:pt x="3945" y="1289"/>
                    <a:pt x="2601" y="3519"/>
                  </a:cubicBezTo>
                  <a:cubicBezTo>
                    <a:pt x="0" y="7835"/>
                    <a:pt x="2201" y="9671"/>
                    <a:pt x="5072" y="9671"/>
                  </a:cubicBezTo>
                  <a:cubicBezTo>
                    <a:pt x="7958" y="9671"/>
                    <a:pt x="11521" y="7815"/>
                    <a:pt x="11562" y="4760"/>
                  </a:cubicBezTo>
                  <a:cubicBezTo>
                    <a:pt x="11605" y="1449"/>
                    <a:pt x="9963" y="1"/>
                    <a:pt x="79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" name="Google Shape;62;p5"/>
            <p:cNvSpPr/>
            <p:nvPr/>
          </p:nvSpPr>
          <p:spPr>
            <a:xfrm rot="-2700000">
              <a:off x="-1347601" y="1706885"/>
              <a:ext cx="2907575" cy="2189225"/>
            </a:xfrm>
            <a:custGeom>
              <a:avLst/>
              <a:gdLst/>
              <a:ahLst/>
              <a:cxnLst/>
              <a:rect l="l" t="t" r="r" b="b"/>
              <a:pathLst>
                <a:path w="91204" h="68671" extrusionOk="0">
                  <a:moveTo>
                    <a:pt x="56246" y="0"/>
                  </a:moveTo>
                  <a:cubicBezTo>
                    <a:pt x="46995" y="0"/>
                    <a:pt x="37746" y="803"/>
                    <a:pt x="28633" y="2401"/>
                  </a:cubicBezTo>
                  <a:cubicBezTo>
                    <a:pt x="21361" y="3677"/>
                    <a:pt x="13674" y="5750"/>
                    <a:pt x="8867" y="11358"/>
                  </a:cubicBezTo>
                  <a:cubicBezTo>
                    <a:pt x="5768" y="14973"/>
                    <a:pt x="4241" y="19657"/>
                    <a:pt x="3113" y="24285"/>
                  </a:cubicBezTo>
                  <a:cubicBezTo>
                    <a:pt x="2016" y="28780"/>
                    <a:pt x="1229" y="33352"/>
                    <a:pt x="755" y="37953"/>
                  </a:cubicBezTo>
                  <a:cubicBezTo>
                    <a:pt x="1" y="45270"/>
                    <a:pt x="1016" y="51523"/>
                    <a:pt x="5237" y="57599"/>
                  </a:cubicBezTo>
                  <a:cubicBezTo>
                    <a:pt x="9588" y="63865"/>
                    <a:pt x="17019" y="68447"/>
                    <a:pt x="24726" y="68664"/>
                  </a:cubicBezTo>
                  <a:cubicBezTo>
                    <a:pt x="24894" y="68668"/>
                    <a:pt x="25062" y="68671"/>
                    <a:pt x="25231" y="68671"/>
                  </a:cubicBezTo>
                  <a:cubicBezTo>
                    <a:pt x="30937" y="68671"/>
                    <a:pt x="36669" y="66004"/>
                    <a:pt x="40303" y="61708"/>
                  </a:cubicBezTo>
                  <a:cubicBezTo>
                    <a:pt x="41924" y="59788"/>
                    <a:pt x="43128" y="57543"/>
                    <a:pt x="43727" y="55066"/>
                  </a:cubicBezTo>
                  <a:cubicBezTo>
                    <a:pt x="44361" y="52438"/>
                    <a:pt x="44332" y="49702"/>
                    <a:pt x="44354" y="46997"/>
                  </a:cubicBezTo>
                  <a:cubicBezTo>
                    <a:pt x="44393" y="41853"/>
                    <a:pt x="44992" y="35973"/>
                    <a:pt x="49154" y="32948"/>
                  </a:cubicBezTo>
                  <a:cubicBezTo>
                    <a:pt x="52116" y="30793"/>
                    <a:pt x="56593" y="30355"/>
                    <a:pt x="58196" y="27062"/>
                  </a:cubicBezTo>
                  <a:cubicBezTo>
                    <a:pt x="59303" y="24788"/>
                    <a:pt x="59697" y="22486"/>
                    <a:pt x="62467" y="21600"/>
                  </a:cubicBezTo>
                  <a:cubicBezTo>
                    <a:pt x="63291" y="21337"/>
                    <a:pt x="64180" y="21254"/>
                    <a:pt x="65096" y="21254"/>
                  </a:cubicBezTo>
                  <a:cubicBezTo>
                    <a:pt x="66680" y="21254"/>
                    <a:pt x="68346" y="21503"/>
                    <a:pt x="69893" y="21503"/>
                  </a:cubicBezTo>
                  <a:cubicBezTo>
                    <a:pt x="70242" y="21503"/>
                    <a:pt x="70585" y="21490"/>
                    <a:pt x="70919" y="21459"/>
                  </a:cubicBezTo>
                  <a:cubicBezTo>
                    <a:pt x="77125" y="20888"/>
                    <a:pt x="83114" y="18092"/>
                    <a:pt x="87503" y="13664"/>
                  </a:cubicBezTo>
                  <a:cubicBezTo>
                    <a:pt x="88933" y="12224"/>
                    <a:pt x="90229" y="10552"/>
                    <a:pt x="90717" y="8583"/>
                  </a:cubicBezTo>
                  <a:cubicBezTo>
                    <a:pt x="91203" y="6615"/>
                    <a:pt x="90710" y="4299"/>
                    <a:pt x="89095" y="3069"/>
                  </a:cubicBezTo>
                  <a:cubicBezTo>
                    <a:pt x="88252" y="2425"/>
                    <a:pt x="87200" y="2133"/>
                    <a:pt x="86170" y="1887"/>
                  </a:cubicBezTo>
                  <a:cubicBezTo>
                    <a:pt x="80745" y="599"/>
                    <a:pt x="74761" y="978"/>
                    <a:pt x="69177" y="525"/>
                  </a:cubicBezTo>
                  <a:cubicBezTo>
                    <a:pt x="64876" y="175"/>
                    <a:pt x="60561" y="0"/>
                    <a:pt x="562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" name="Google Shape;63;p5"/>
            <p:cNvSpPr/>
            <p:nvPr/>
          </p:nvSpPr>
          <p:spPr>
            <a:xfrm rot="8225514">
              <a:off x="2477630" y="4890851"/>
              <a:ext cx="466194" cy="508823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" name="Google Shape;64;p5"/>
            <p:cNvSpPr/>
            <p:nvPr/>
          </p:nvSpPr>
          <p:spPr>
            <a:xfrm flipH="1">
              <a:off x="8142075" y="-237000"/>
              <a:ext cx="1749000" cy="1781625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4095875" y="4439275"/>
              <a:ext cx="687886" cy="573249"/>
            </a:xfrm>
            <a:custGeom>
              <a:avLst/>
              <a:gdLst/>
              <a:ahLst/>
              <a:cxnLst/>
              <a:rect l="l" t="t" r="r" b="b"/>
              <a:pathLst>
                <a:path w="11605" h="9671" extrusionOk="0">
                  <a:moveTo>
                    <a:pt x="7983" y="1"/>
                  </a:moveTo>
                  <a:cubicBezTo>
                    <a:pt x="6115" y="1"/>
                    <a:pt x="3945" y="1289"/>
                    <a:pt x="2601" y="3519"/>
                  </a:cubicBezTo>
                  <a:cubicBezTo>
                    <a:pt x="0" y="7835"/>
                    <a:pt x="2201" y="9671"/>
                    <a:pt x="5072" y="9671"/>
                  </a:cubicBezTo>
                  <a:cubicBezTo>
                    <a:pt x="7958" y="9671"/>
                    <a:pt x="11521" y="7815"/>
                    <a:pt x="11562" y="4760"/>
                  </a:cubicBezTo>
                  <a:cubicBezTo>
                    <a:pt x="11605" y="1449"/>
                    <a:pt x="9963" y="1"/>
                    <a:pt x="79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66" name="Google Shape;66;p5"/>
          <p:cNvSpPr txBox="1">
            <a:spLocks noGrp="1"/>
          </p:cNvSpPr>
          <p:nvPr>
            <p:ph type="subTitle" idx="1"/>
          </p:nvPr>
        </p:nvSpPr>
        <p:spPr>
          <a:xfrm>
            <a:off x="6264400" y="4755300"/>
            <a:ext cx="4967600" cy="13828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subTitle" idx="2"/>
          </p:nvPr>
        </p:nvSpPr>
        <p:spPr>
          <a:xfrm>
            <a:off x="6264400" y="2427295"/>
            <a:ext cx="4967600" cy="1362000"/>
          </a:xfrm>
          <a:prstGeom prst="rect">
            <a:avLst/>
          </a:prstGeom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subTitle" idx="3"/>
          </p:nvPr>
        </p:nvSpPr>
        <p:spPr>
          <a:xfrm>
            <a:off x="6264400" y="1649433"/>
            <a:ext cx="4967600" cy="788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667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0" name="Google Shape;70;p5"/>
          <p:cNvSpPr txBox="1">
            <a:spLocks noGrp="1"/>
          </p:cNvSpPr>
          <p:nvPr>
            <p:ph type="subTitle" idx="4"/>
          </p:nvPr>
        </p:nvSpPr>
        <p:spPr>
          <a:xfrm>
            <a:off x="6264400" y="3967569"/>
            <a:ext cx="4967600" cy="788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667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725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6"/>
          <p:cNvGrpSpPr/>
          <p:nvPr/>
        </p:nvGrpSpPr>
        <p:grpSpPr>
          <a:xfrm>
            <a:off x="-2138366" y="3"/>
            <a:ext cx="15285423" cy="7827740"/>
            <a:chOff x="-1603775" y="2"/>
            <a:chExt cx="11464067" cy="5870805"/>
          </a:xfrm>
        </p:grpSpPr>
        <p:sp>
          <p:nvSpPr>
            <p:cNvPr id="73" name="Google Shape;73;p6"/>
            <p:cNvSpPr/>
            <p:nvPr/>
          </p:nvSpPr>
          <p:spPr>
            <a:xfrm>
              <a:off x="-1603775" y="4091175"/>
              <a:ext cx="3362050" cy="1665525"/>
            </a:xfrm>
            <a:custGeom>
              <a:avLst/>
              <a:gdLst/>
              <a:ahLst/>
              <a:cxnLst/>
              <a:rect l="l" t="t" r="r" b="b"/>
              <a:pathLst>
                <a:path w="134482" h="66621" extrusionOk="0">
                  <a:moveTo>
                    <a:pt x="51432" y="0"/>
                  </a:moveTo>
                  <a:cubicBezTo>
                    <a:pt x="43021" y="0"/>
                    <a:pt x="34599" y="2193"/>
                    <a:pt x="26846" y="6228"/>
                  </a:cubicBezTo>
                  <a:cubicBezTo>
                    <a:pt x="24151" y="7632"/>
                    <a:pt x="21536" y="9257"/>
                    <a:pt x="19034" y="11095"/>
                  </a:cubicBezTo>
                  <a:cubicBezTo>
                    <a:pt x="13567" y="15093"/>
                    <a:pt x="8236" y="20185"/>
                    <a:pt x="4689" y="25995"/>
                  </a:cubicBezTo>
                  <a:cubicBezTo>
                    <a:pt x="1603" y="31052"/>
                    <a:pt x="0" y="37324"/>
                    <a:pt x="1751" y="42982"/>
                  </a:cubicBezTo>
                  <a:cubicBezTo>
                    <a:pt x="3045" y="47161"/>
                    <a:pt x="6046" y="50642"/>
                    <a:pt x="9539" y="53275"/>
                  </a:cubicBezTo>
                  <a:cubicBezTo>
                    <a:pt x="15419" y="57704"/>
                    <a:pt x="21911" y="60189"/>
                    <a:pt x="29104" y="61374"/>
                  </a:cubicBezTo>
                  <a:cubicBezTo>
                    <a:pt x="37277" y="62722"/>
                    <a:pt x="45485" y="63861"/>
                    <a:pt x="53715" y="64791"/>
                  </a:cubicBezTo>
                  <a:cubicBezTo>
                    <a:pt x="63141" y="65856"/>
                    <a:pt x="72739" y="66621"/>
                    <a:pt x="82278" y="66621"/>
                  </a:cubicBezTo>
                  <a:cubicBezTo>
                    <a:pt x="97759" y="66621"/>
                    <a:pt x="113082" y="64606"/>
                    <a:pt x="127252" y="58584"/>
                  </a:cubicBezTo>
                  <a:cubicBezTo>
                    <a:pt x="130193" y="57334"/>
                    <a:pt x="133381" y="55548"/>
                    <a:pt x="134141" y="52443"/>
                  </a:cubicBezTo>
                  <a:cubicBezTo>
                    <a:pt x="134481" y="51051"/>
                    <a:pt x="134267" y="49570"/>
                    <a:pt x="133781" y="48224"/>
                  </a:cubicBezTo>
                  <a:cubicBezTo>
                    <a:pt x="132939" y="45887"/>
                    <a:pt x="131286" y="43851"/>
                    <a:pt x="129173" y="42551"/>
                  </a:cubicBezTo>
                  <a:cubicBezTo>
                    <a:pt x="127124" y="41292"/>
                    <a:pt x="124735" y="40739"/>
                    <a:pt x="122424" y="40079"/>
                  </a:cubicBezTo>
                  <a:cubicBezTo>
                    <a:pt x="112093" y="37124"/>
                    <a:pt x="102142" y="31607"/>
                    <a:pt x="94505" y="23996"/>
                  </a:cubicBezTo>
                  <a:cubicBezTo>
                    <a:pt x="88960" y="18469"/>
                    <a:pt x="84319" y="12523"/>
                    <a:pt x="77717" y="8066"/>
                  </a:cubicBezTo>
                  <a:cubicBezTo>
                    <a:pt x="69533" y="2543"/>
                    <a:pt x="60489" y="0"/>
                    <a:pt x="51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" name="Google Shape;74;p6"/>
            <p:cNvSpPr/>
            <p:nvPr/>
          </p:nvSpPr>
          <p:spPr>
            <a:xfrm>
              <a:off x="8667600" y="1063275"/>
              <a:ext cx="695750" cy="588425"/>
            </a:xfrm>
            <a:custGeom>
              <a:avLst/>
              <a:gdLst/>
              <a:ahLst/>
              <a:cxnLst/>
              <a:rect l="l" t="t" r="r" b="b"/>
              <a:pathLst>
                <a:path w="27830" h="23537" extrusionOk="0">
                  <a:moveTo>
                    <a:pt x="17298" y="0"/>
                  </a:moveTo>
                  <a:cubicBezTo>
                    <a:pt x="14384" y="0"/>
                    <a:pt x="11355" y="1565"/>
                    <a:pt x="10215" y="4263"/>
                  </a:cubicBezTo>
                  <a:cubicBezTo>
                    <a:pt x="9067" y="6979"/>
                    <a:pt x="6990" y="6611"/>
                    <a:pt x="4625" y="7647"/>
                  </a:cubicBezTo>
                  <a:cubicBezTo>
                    <a:pt x="2959" y="8375"/>
                    <a:pt x="1386" y="9451"/>
                    <a:pt x="726" y="11215"/>
                  </a:cubicBezTo>
                  <a:cubicBezTo>
                    <a:pt x="1" y="13146"/>
                    <a:pt x="979" y="15440"/>
                    <a:pt x="2140" y="17005"/>
                  </a:cubicBezTo>
                  <a:cubicBezTo>
                    <a:pt x="4997" y="20853"/>
                    <a:pt x="9361" y="23010"/>
                    <a:pt x="14017" y="23450"/>
                  </a:cubicBezTo>
                  <a:cubicBezTo>
                    <a:pt x="14622" y="23508"/>
                    <a:pt x="15233" y="23537"/>
                    <a:pt x="15846" y="23537"/>
                  </a:cubicBezTo>
                  <a:cubicBezTo>
                    <a:pt x="16179" y="23537"/>
                    <a:pt x="16512" y="23528"/>
                    <a:pt x="16846" y="23511"/>
                  </a:cubicBezTo>
                  <a:cubicBezTo>
                    <a:pt x="18414" y="23430"/>
                    <a:pt x="20342" y="23086"/>
                    <a:pt x="21605" y="22071"/>
                  </a:cubicBezTo>
                  <a:cubicBezTo>
                    <a:pt x="22894" y="21034"/>
                    <a:pt x="22844" y="19262"/>
                    <a:pt x="23510" y="17874"/>
                  </a:cubicBezTo>
                  <a:cubicBezTo>
                    <a:pt x="23881" y="17099"/>
                    <a:pt x="24562" y="16489"/>
                    <a:pt x="25074" y="15777"/>
                  </a:cubicBezTo>
                  <a:cubicBezTo>
                    <a:pt x="26452" y="13867"/>
                    <a:pt x="27829" y="11289"/>
                    <a:pt x="27635" y="8858"/>
                  </a:cubicBezTo>
                  <a:cubicBezTo>
                    <a:pt x="27335" y="5106"/>
                    <a:pt x="22642" y="1118"/>
                    <a:pt x="19183" y="232"/>
                  </a:cubicBezTo>
                  <a:cubicBezTo>
                    <a:pt x="18574" y="76"/>
                    <a:pt x="17939" y="0"/>
                    <a:pt x="172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" name="Google Shape;75;p6"/>
            <p:cNvSpPr/>
            <p:nvPr/>
          </p:nvSpPr>
          <p:spPr>
            <a:xfrm>
              <a:off x="8556075" y="1543200"/>
              <a:ext cx="184125" cy="134100"/>
            </a:xfrm>
            <a:custGeom>
              <a:avLst/>
              <a:gdLst/>
              <a:ahLst/>
              <a:cxnLst/>
              <a:rect l="l" t="t" r="r" b="b"/>
              <a:pathLst>
                <a:path w="7365" h="5364" extrusionOk="0">
                  <a:moveTo>
                    <a:pt x="4207" y="1"/>
                  </a:moveTo>
                  <a:cubicBezTo>
                    <a:pt x="3123" y="1"/>
                    <a:pt x="1986" y="345"/>
                    <a:pt x="1141" y="833"/>
                  </a:cubicBezTo>
                  <a:cubicBezTo>
                    <a:pt x="152" y="1397"/>
                    <a:pt x="0" y="2789"/>
                    <a:pt x="660" y="3667"/>
                  </a:cubicBezTo>
                  <a:cubicBezTo>
                    <a:pt x="1078" y="4224"/>
                    <a:pt x="1722" y="4573"/>
                    <a:pt x="2378" y="4808"/>
                  </a:cubicBezTo>
                  <a:cubicBezTo>
                    <a:pt x="3144" y="5084"/>
                    <a:pt x="3949" y="5364"/>
                    <a:pt x="4712" y="5364"/>
                  </a:cubicBezTo>
                  <a:cubicBezTo>
                    <a:pt x="5380" y="5364"/>
                    <a:pt x="6016" y="5150"/>
                    <a:pt x="6568" y="4531"/>
                  </a:cubicBezTo>
                  <a:cubicBezTo>
                    <a:pt x="7052" y="3983"/>
                    <a:pt x="7315" y="3255"/>
                    <a:pt x="7352" y="2525"/>
                  </a:cubicBezTo>
                  <a:cubicBezTo>
                    <a:pt x="7365" y="2247"/>
                    <a:pt x="7345" y="1964"/>
                    <a:pt x="7228" y="1711"/>
                  </a:cubicBezTo>
                  <a:cubicBezTo>
                    <a:pt x="6654" y="466"/>
                    <a:pt x="5466" y="1"/>
                    <a:pt x="420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6"/>
            <p:cNvSpPr/>
            <p:nvPr/>
          </p:nvSpPr>
          <p:spPr>
            <a:xfrm rot="-1156867">
              <a:off x="6641349" y="4165948"/>
              <a:ext cx="3103418" cy="1226887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" name="Google Shape;77;p6"/>
            <p:cNvSpPr/>
            <p:nvPr/>
          </p:nvSpPr>
          <p:spPr>
            <a:xfrm rot="-5400000">
              <a:off x="-335110" y="335106"/>
              <a:ext cx="1181851" cy="511642"/>
            </a:xfrm>
            <a:custGeom>
              <a:avLst/>
              <a:gdLst/>
              <a:ahLst/>
              <a:cxnLst/>
              <a:rect l="l" t="t" r="r" b="b"/>
              <a:pathLst>
                <a:path w="15816" h="6847" extrusionOk="0">
                  <a:moveTo>
                    <a:pt x="0" y="0"/>
                  </a:moveTo>
                  <a:cubicBezTo>
                    <a:pt x="1127" y="3927"/>
                    <a:pt x="5286" y="6846"/>
                    <a:pt x="10251" y="6846"/>
                  </a:cubicBezTo>
                  <a:cubicBezTo>
                    <a:pt x="12292" y="6846"/>
                    <a:pt x="14199" y="6352"/>
                    <a:pt x="15815" y="5495"/>
                  </a:cubicBezTo>
                  <a:lnTo>
                    <a:pt x="1581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78" name="Google Shape;78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497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oogle Shape;80;p7"/>
          <p:cNvGrpSpPr/>
          <p:nvPr/>
        </p:nvGrpSpPr>
        <p:grpSpPr>
          <a:xfrm>
            <a:off x="-295467" y="-280633"/>
            <a:ext cx="12880192" cy="9050417"/>
            <a:chOff x="-221600" y="-210475"/>
            <a:chExt cx="9660144" cy="6787813"/>
          </a:xfrm>
        </p:grpSpPr>
        <p:sp>
          <p:nvSpPr>
            <p:cNvPr id="81" name="Google Shape;81;p7"/>
            <p:cNvSpPr/>
            <p:nvPr/>
          </p:nvSpPr>
          <p:spPr>
            <a:xfrm rot="10800000">
              <a:off x="2" y="3719602"/>
              <a:ext cx="1617153" cy="1423903"/>
            </a:xfrm>
            <a:custGeom>
              <a:avLst/>
              <a:gdLst/>
              <a:ahLst/>
              <a:cxnLst/>
              <a:rect l="l" t="t" r="r" b="b"/>
              <a:pathLst>
                <a:path w="33364" h="29377" extrusionOk="0">
                  <a:moveTo>
                    <a:pt x="445" y="1"/>
                  </a:moveTo>
                  <a:cubicBezTo>
                    <a:pt x="302" y="1"/>
                    <a:pt x="151" y="22"/>
                    <a:pt x="0" y="45"/>
                  </a:cubicBezTo>
                  <a:cubicBezTo>
                    <a:pt x="20" y="45"/>
                    <a:pt x="40" y="45"/>
                    <a:pt x="59" y="45"/>
                  </a:cubicBezTo>
                  <a:cubicBezTo>
                    <a:pt x="1683" y="45"/>
                    <a:pt x="3286" y="753"/>
                    <a:pt x="4752" y="1516"/>
                  </a:cubicBezTo>
                  <a:cubicBezTo>
                    <a:pt x="6898" y="2634"/>
                    <a:pt x="8961" y="4198"/>
                    <a:pt x="9958" y="6476"/>
                  </a:cubicBezTo>
                  <a:cubicBezTo>
                    <a:pt x="11006" y="8877"/>
                    <a:pt x="10827" y="11635"/>
                    <a:pt x="10366" y="14155"/>
                  </a:cubicBezTo>
                  <a:cubicBezTo>
                    <a:pt x="9736" y="17630"/>
                    <a:pt x="8407" y="21398"/>
                    <a:pt x="9345" y="24936"/>
                  </a:cubicBezTo>
                  <a:cubicBezTo>
                    <a:pt x="10154" y="27972"/>
                    <a:pt x="12727" y="29102"/>
                    <a:pt x="15471" y="29102"/>
                  </a:cubicBezTo>
                  <a:cubicBezTo>
                    <a:pt x="16424" y="29102"/>
                    <a:pt x="17398" y="28965"/>
                    <a:pt x="18326" y="28725"/>
                  </a:cubicBezTo>
                  <a:cubicBezTo>
                    <a:pt x="21248" y="27969"/>
                    <a:pt x="24215" y="26353"/>
                    <a:pt x="27227" y="26353"/>
                  </a:cubicBezTo>
                  <a:cubicBezTo>
                    <a:pt x="28335" y="26353"/>
                    <a:pt x="29450" y="26572"/>
                    <a:pt x="30570" y="27134"/>
                  </a:cubicBezTo>
                  <a:cubicBezTo>
                    <a:pt x="31647" y="27674"/>
                    <a:pt x="32599" y="28449"/>
                    <a:pt x="33364" y="29377"/>
                  </a:cubicBezTo>
                  <a:lnTo>
                    <a:pt x="33364" y="10"/>
                  </a:lnTo>
                  <a:lnTo>
                    <a:pt x="596" y="10"/>
                  </a:lnTo>
                  <a:cubicBezTo>
                    <a:pt x="547" y="4"/>
                    <a:pt x="496" y="1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" name="Google Shape;82;p7"/>
            <p:cNvSpPr/>
            <p:nvPr/>
          </p:nvSpPr>
          <p:spPr>
            <a:xfrm rot="5400000">
              <a:off x="-69181" y="69183"/>
              <a:ext cx="1411547" cy="1273179"/>
            </a:xfrm>
            <a:custGeom>
              <a:avLst/>
              <a:gdLst/>
              <a:ahLst/>
              <a:cxnLst/>
              <a:rect l="l" t="t" r="r" b="b"/>
              <a:pathLst>
                <a:path w="10334" h="9321" extrusionOk="0">
                  <a:moveTo>
                    <a:pt x="421" y="1"/>
                  </a:moveTo>
                  <a:cubicBezTo>
                    <a:pt x="278" y="1"/>
                    <a:pt x="139" y="8"/>
                    <a:pt x="0" y="25"/>
                  </a:cubicBezTo>
                  <a:lnTo>
                    <a:pt x="0" y="9320"/>
                  </a:lnTo>
                  <a:lnTo>
                    <a:pt x="10325" y="9320"/>
                  </a:lnTo>
                  <a:cubicBezTo>
                    <a:pt x="10333" y="7928"/>
                    <a:pt x="10035" y="6573"/>
                    <a:pt x="9182" y="5393"/>
                  </a:cubicBezTo>
                  <a:cubicBezTo>
                    <a:pt x="8219" y="4058"/>
                    <a:pt x="6781" y="3217"/>
                    <a:pt x="5410" y="2364"/>
                  </a:cubicBezTo>
                  <a:cubicBezTo>
                    <a:pt x="4128" y="1563"/>
                    <a:pt x="2727" y="384"/>
                    <a:pt x="1213" y="82"/>
                  </a:cubicBezTo>
                  <a:cubicBezTo>
                    <a:pt x="939" y="25"/>
                    <a:pt x="674" y="1"/>
                    <a:pt x="4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83" name="Google Shape;83;p7"/>
            <p:cNvGrpSpPr/>
            <p:nvPr/>
          </p:nvGrpSpPr>
          <p:grpSpPr>
            <a:xfrm rot="10800000" flipH="1">
              <a:off x="8265291" y="-4130"/>
              <a:ext cx="878458" cy="750441"/>
              <a:chOff x="4137500" y="3664900"/>
              <a:chExt cx="1361950" cy="1163475"/>
            </a:xfrm>
          </p:grpSpPr>
          <p:sp>
            <p:nvSpPr>
              <p:cNvPr id="84" name="Google Shape;84;p7"/>
              <p:cNvSpPr/>
              <p:nvPr/>
            </p:nvSpPr>
            <p:spPr>
              <a:xfrm>
                <a:off x="5122425" y="4051825"/>
                <a:ext cx="376950" cy="776550"/>
              </a:xfrm>
              <a:custGeom>
                <a:avLst/>
                <a:gdLst/>
                <a:ahLst/>
                <a:cxnLst/>
                <a:rect l="l" t="t" r="r" b="b"/>
                <a:pathLst>
                  <a:path w="15078" h="31062" extrusionOk="0">
                    <a:moveTo>
                      <a:pt x="15077" y="1"/>
                    </a:moveTo>
                    <a:cubicBezTo>
                      <a:pt x="12971" y="1679"/>
                      <a:pt x="11020" y="3553"/>
                      <a:pt x="9286" y="5625"/>
                    </a:cubicBezTo>
                    <a:cubicBezTo>
                      <a:pt x="4726" y="11072"/>
                      <a:pt x="1700" y="17704"/>
                      <a:pt x="541" y="24709"/>
                    </a:cubicBezTo>
                    <a:cubicBezTo>
                      <a:pt x="192" y="26814"/>
                      <a:pt x="16" y="28937"/>
                      <a:pt x="1" y="31061"/>
                    </a:cubicBezTo>
                    <a:lnTo>
                      <a:pt x="711" y="31061"/>
                    </a:lnTo>
                    <a:cubicBezTo>
                      <a:pt x="748" y="25780"/>
                      <a:pt x="1836" y="20510"/>
                      <a:pt x="3921" y="15656"/>
                    </a:cubicBezTo>
                    <a:cubicBezTo>
                      <a:pt x="6388" y="9928"/>
                      <a:pt x="10267" y="4868"/>
                      <a:pt x="15077" y="912"/>
                    </a:cubicBezTo>
                    <a:lnTo>
                      <a:pt x="1507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85" name="Google Shape;85;p7"/>
              <p:cNvSpPr/>
              <p:nvPr/>
            </p:nvSpPr>
            <p:spPr>
              <a:xfrm>
                <a:off x="5299775" y="4281625"/>
                <a:ext cx="199600" cy="546700"/>
              </a:xfrm>
              <a:custGeom>
                <a:avLst/>
                <a:gdLst/>
                <a:ahLst/>
                <a:cxnLst/>
                <a:rect l="l" t="t" r="r" b="b"/>
                <a:pathLst>
                  <a:path w="7984" h="21868" extrusionOk="0">
                    <a:moveTo>
                      <a:pt x="7983" y="0"/>
                    </a:moveTo>
                    <a:cubicBezTo>
                      <a:pt x="4455" y="4017"/>
                      <a:pt x="1840" y="8778"/>
                      <a:pt x="705" y="14179"/>
                    </a:cubicBezTo>
                    <a:cubicBezTo>
                      <a:pt x="174" y="16711"/>
                      <a:pt x="0" y="19298"/>
                      <a:pt x="201" y="21868"/>
                    </a:cubicBezTo>
                    <a:lnTo>
                      <a:pt x="914" y="21868"/>
                    </a:lnTo>
                    <a:cubicBezTo>
                      <a:pt x="506" y="16781"/>
                      <a:pt x="1660" y="11623"/>
                      <a:pt x="3965" y="7081"/>
                    </a:cubicBezTo>
                    <a:cubicBezTo>
                      <a:pt x="5062" y="4914"/>
                      <a:pt x="6430" y="2902"/>
                      <a:pt x="7983" y="1041"/>
                    </a:cubicBezTo>
                    <a:lnTo>
                      <a:pt x="798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86" name="Google Shape;86;p7"/>
              <p:cNvSpPr/>
              <p:nvPr/>
            </p:nvSpPr>
            <p:spPr>
              <a:xfrm>
                <a:off x="4734475" y="4719850"/>
                <a:ext cx="187625" cy="108525"/>
              </a:xfrm>
              <a:custGeom>
                <a:avLst/>
                <a:gdLst/>
                <a:ahLst/>
                <a:cxnLst/>
                <a:rect l="l" t="t" r="r" b="b"/>
                <a:pathLst>
                  <a:path w="7505" h="4341" extrusionOk="0">
                    <a:moveTo>
                      <a:pt x="5541" y="0"/>
                    </a:moveTo>
                    <a:cubicBezTo>
                      <a:pt x="4913" y="0"/>
                      <a:pt x="4340" y="387"/>
                      <a:pt x="3828" y="718"/>
                    </a:cubicBezTo>
                    <a:cubicBezTo>
                      <a:pt x="3198" y="1125"/>
                      <a:pt x="2601" y="1583"/>
                      <a:pt x="2042" y="2080"/>
                    </a:cubicBezTo>
                    <a:cubicBezTo>
                      <a:pt x="1280" y="2755"/>
                      <a:pt x="604" y="3521"/>
                      <a:pt x="1" y="4340"/>
                    </a:cubicBezTo>
                    <a:lnTo>
                      <a:pt x="884" y="4340"/>
                    </a:lnTo>
                    <a:cubicBezTo>
                      <a:pt x="1443" y="3637"/>
                      <a:pt x="2068" y="2984"/>
                      <a:pt x="2757" y="2396"/>
                    </a:cubicBezTo>
                    <a:cubicBezTo>
                      <a:pt x="3427" y="1823"/>
                      <a:pt x="4188" y="1225"/>
                      <a:pt x="4994" y="855"/>
                    </a:cubicBezTo>
                    <a:cubicBezTo>
                      <a:pt x="5186" y="766"/>
                      <a:pt x="5361" y="727"/>
                      <a:pt x="5520" y="727"/>
                    </a:cubicBezTo>
                    <a:cubicBezTo>
                      <a:pt x="6330" y="727"/>
                      <a:pt x="6717" y="1748"/>
                      <a:pt x="6612" y="2557"/>
                    </a:cubicBezTo>
                    <a:cubicBezTo>
                      <a:pt x="6532" y="3163"/>
                      <a:pt x="6327" y="3751"/>
                      <a:pt x="6129" y="4339"/>
                    </a:cubicBezTo>
                    <a:lnTo>
                      <a:pt x="6868" y="4339"/>
                    </a:lnTo>
                    <a:cubicBezTo>
                      <a:pt x="6999" y="3938"/>
                      <a:pt x="7130" y="3536"/>
                      <a:pt x="7227" y="3127"/>
                    </a:cubicBezTo>
                    <a:cubicBezTo>
                      <a:pt x="7505" y="1944"/>
                      <a:pt x="7204" y="191"/>
                      <a:pt x="5722" y="11"/>
                    </a:cubicBezTo>
                    <a:cubicBezTo>
                      <a:pt x="5661" y="4"/>
                      <a:pt x="5601" y="0"/>
                      <a:pt x="554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87" name="Google Shape;87;p7"/>
              <p:cNvSpPr/>
              <p:nvPr/>
            </p:nvSpPr>
            <p:spPr>
              <a:xfrm>
                <a:off x="4137500" y="3664900"/>
                <a:ext cx="1361950" cy="1163475"/>
              </a:xfrm>
              <a:custGeom>
                <a:avLst/>
                <a:gdLst/>
                <a:ahLst/>
                <a:cxnLst/>
                <a:rect l="l" t="t" r="r" b="b"/>
                <a:pathLst>
                  <a:path w="54478" h="46539" extrusionOk="0">
                    <a:moveTo>
                      <a:pt x="54478" y="0"/>
                    </a:moveTo>
                    <a:cubicBezTo>
                      <a:pt x="54411" y="54"/>
                      <a:pt x="54339" y="103"/>
                      <a:pt x="54270" y="159"/>
                    </a:cubicBezTo>
                    <a:cubicBezTo>
                      <a:pt x="51579" y="2339"/>
                      <a:pt x="49252" y="4866"/>
                      <a:pt x="47234" y="7678"/>
                    </a:cubicBezTo>
                    <a:cubicBezTo>
                      <a:pt x="43443" y="12957"/>
                      <a:pt x="40731" y="18897"/>
                      <a:pt x="37437" y="24480"/>
                    </a:cubicBezTo>
                    <a:cubicBezTo>
                      <a:pt x="34084" y="30158"/>
                      <a:pt x="30002" y="35430"/>
                      <a:pt x="24066" y="38570"/>
                    </a:cubicBezTo>
                    <a:cubicBezTo>
                      <a:pt x="16966" y="42327"/>
                      <a:pt x="8790" y="43095"/>
                      <a:pt x="1363" y="45974"/>
                    </a:cubicBezTo>
                    <a:cubicBezTo>
                      <a:pt x="908" y="46151"/>
                      <a:pt x="452" y="46340"/>
                      <a:pt x="1" y="46538"/>
                    </a:cubicBezTo>
                    <a:lnTo>
                      <a:pt x="1867" y="46538"/>
                    </a:lnTo>
                    <a:cubicBezTo>
                      <a:pt x="8659" y="43946"/>
                      <a:pt x="16019" y="43063"/>
                      <a:pt x="22669" y="40042"/>
                    </a:cubicBezTo>
                    <a:cubicBezTo>
                      <a:pt x="25793" y="38622"/>
                      <a:pt x="28623" y="36694"/>
                      <a:pt x="31052" y="34270"/>
                    </a:cubicBezTo>
                    <a:cubicBezTo>
                      <a:pt x="33235" y="32088"/>
                      <a:pt x="35082" y="29587"/>
                      <a:pt x="36734" y="26987"/>
                    </a:cubicBezTo>
                    <a:cubicBezTo>
                      <a:pt x="40168" y="21585"/>
                      <a:pt x="42811" y="15720"/>
                      <a:pt x="46282" y="10340"/>
                    </a:cubicBezTo>
                    <a:cubicBezTo>
                      <a:pt x="48052" y="7593"/>
                      <a:pt x="50045" y="4986"/>
                      <a:pt x="52417" y="2727"/>
                    </a:cubicBezTo>
                    <a:cubicBezTo>
                      <a:pt x="53079" y="2094"/>
                      <a:pt x="53773" y="1497"/>
                      <a:pt x="54478" y="915"/>
                    </a:cubicBezTo>
                    <a:lnTo>
                      <a:pt x="5447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88" name="Google Shape;88;p7"/>
            <p:cNvSpPr/>
            <p:nvPr/>
          </p:nvSpPr>
          <p:spPr>
            <a:xfrm rot="2700000">
              <a:off x="4398837" y="4193574"/>
              <a:ext cx="1999546" cy="1964513"/>
            </a:xfrm>
            <a:custGeom>
              <a:avLst/>
              <a:gdLst/>
              <a:ahLst/>
              <a:cxnLst/>
              <a:rect l="l" t="t" r="r" b="b"/>
              <a:pathLst>
                <a:path w="49385" h="43570" extrusionOk="0">
                  <a:moveTo>
                    <a:pt x="39467" y="1"/>
                  </a:moveTo>
                  <a:cubicBezTo>
                    <a:pt x="37216" y="1"/>
                    <a:pt x="35049" y="462"/>
                    <a:pt x="32886" y="989"/>
                  </a:cubicBezTo>
                  <a:cubicBezTo>
                    <a:pt x="30056" y="1680"/>
                    <a:pt x="27233" y="2367"/>
                    <a:pt x="24304" y="2517"/>
                  </a:cubicBezTo>
                  <a:cubicBezTo>
                    <a:pt x="22006" y="2636"/>
                    <a:pt x="19704" y="2696"/>
                    <a:pt x="17420" y="3038"/>
                  </a:cubicBezTo>
                  <a:cubicBezTo>
                    <a:pt x="10296" y="4107"/>
                    <a:pt x="5152" y="8009"/>
                    <a:pt x="1509" y="14060"/>
                  </a:cubicBezTo>
                  <a:cubicBezTo>
                    <a:pt x="526" y="15694"/>
                    <a:pt x="1" y="17481"/>
                    <a:pt x="300" y="19434"/>
                  </a:cubicBezTo>
                  <a:cubicBezTo>
                    <a:pt x="582" y="21273"/>
                    <a:pt x="559" y="23123"/>
                    <a:pt x="413" y="24966"/>
                  </a:cubicBezTo>
                  <a:cubicBezTo>
                    <a:pt x="270" y="26727"/>
                    <a:pt x="366" y="28453"/>
                    <a:pt x="725" y="30174"/>
                  </a:cubicBezTo>
                  <a:cubicBezTo>
                    <a:pt x="1246" y="32681"/>
                    <a:pt x="2558" y="34809"/>
                    <a:pt x="3873" y="36952"/>
                  </a:cubicBezTo>
                  <a:cubicBezTo>
                    <a:pt x="4976" y="38752"/>
                    <a:pt x="6421" y="40140"/>
                    <a:pt x="8303" y="41096"/>
                  </a:cubicBezTo>
                  <a:cubicBezTo>
                    <a:pt x="11574" y="42760"/>
                    <a:pt x="15028" y="43569"/>
                    <a:pt x="18163" y="43569"/>
                  </a:cubicBezTo>
                  <a:cubicBezTo>
                    <a:pt x="18346" y="43569"/>
                    <a:pt x="18528" y="43566"/>
                    <a:pt x="18708" y="43561"/>
                  </a:cubicBezTo>
                  <a:cubicBezTo>
                    <a:pt x="18874" y="43564"/>
                    <a:pt x="19039" y="43565"/>
                    <a:pt x="19203" y="43565"/>
                  </a:cubicBezTo>
                  <a:cubicBezTo>
                    <a:pt x="23825" y="43565"/>
                    <a:pt x="27699" y="42455"/>
                    <a:pt x="31560" y="41253"/>
                  </a:cubicBezTo>
                  <a:cubicBezTo>
                    <a:pt x="35217" y="40107"/>
                    <a:pt x="38243" y="38037"/>
                    <a:pt x="40703" y="35112"/>
                  </a:cubicBezTo>
                  <a:cubicBezTo>
                    <a:pt x="44147" y="31011"/>
                    <a:pt x="46581" y="26425"/>
                    <a:pt x="47747" y="21151"/>
                  </a:cubicBezTo>
                  <a:cubicBezTo>
                    <a:pt x="48670" y="16983"/>
                    <a:pt x="49384" y="12825"/>
                    <a:pt x="48986" y="8534"/>
                  </a:cubicBezTo>
                  <a:cubicBezTo>
                    <a:pt x="48554" y="3931"/>
                    <a:pt x="44333" y="62"/>
                    <a:pt x="39700" y="3"/>
                  </a:cubicBezTo>
                  <a:cubicBezTo>
                    <a:pt x="39622" y="2"/>
                    <a:pt x="39545" y="1"/>
                    <a:pt x="394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" name="Google Shape;89;p7"/>
            <p:cNvSpPr/>
            <p:nvPr/>
          </p:nvSpPr>
          <p:spPr>
            <a:xfrm rot="-6905291" flipH="1">
              <a:off x="8735154" y="3629620"/>
              <a:ext cx="68470" cy="79124"/>
            </a:xfrm>
            <a:custGeom>
              <a:avLst/>
              <a:gdLst/>
              <a:ahLst/>
              <a:cxnLst/>
              <a:rect l="l" t="t" r="r" b="b"/>
              <a:pathLst>
                <a:path w="1356" h="1567" extrusionOk="0">
                  <a:moveTo>
                    <a:pt x="685" y="1"/>
                  </a:moveTo>
                  <a:cubicBezTo>
                    <a:pt x="353" y="1"/>
                    <a:pt x="71" y="270"/>
                    <a:pt x="37" y="635"/>
                  </a:cubicBezTo>
                  <a:cubicBezTo>
                    <a:pt x="0" y="1040"/>
                    <a:pt x="362" y="1542"/>
                    <a:pt x="707" y="1565"/>
                  </a:cubicBezTo>
                  <a:cubicBezTo>
                    <a:pt x="715" y="1566"/>
                    <a:pt x="723" y="1566"/>
                    <a:pt x="731" y="1566"/>
                  </a:cubicBezTo>
                  <a:cubicBezTo>
                    <a:pt x="1017" y="1566"/>
                    <a:pt x="1274" y="1217"/>
                    <a:pt x="1315" y="765"/>
                  </a:cubicBezTo>
                  <a:cubicBezTo>
                    <a:pt x="1355" y="363"/>
                    <a:pt x="1116" y="44"/>
                    <a:pt x="747" y="4"/>
                  </a:cubicBezTo>
                  <a:cubicBezTo>
                    <a:pt x="726" y="2"/>
                    <a:pt x="706" y="1"/>
                    <a:pt x="6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" name="Google Shape;90;p7"/>
            <p:cNvSpPr/>
            <p:nvPr/>
          </p:nvSpPr>
          <p:spPr>
            <a:xfrm rot="-6905291" flipH="1">
              <a:off x="8722500" y="3904805"/>
              <a:ext cx="49484" cy="62966"/>
            </a:xfrm>
            <a:custGeom>
              <a:avLst/>
              <a:gdLst/>
              <a:ahLst/>
              <a:cxnLst/>
              <a:rect l="l" t="t" r="r" b="b"/>
              <a:pathLst>
                <a:path w="980" h="1247" extrusionOk="0">
                  <a:moveTo>
                    <a:pt x="543" y="1"/>
                  </a:moveTo>
                  <a:cubicBezTo>
                    <a:pt x="216" y="1"/>
                    <a:pt x="55" y="205"/>
                    <a:pt x="0" y="533"/>
                  </a:cubicBezTo>
                  <a:cubicBezTo>
                    <a:pt x="83" y="809"/>
                    <a:pt x="60" y="1157"/>
                    <a:pt x="446" y="1243"/>
                  </a:cubicBezTo>
                  <a:cubicBezTo>
                    <a:pt x="455" y="1245"/>
                    <a:pt x="465" y="1246"/>
                    <a:pt x="474" y="1246"/>
                  </a:cubicBezTo>
                  <a:cubicBezTo>
                    <a:pt x="683" y="1246"/>
                    <a:pt x="980" y="776"/>
                    <a:pt x="977" y="443"/>
                  </a:cubicBezTo>
                  <a:cubicBezTo>
                    <a:pt x="977" y="180"/>
                    <a:pt x="844" y="15"/>
                    <a:pt x="575" y="1"/>
                  </a:cubicBezTo>
                  <a:cubicBezTo>
                    <a:pt x="564" y="1"/>
                    <a:pt x="553" y="1"/>
                    <a:pt x="5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" name="Google Shape;91;p7"/>
            <p:cNvSpPr/>
            <p:nvPr/>
          </p:nvSpPr>
          <p:spPr>
            <a:xfrm rot="-6905291" flipH="1">
              <a:off x="8637768" y="1290383"/>
              <a:ext cx="46202" cy="47515"/>
            </a:xfrm>
            <a:custGeom>
              <a:avLst/>
              <a:gdLst/>
              <a:ahLst/>
              <a:cxnLst/>
              <a:rect l="l" t="t" r="r" b="b"/>
              <a:pathLst>
                <a:path w="915" h="941" extrusionOk="0">
                  <a:moveTo>
                    <a:pt x="412" y="1"/>
                  </a:moveTo>
                  <a:cubicBezTo>
                    <a:pt x="136" y="1"/>
                    <a:pt x="4" y="186"/>
                    <a:pt x="1" y="489"/>
                  </a:cubicBezTo>
                  <a:cubicBezTo>
                    <a:pt x="17" y="765"/>
                    <a:pt x="174" y="938"/>
                    <a:pt x="476" y="941"/>
                  </a:cubicBezTo>
                  <a:cubicBezTo>
                    <a:pt x="768" y="941"/>
                    <a:pt x="914" y="775"/>
                    <a:pt x="905" y="486"/>
                  </a:cubicBezTo>
                  <a:cubicBezTo>
                    <a:pt x="894" y="187"/>
                    <a:pt x="721" y="7"/>
                    <a:pt x="426" y="1"/>
                  </a:cubicBezTo>
                  <a:cubicBezTo>
                    <a:pt x="422" y="1"/>
                    <a:pt x="417" y="1"/>
                    <a:pt x="4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" name="Google Shape;92;p7"/>
            <p:cNvSpPr/>
            <p:nvPr/>
          </p:nvSpPr>
          <p:spPr>
            <a:xfrm rot="-6905291" flipH="1">
              <a:off x="8789920" y="3833600"/>
              <a:ext cx="37769" cy="30347"/>
            </a:xfrm>
            <a:custGeom>
              <a:avLst/>
              <a:gdLst/>
              <a:ahLst/>
              <a:cxnLst/>
              <a:rect l="l" t="t" r="r" b="b"/>
              <a:pathLst>
                <a:path w="748" h="601" extrusionOk="0">
                  <a:moveTo>
                    <a:pt x="305" y="0"/>
                  </a:moveTo>
                  <a:cubicBezTo>
                    <a:pt x="279" y="0"/>
                    <a:pt x="250" y="5"/>
                    <a:pt x="219" y="15"/>
                  </a:cubicBezTo>
                  <a:cubicBezTo>
                    <a:pt x="0" y="84"/>
                    <a:pt x="20" y="263"/>
                    <a:pt x="53" y="496"/>
                  </a:cubicBezTo>
                  <a:cubicBezTo>
                    <a:pt x="73" y="489"/>
                    <a:pt x="94" y="486"/>
                    <a:pt x="114" y="486"/>
                  </a:cubicBezTo>
                  <a:cubicBezTo>
                    <a:pt x="239" y="486"/>
                    <a:pt x="352" y="600"/>
                    <a:pt x="479" y="600"/>
                  </a:cubicBezTo>
                  <a:cubicBezTo>
                    <a:pt x="531" y="600"/>
                    <a:pt x="586" y="581"/>
                    <a:pt x="644" y="526"/>
                  </a:cubicBezTo>
                  <a:cubicBezTo>
                    <a:pt x="747" y="430"/>
                    <a:pt x="647" y="320"/>
                    <a:pt x="591" y="231"/>
                  </a:cubicBezTo>
                  <a:cubicBezTo>
                    <a:pt x="519" y="117"/>
                    <a:pt x="440" y="0"/>
                    <a:pt x="3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" name="Google Shape;93;p7"/>
            <p:cNvSpPr/>
            <p:nvPr/>
          </p:nvSpPr>
          <p:spPr>
            <a:xfrm rot="-6905291" flipH="1">
              <a:off x="8756621" y="4133650"/>
              <a:ext cx="25550" cy="33477"/>
            </a:xfrm>
            <a:custGeom>
              <a:avLst/>
              <a:gdLst/>
              <a:ahLst/>
              <a:cxnLst/>
              <a:rect l="l" t="t" r="r" b="b"/>
              <a:pathLst>
                <a:path w="506" h="663" extrusionOk="0">
                  <a:moveTo>
                    <a:pt x="323" y="0"/>
                  </a:moveTo>
                  <a:cubicBezTo>
                    <a:pt x="283" y="0"/>
                    <a:pt x="241" y="13"/>
                    <a:pt x="207" y="41"/>
                  </a:cubicBezTo>
                  <a:cubicBezTo>
                    <a:pt x="1" y="197"/>
                    <a:pt x="4" y="403"/>
                    <a:pt x="124" y="662"/>
                  </a:cubicBezTo>
                  <a:cubicBezTo>
                    <a:pt x="416" y="549"/>
                    <a:pt x="505" y="353"/>
                    <a:pt x="472" y="124"/>
                  </a:cubicBezTo>
                  <a:cubicBezTo>
                    <a:pt x="462" y="43"/>
                    <a:pt x="395" y="0"/>
                    <a:pt x="32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" name="Google Shape;94;p7"/>
            <p:cNvSpPr/>
            <p:nvPr/>
          </p:nvSpPr>
          <p:spPr>
            <a:xfrm rot="1513371">
              <a:off x="8775797" y="1121883"/>
              <a:ext cx="111324" cy="128647"/>
            </a:xfrm>
            <a:custGeom>
              <a:avLst/>
              <a:gdLst/>
              <a:ahLst/>
              <a:cxnLst/>
              <a:rect l="l" t="t" r="r" b="b"/>
              <a:pathLst>
                <a:path w="1356" h="1567" extrusionOk="0">
                  <a:moveTo>
                    <a:pt x="685" y="1"/>
                  </a:moveTo>
                  <a:cubicBezTo>
                    <a:pt x="353" y="1"/>
                    <a:pt x="71" y="270"/>
                    <a:pt x="37" y="635"/>
                  </a:cubicBezTo>
                  <a:cubicBezTo>
                    <a:pt x="0" y="1040"/>
                    <a:pt x="362" y="1542"/>
                    <a:pt x="707" y="1565"/>
                  </a:cubicBezTo>
                  <a:cubicBezTo>
                    <a:pt x="715" y="1566"/>
                    <a:pt x="723" y="1566"/>
                    <a:pt x="731" y="1566"/>
                  </a:cubicBezTo>
                  <a:cubicBezTo>
                    <a:pt x="1017" y="1566"/>
                    <a:pt x="1274" y="1217"/>
                    <a:pt x="1315" y="765"/>
                  </a:cubicBezTo>
                  <a:cubicBezTo>
                    <a:pt x="1355" y="363"/>
                    <a:pt x="1116" y="44"/>
                    <a:pt x="747" y="4"/>
                  </a:cubicBezTo>
                  <a:cubicBezTo>
                    <a:pt x="726" y="2"/>
                    <a:pt x="706" y="1"/>
                    <a:pt x="6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" name="Google Shape;95;p7"/>
            <p:cNvSpPr/>
            <p:nvPr/>
          </p:nvSpPr>
          <p:spPr>
            <a:xfrm>
              <a:off x="-221600" y="-210475"/>
              <a:ext cx="687600" cy="750475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" name="Google Shape;96;p7"/>
            <p:cNvSpPr/>
            <p:nvPr/>
          </p:nvSpPr>
          <p:spPr>
            <a:xfrm rot="-6299960">
              <a:off x="8295474" y="2262120"/>
              <a:ext cx="1320336" cy="646106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97" name="Google Shape;97;p7"/>
          <p:cNvGrpSpPr/>
          <p:nvPr/>
        </p:nvGrpSpPr>
        <p:grpSpPr>
          <a:xfrm>
            <a:off x="960200" y="1649600"/>
            <a:ext cx="10272000" cy="4488400"/>
            <a:chOff x="720150" y="1237200"/>
            <a:chExt cx="7704000" cy="3366300"/>
          </a:xfrm>
        </p:grpSpPr>
        <p:sp>
          <p:nvSpPr>
            <p:cNvPr id="98" name="Google Shape;98;p7"/>
            <p:cNvSpPr/>
            <p:nvPr/>
          </p:nvSpPr>
          <p:spPr>
            <a:xfrm>
              <a:off x="720150" y="1237200"/>
              <a:ext cx="7704000" cy="33663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" name="Google Shape;99;p7"/>
            <p:cNvSpPr/>
            <p:nvPr/>
          </p:nvSpPr>
          <p:spPr>
            <a:xfrm>
              <a:off x="6465144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6553933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" name="Google Shape;101;p7"/>
            <p:cNvSpPr/>
            <p:nvPr/>
          </p:nvSpPr>
          <p:spPr>
            <a:xfrm>
              <a:off x="6642723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" name="Google Shape;102;p7"/>
            <p:cNvSpPr/>
            <p:nvPr/>
          </p:nvSpPr>
          <p:spPr>
            <a:xfrm>
              <a:off x="6731512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" name="Google Shape;103;p7"/>
            <p:cNvSpPr/>
            <p:nvPr/>
          </p:nvSpPr>
          <p:spPr>
            <a:xfrm>
              <a:off x="6820301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" name="Google Shape;104;p7"/>
            <p:cNvSpPr/>
            <p:nvPr/>
          </p:nvSpPr>
          <p:spPr>
            <a:xfrm>
              <a:off x="6909090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" name="Google Shape;105;p7"/>
            <p:cNvSpPr/>
            <p:nvPr/>
          </p:nvSpPr>
          <p:spPr>
            <a:xfrm>
              <a:off x="6465144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" name="Google Shape;106;p7"/>
            <p:cNvSpPr/>
            <p:nvPr/>
          </p:nvSpPr>
          <p:spPr>
            <a:xfrm>
              <a:off x="6553933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" name="Google Shape;107;p7"/>
            <p:cNvSpPr/>
            <p:nvPr/>
          </p:nvSpPr>
          <p:spPr>
            <a:xfrm>
              <a:off x="6642723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" name="Google Shape;108;p7"/>
            <p:cNvSpPr/>
            <p:nvPr/>
          </p:nvSpPr>
          <p:spPr>
            <a:xfrm>
              <a:off x="6731512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" name="Google Shape;109;p7"/>
            <p:cNvSpPr/>
            <p:nvPr/>
          </p:nvSpPr>
          <p:spPr>
            <a:xfrm>
              <a:off x="6820301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" name="Google Shape;110;p7"/>
            <p:cNvSpPr/>
            <p:nvPr/>
          </p:nvSpPr>
          <p:spPr>
            <a:xfrm>
              <a:off x="6909090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" name="Google Shape;111;p7"/>
            <p:cNvSpPr/>
            <p:nvPr/>
          </p:nvSpPr>
          <p:spPr>
            <a:xfrm>
              <a:off x="6465144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" name="Google Shape;112;p7"/>
            <p:cNvSpPr/>
            <p:nvPr/>
          </p:nvSpPr>
          <p:spPr>
            <a:xfrm>
              <a:off x="6553933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6642723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6731512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6820301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6909090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6465144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6553933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6642723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6731512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6820301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6909090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" name="Google Shape;123;p7"/>
            <p:cNvSpPr/>
            <p:nvPr/>
          </p:nvSpPr>
          <p:spPr>
            <a:xfrm>
              <a:off x="6465144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" name="Google Shape;124;p7"/>
            <p:cNvSpPr/>
            <p:nvPr/>
          </p:nvSpPr>
          <p:spPr>
            <a:xfrm>
              <a:off x="6553933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" name="Google Shape;125;p7"/>
            <p:cNvSpPr/>
            <p:nvPr/>
          </p:nvSpPr>
          <p:spPr>
            <a:xfrm>
              <a:off x="6642723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" name="Google Shape;126;p7"/>
            <p:cNvSpPr/>
            <p:nvPr/>
          </p:nvSpPr>
          <p:spPr>
            <a:xfrm>
              <a:off x="6731512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" name="Google Shape;127;p7"/>
            <p:cNvSpPr/>
            <p:nvPr/>
          </p:nvSpPr>
          <p:spPr>
            <a:xfrm>
              <a:off x="6820301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" name="Google Shape;128;p7"/>
            <p:cNvSpPr/>
            <p:nvPr/>
          </p:nvSpPr>
          <p:spPr>
            <a:xfrm>
              <a:off x="6909090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" name="Google Shape;129;p7"/>
            <p:cNvSpPr/>
            <p:nvPr/>
          </p:nvSpPr>
          <p:spPr>
            <a:xfrm>
              <a:off x="6465144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6553933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6642723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6731512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6820301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" name="Google Shape;134;p7"/>
            <p:cNvSpPr/>
            <p:nvPr/>
          </p:nvSpPr>
          <p:spPr>
            <a:xfrm>
              <a:off x="6909090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" name="Google Shape;135;p7"/>
            <p:cNvSpPr/>
            <p:nvPr/>
          </p:nvSpPr>
          <p:spPr>
            <a:xfrm>
              <a:off x="6465144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" name="Google Shape;136;p7"/>
            <p:cNvSpPr/>
            <p:nvPr/>
          </p:nvSpPr>
          <p:spPr>
            <a:xfrm>
              <a:off x="6553933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" name="Google Shape;137;p7"/>
            <p:cNvSpPr/>
            <p:nvPr/>
          </p:nvSpPr>
          <p:spPr>
            <a:xfrm>
              <a:off x="6642723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" name="Google Shape;138;p7"/>
            <p:cNvSpPr/>
            <p:nvPr/>
          </p:nvSpPr>
          <p:spPr>
            <a:xfrm>
              <a:off x="6731512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6820301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6909090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" name="Google Shape;141;p7"/>
            <p:cNvSpPr/>
            <p:nvPr/>
          </p:nvSpPr>
          <p:spPr>
            <a:xfrm>
              <a:off x="6465144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" name="Google Shape;142;p7"/>
            <p:cNvSpPr/>
            <p:nvPr/>
          </p:nvSpPr>
          <p:spPr>
            <a:xfrm>
              <a:off x="6553933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" name="Google Shape;143;p7"/>
            <p:cNvSpPr/>
            <p:nvPr/>
          </p:nvSpPr>
          <p:spPr>
            <a:xfrm>
              <a:off x="6642723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" name="Google Shape;144;p7"/>
            <p:cNvSpPr/>
            <p:nvPr/>
          </p:nvSpPr>
          <p:spPr>
            <a:xfrm>
              <a:off x="6731512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" name="Google Shape;145;p7"/>
            <p:cNvSpPr/>
            <p:nvPr/>
          </p:nvSpPr>
          <p:spPr>
            <a:xfrm>
              <a:off x="6820301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" name="Google Shape;146;p7"/>
            <p:cNvSpPr/>
            <p:nvPr/>
          </p:nvSpPr>
          <p:spPr>
            <a:xfrm>
              <a:off x="6909090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" name="Google Shape;147;p7"/>
            <p:cNvSpPr/>
            <p:nvPr/>
          </p:nvSpPr>
          <p:spPr>
            <a:xfrm>
              <a:off x="6465144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" name="Google Shape;148;p7"/>
            <p:cNvSpPr/>
            <p:nvPr/>
          </p:nvSpPr>
          <p:spPr>
            <a:xfrm>
              <a:off x="6553933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" name="Google Shape;149;p7"/>
            <p:cNvSpPr/>
            <p:nvPr/>
          </p:nvSpPr>
          <p:spPr>
            <a:xfrm>
              <a:off x="6642723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" name="Google Shape;150;p7"/>
            <p:cNvSpPr/>
            <p:nvPr/>
          </p:nvSpPr>
          <p:spPr>
            <a:xfrm>
              <a:off x="6731512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" name="Google Shape;151;p7"/>
            <p:cNvSpPr/>
            <p:nvPr/>
          </p:nvSpPr>
          <p:spPr>
            <a:xfrm>
              <a:off x="6820301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" name="Google Shape;152;p7"/>
            <p:cNvSpPr/>
            <p:nvPr/>
          </p:nvSpPr>
          <p:spPr>
            <a:xfrm>
              <a:off x="6909090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" name="Google Shape;153;p7"/>
            <p:cNvSpPr/>
            <p:nvPr/>
          </p:nvSpPr>
          <p:spPr>
            <a:xfrm>
              <a:off x="6465144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" name="Google Shape;154;p7"/>
            <p:cNvSpPr/>
            <p:nvPr/>
          </p:nvSpPr>
          <p:spPr>
            <a:xfrm>
              <a:off x="6553933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" name="Google Shape;155;p7"/>
            <p:cNvSpPr/>
            <p:nvPr/>
          </p:nvSpPr>
          <p:spPr>
            <a:xfrm>
              <a:off x="6642723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" name="Google Shape;156;p7"/>
            <p:cNvSpPr/>
            <p:nvPr/>
          </p:nvSpPr>
          <p:spPr>
            <a:xfrm>
              <a:off x="6731512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" name="Google Shape;157;p7"/>
            <p:cNvSpPr/>
            <p:nvPr/>
          </p:nvSpPr>
          <p:spPr>
            <a:xfrm>
              <a:off x="6820301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" name="Google Shape;158;p7"/>
            <p:cNvSpPr/>
            <p:nvPr/>
          </p:nvSpPr>
          <p:spPr>
            <a:xfrm>
              <a:off x="6909090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" name="Google Shape;159;p7"/>
            <p:cNvSpPr/>
            <p:nvPr/>
          </p:nvSpPr>
          <p:spPr>
            <a:xfrm>
              <a:off x="6465144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" name="Google Shape;160;p7"/>
            <p:cNvSpPr/>
            <p:nvPr/>
          </p:nvSpPr>
          <p:spPr>
            <a:xfrm>
              <a:off x="6553933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" name="Google Shape;161;p7"/>
            <p:cNvSpPr/>
            <p:nvPr/>
          </p:nvSpPr>
          <p:spPr>
            <a:xfrm>
              <a:off x="6642723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" name="Google Shape;162;p7"/>
            <p:cNvSpPr/>
            <p:nvPr/>
          </p:nvSpPr>
          <p:spPr>
            <a:xfrm>
              <a:off x="6731512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" name="Google Shape;163;p7"/>
            <p:cNvSpPr/>
            <p:nvPr/>
          </p:nvSpPr>
          <p:spPr>
            <a:xfrm>
              <a:off x="6820301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" name="Google Shape;164;p7"/>
            <p:cNvSpPr/>
            <p:nvPr/>
          </p:nvSpPr>
          <p:spPr>
            <a:xfrm>
              <a:off x="6909090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" name="Google Shape;165;p7"/>
            <p:cNvSpPr/>
            <p:nvPr/>
          </p:nvSpPr>
          <p:spPr>
            <a:xfrm>
              <a:off x="6465144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" name="Google Shape;166;p7"/>
            <p:cNvSpPr/>
            <p:nvPr/>
          </p:nvSpPr>
          <p:spPr>
            <a:xfrm>
              <a:off x="6553933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" name="Google Shape;167;p7"/>
            <p:cNvSpPr/>
            <p:nvPr/>
          </p:nvSpPr>
          <p:spPr>
            <a:xfrm>
              <a:off x="6642723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" name="Google Shape;168;p7"/>
            <p:cNvSpPr/>
            <p:nvPr/>
          </p:nvSpPr>
          <p:spPr>
            <a:xfrm>
              <a:off x="6731512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" name="Google Shape;169;p7"/>
            <p:cNvSpPr/>
            <p:nvPr/>
          </p:nvSpPr>
          <p:spPr>
            <a:xfrm>
              <a:off x="6820301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" name="Google Shape;170;p7"/>
            <p:cNvSpPr/>
            <p:nvPr/>
          </p:nvSpPr>
          <p:spPr>
            <a:xfrm>
              <a:off x="6909090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" name="Google Shape;171;p7"/>
            <p:cNvSpPr/>
            <p:nvPr/>
          </p:nvSpPr>
          <p:spPr>
            <a:xfrm>
              <a:off x="6465144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" name="Google Shape;172;p7"/>
            <p:cNvSpPr/>
            <p:nvPr/>
          </p:nvSpPr>
          <p:spPr>
            <a:xfrm>
              <a:off x="6553933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" name="Google Shape;173;p7"/>
            <p:cNvSpPr/>
            <p:nvPr/>
          </p:nvSpPr>
          <p:spPr>
            <a:xfrm>
              <a:off x="6642723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6731512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6820301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6909090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" name="Google Shape;177;p7"/>
            <p:cNvSpPr/>
            <p:nvPr/>
          </p:nvSpPr>
          <p:spPr>
            <a:xfrm>
              <a:off x="6997879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6997879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6997879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6997879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" name="Google Shape;181;p7"/>
            <p:cNvSpPr/>
            <p:nvPr/>
          </p:nvSpPr>
          <p:spPr>
            <a:xfrm>
              <a:off x="6997879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6997879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6997879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6997879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" name="Google Shape;185;p7"/>
            <p:cNvSpPr/>
            <p:nvPr/>
          </p:nvSpPr>
          <p:spPr>
            <a:xfrm>
              <a:off x="6997879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" name="Google Shape;186;p7"/>
            <p:cNvSpPr/>
            <p:nvPr/>
          </p:nvSpPr>
          <p:spPr>
            <a:xfrm>
              <a:off x="6997879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" name="Google Shape;187;p7"/>
            <p:cNvSpPr/>
            <p:nvPr/>
          </p:nvSpPr>
          <p:spPr>
            <a:xfrm>
              <a:off x="6997879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" name="Google Shape;188;p7"/>
            <p:cNvSpPr/>
            <p:nvPr/>
          </p:nvSpPr>
          <p:spPr>
            <a:xfrm>
              <a:off x="6997879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" name="Google Shape;189;p7"/>
            <p:cNvSpPr/>
            <p:nvPr/>
          </p:nvSpPr>
          <p:spPr>
            <a:xfrm>
              <a:off x="6997879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" name="Google Shape;190;p7"/>
            <p:cNvSpPr/>
            <p:nvPr/>
          </p:nvSpPr>
          <p:spPr>
            <a:xfrm>
              <a:off x="7086668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" name="Google Shape;191;p7"/>
            <p:cNvSpPr/>
            <p:nvPr/>
          </p:nvSpPr>
          <p:spPr>
            <a:xfrm>
              <a:off x="7086668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" name="Google Shape;192;p7"/>
            <p:cNvSpPr/>
            <p:nvPr/>
          </p:nvSpPr>
          <p:spPr>
            <a:xfrm>
              <a:off x="7086668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" name="Google Shape;193;p7"/>
            <p:cNvSpPr/>
            <p:nvPr/>
          </p:nvSpPr>
          <p:spPr>
            <a:xfrm>
              <a:off x="7086668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" name="Google Shape;194;p7"/>
            <p:cNvSpPr/>
            <p:nvPr/>
          </p:nvSpPr>
          <p:spPr>
            <a:xfrm>
              <a:off x="7086668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" name="Google Shape;195;p7"/>
            <p:cNvSpPr/>
            <p:nvPr/>
          </p:nvSpPr>
          <p:spPr>
            <a:xfrm>
              <a:off x="7086668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" name="Google Shape;196;p7"/>
            <p:cNvSpPr/>
            <p:nvPr/>
          </p:nvSpPr>
          <p:spPr>
            <a:xfrm>
              <a:off x="7086668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" name="Google Shape;197;p7"/>
            <p:cNvSpPr/>
            <p:nvPr/>
          </p:nvSpPr>
          <p:spPr>
            <a:xfrm>
              <a:off x="7086668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" name="Google Shape;198;p7"/>
            <p:cNvSpPr/>
            <p:nvPr/>
          </p:nvSpPr>
          <p:spPr>
            <a:xfrm>
              <a:off x="7086668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" name="Google Shape;199;p7"/>
            <p:cNvSpPr/>
            <p:nvPr/>
          </p:nvSpPr>
          <p:spPr>
            <a:xfrm>
              <a:off x="7086668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" name="Google Shape;200;p7"/>
            <p:cNvSpPr/>
            <p:nvPr/>
          </p:nvSpPr>
          <p:spPr>
            <a:xfrm>
              <a:off x="7086668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" name="Google Shape;201;p7"/>
            <p:cNvSpPr/>
            <p:nvPr/>
          </p:nvSpPr>
          <p:spPr>
            <a:xfrm>
              <a:off x="7086668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" name="Google Shape;202;p7"/>
            <p:cNvSpPr/>
            <p:nvPr/>
          </p:nvSpPr>
          <p:spPr>
            <a:xfrm>
              <a:off x="7086668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" name="Google Shape;203;p7"/>
            <p:cNvSpPr/>
            <p:nvPr/>
          </p:nvSpPr>
          <p:spPr>
            <a:xfrm>
              <a:off x="7175458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" name="Google Shape;204;p7"/>
            <p:cNvSpPr/>
            <p:nvPr/>
          </p:nvSpPr>
          <p:spPr>
            <a:xfrm>
              <a:off x="7175458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" name="Google Shape;205;p7"/>
            <p:cNvSpPr/>
            <p:nvPr/>
          </p:nvSpPr>
          <p:spPr>
            <a:xfrm>
              <a:off x="7175458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" name="Google Shape;206;p7"/>
            <p:cNvSpPr/>
            <p:nvPr/>
          </p:nvSpPr>
          <p:spPr>
            <a:xfrm>
              <a:off x="7175458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" name="Google Shape;207;p7"/>
            <p:cNvSpPr/>
            <p:nvPr/>
          </p:nvSpPr>
          <p:spPr>
            <a:xfrm>
              <a:off x="7175458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" name="Google Shape;208;p7"/>
            <p:cNvSpPr/>
            <p:nvPr/>
          </p:nvSpPr>
          <p:spPr>
            <a:xfrm>
              <a:off x="7175458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" name="Google Shape;209;p7"/>
            <p:cNvSpPr/>
            <p:nvPr/>
          </p:nvSpPr>
          <p:spPr>
            <a:xfrm>
              <a:off x="7175458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" name="Google Shape;210;p7"/>
            <p:cNvSpPr/>
            <p:nvPr/>
          </p:nvSpPr>
          <p:spPr>
            <a:xfrm>
              <a:off x="7175458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" name="Google Shape;211;p7"/>
            <p:cNvSpPr/>
            <p:nvPr/>
          </p:nvSpPr>
          <p:spPr>
            <a:xfrm>
              <a:off x="7175458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" name="Google Shape;212;p7"/>
            <p:cNvSpPr/>
            <p:nvPr/>
          </p:nvSpPr>
          <p:spPr>
            <a:xfrm>
              <a:off x="7175458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" name="Google Shape;213;p7"/>
            <p:cNvSpPr/>
            <p:nvPr/>
          </p:nvSpPr>
          <p:spPr>
            <a:xfrm>
              <a:off x="7175458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" name="Google Shape;214;p7"/>
            <p:cNvSpPr/>
            <p:nvPr/>
          </p:nvSpPr>
          <p:spPr>
            <a:xfrm>
              <a:off x="7175458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" name="Google Shape;215;p7"/>
            <p:cNvSpPr/>
            <p:nvPr/>
          </p:nvSpPr>
          <p:spPr>
            <a:xfrm>
              <a:off x="7175458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" name="Google Shape;216;p7"/>
            <p:cNvSpPr/>
            <p:nvPr/>
          </p:nvSpPr>
          <p:spPr>
            <a:xfrm>
              <a:off x="7264247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" name="Google Shape;217;p7"/>
            <p:cNvSpPr/>
            <p:nvPr/>
          </p:nvSpPr>
          <p:spPr>
            <a:xfrm>
              <a:off x="7264247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" name="Google Shape;218;p7"/>
            <p:cNvSpPr/>
            <p:nvPr/>
          </p:nvSpPr>
          <p:spPr>
            <a:xfrm>
              <a:off x="7264247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" name="Google Shape;219;p7"/>
            <p:cNvSpPr/>
            <p:nvPr/>
          </p:nvSpPr>
          <p:spPr>
            <a:xfrm>
              <a:off x="7264247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" name="Google Shape;220;p7"/>
            <p:cNvSpPr/>
            <p:nvPr/>
          </p:nvSpPr>
          <p:spPr>
            <a:xfrm>
              <a:off x="7264247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" name="Google Shape;221;p7"/>
            <p:cNvSpPr/>
            <p:nvPr/>
          </p:nvSpPr>
          <p:spPr>
            <a:xfrm>
              <a:off x="7264247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" name="Google Shape;222;p7"/>
            <p:cNvSpPr/>
            <p:nvPr/>
          </p:nvSpPr>
          <p:spPr>
            <a:xfrm>
              <a:off x="7264247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" name="Google Shape;223;p7"/>
            <p:cNvSpPr/>
            <p:nvPr/>
          </p:nvSpPr>
          <p:spPr>
            <a:xfrm>
              <a:off x="7264247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" name="Google Shape;224;p7"/>
            <p:cNvSpPr/>
            <p:nvPr/>
          </p:nvSpPr>
          <p:spPr>
            <a:xfrm>
              <a:off x="7264247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" name="Google Shape;225;p7"/>
            <p:cNvSpPr/>
            <p:nvPr/>
          </p:nvSpPr>
          <p:spPr>
            <a:xfrm>
              <a:off x="7264247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" name="Google Shape;226;p7"/>
            <p:cNvSpPr/>
            <p:nvPr/>
          </p:nvSpPr>
          <p:spPr>
            <a:xfrm>
              <a:off x="7264247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" name="Google Shape;227;p7"/>
            <p:cNvSpPr/>
            <p:nvPr/>
          </p:nvSpPr>
          <p:spPr>
            <a:xfrm>
              <a:off x="7264247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" name="Google Shape;228;p7"/>
            <p:cNvSpPr/>
            <p:nvPr/>
          </p:nvSpPr>
          <p:spPr>
            <a:xfrm>
              <a:off x="7264247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" name="Google Shape;229;p7"/>
            <p:cNvSpPr/>
            <p:nvPr/>
          </p:nvSpPr>
          <p:spPr>
            <a:xfrm>
              <a:off x="7353036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" name="Google Shape;230;p7"/>
            <p:cNvSpPr/>
            <p:nvPr/>
          </p:nvSpPr>
          <p:spPr>
            <a:xfrm>
              <a:off x="7353036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" name="Google Shape;231;p7"/>
            <p:cNvSpPr/>
            <p:nvPr/>
          </p:nvSpPr>
          <p:spPr>
            <a:xfrm>
              <a:off x="7353036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" name="Google Shape;232;p7"/>
            <p:cNvSpPr/>
            <p:nvPr/>
          </p:nvSpPr>
          <p:spPr>
            <a:xfrm>
              <a:off x="7353036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" name="Google Shape;233;p7"/>
            <p:cNvSpPr/>
            <p:nvPr/>
          </p:nvSpPr>
          <p:spPr>
            <a:xfrm>
              <a:off x="7353036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" name="Google Shape;234;p7"/>
            <p:cNvSpPr/>
            <p:nvPr/>
          </p:nvSpPr>
          <p:spPr>
            <a:xfrm>
              <a:off x="7353036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" name="Google Shape;235;p7"/>
            <p:cNvSpPr/>
            <p:nvPr/>
          </p:nvSpPr>
          <p:spPr>
            <a:xfrm>
              <a:off x="7353036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" name="Google Shape;236;p7"/>
            <p:cNvSpPr/>
            <p:nvPr/>
          </p:nvSpPr>
          <p:spPr>
            <a:xfrm>
              <a:off x="7353036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" name="Google Shape;237;p7"/>
            <p:cNvSpPr/>
            <p:nvPr/>
          </p:nvSpPr>
          <p:spPr>
            <a:xfrm>
              <a:off x="7353036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" name="Google Shape;238;p7"/>
            <p:cNvSpPr/>
            <p:nvPr/>
          </p:nvSpPr>
          <p:spPr>
            <a:xfrm>
              <a:off x="7353036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" name="Google Shape;239;p7"/>
            <p:cNvSpPr/>
            <p:nvPr/>
          </p:nvSpPr>
          <p:spPr>
            <a:xfrm>
              <a:off x="7353036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" name="Google Shape;240;p7"/>
            <p:cNvSpPr/>
            <p:nvPr/>
          </p:nvSpPr>
          <p:spPr>
            <a:xfrm>
              <a:off x="7353036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7353036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" name="Google Shape;242;p7"/>
            <p:cNvSpPr/>
            <p:nvPr/>
          </p:nvSpPr>
          <p:spPr>
            <a:xfrm>
              <a:off x="7441825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" name="Google Shape;243;p7"/>
            <p:cNvSpPr/>
            <p:nvPr/>
          </p:nvSpPr>
          <p:spPr>
            <a:xfrm>
              <a:off x="7441825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" name="Google Shape;244;p7"/>
            <p:cNvSpPr/>
            <p:nvPr/>
          </p:nvSpPr>
          <p:spPr>
            <a:xfrm>
              <a:off x="7441825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" name="Google Shape;245;p7"/>
            <p:cNvSpPr/>
            <p:nvPr/>
          </p:nvSpPr>
          <p:spPr>
            <a:xfrm>
              <a:off x="7441825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7441825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7441825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" name="Google Shape;248;p7"/>
            <p:cNvSpPr/>
            <p:nvPr/>
          </p:nvSpPr>
          <p:spPr>
            <a:xfrm>
              <a:off x="7441825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" name="Google Shape;249;p7"/>
            <p:cNvSpPr/>
            <p:nvPr/>
          </p:nvSpPr>
          <p:spPr>
            <a:xfrm>
              <a:off x="7441825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" name="Google Shape;250;p7"/>
            <p:cNvSpPr/>
            <p:nvPr/>
          </p:nvSpPr>
          <p:spPr>
            <a:xfrm>
              <a:off x="7441825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" name="Google Shape;251;p7"/>
            <p:cNvSpPr/>
            <p:nvPr/>
          </p:nvSpPr>
          <p:spPr>
            <a:xfrm>
              <a:off x="7441825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7441825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" name="Google Shape;253;p7"/>
            <p:cNvSpPr/>
            <p:nvPr/>
          </p:nvSpPr>
          <p:spPr>
            <a:xfrm>
              <a:off x="7441825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7441825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" name="Google Shape;255;p7"/>
            <p:cNvSpPr/>
            <p:nvPr/>
          </p:nvSpPr>
          <p:spPr>
            <a:xfrm>
              <a:off x="7530614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7530614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" name="Google Shape;257;p7"/>
            <p:cNvSpPr/>
            <p:nvPr/>
          </p:nvSpPr>
          <p:spPr>
            <a:xfrm>
              <a:off x="7530614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" name="Google Shape;258;p7"/>
            <p:cNvSpPr/>
            <p:nvPr/>
          </p:nvSpPr>
          <p:spPr>
            <a:xfrm>
              <a:off x="7530614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" name="Google Shape;259;p7"/>
            <p:cNvSpPr/>
            <p:nvPr/>
          </p:nvSpPr>
          <p:spPr>
            <a:xfrm>
              <a:off x="7530614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" name="Google Shape;260;p7"/>
            <p:cNvSpPr/>
            <p:nvPr/>
          </p:nvSpPr>
          <p:spPr>
            <a:xfrm>
              <a:off x="7530614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" name="Google Shape;261;p7"/>
            <p:cNvSpPr/>
            <p:nvPr/>
          </p:nvSpPr>
          <p:spPr>
            <a:xfrm>
              <a:off x="7530614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" name="Google Shape;262;p7"/>
            <p:cNvSpPr/>
            <p:nvPr/>
          </p:nvSpPr>
          <p:spPr>
            <a:xfrm>
              <a:off x="7530614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" name="Google Shape;263;p7"/>
            <p:cNvSpPr/>
            <p:nvPr/>
          </p:nvSpPr>
          <p:spPr>
            <a:xfrm>
              <a:off x="7530614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" name="Google Shape;264;p7"/>
            <p:cNvSpPr/>
            <p:nvPr/>
          </p:nvSpPr>
          <p:spPr>
            <a:xfrm>
              <a:off x="7530614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" name="Google Shape;265;p7"/>
            <p:cNvSpPr/>
            <p:nvPr/>
          </p:nvSpPr>
          <p:spPr>
            <a:xfrm>
              <a:off x="7530614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" name="Google Shape;266;p7"/>
            <p:cNvSpPr/>
            <p:nvPr/>
          </p:nvSpPr>
          <p:spPr>
            <a:xfrm>
              <a:off x="7530614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" name="Google Shape;267;p7"/>
            <p:cNvSpPr/>
            <p:nvPr/>
          </p:nvSpPr>
          <p:spPr>
            <a:xfrm>
              <a:off x="7530614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" name="Google Shape;268;p7"/>
            <p:cNvSpPr/>
            <p:nvPr/>
          </p:nvSpPr>
          <p:spPr>
            <a:xfrm>
              <a:off x="7619404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" name="Google Shape;269;p7"/>
            <p:cNvSpPr/>
            <p:nvPr/>
          </p:nvSpPr>
          <p:spPr>
            <a:xfrm>
              <a:off x="7619404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" name="Google Shape;270;p7"/>
            <p:cNvSpPr/>
            <p:nvPr/>
          </p:nvSpPr>
          <p:spPr>
            <a:xfrm>
              <a:off x="7619404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" name="Google Shape;271;p7"/>
            <p:cNvSpPr/>
            <p:nvPr/>
          </p:nvSpPr>
          <p:spPr>
            <a:xfrm>
              <a:off x="7619404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" name="Google Shape;272;p7"/>
            <p:cNvSpPr/>
            <p:nvPr/>
          </p:nvSpPr>
          <p:spPr>
            <a:xfrm>
              <a:off x="7619404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" name="Google Shape;273;p7"/>
            <p:cNvSpPr/>
            <p:nvPr/>
          </p:nvSpPr>
          <p:spPr>
            <a:xfrm>
              <a:off x="7619404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" name="Google Shape;274;p7"/>
            <p:cNvSpPr/>
            <p:nvPr/>
          </p:nvSpPr>
          <p:spPr>
            <a:xfrm>
              <a:off x="7619404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" name="Google Shape;275;p7"/>
            <p:cNvSpPr/>
            <p:nvPr/>
          </p:nvSpPr>
          <p:spPr>
            <a:xfrm>
              <a:off x="7619404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" name="Google Shape;276;p7"/>
            <p:cNvSpPr/>
            <p:nvPr/>
          </p:nvSpPr>
          <p:spPr>
            <a:xfrm>
              <a:off x="7619404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" name="Google Shape;277;p7"/>
            <p:cNvSpPr/>
            <p:nvPr/>
          </p:nvSpPr>
          <p:spPr>
            <a:xfrm>
              <a:off x="7619404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" name="Google Shape;278;p7"/>
            <p:cNvSpPr/>
            <p:nvPr/>
          </p:nvSpPr>
          <p:spPr>
            <a:xfrm>
              <a:off x="7619404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" name="Google Shape;279;p7"/>
            <p:cNvSpPr/>
            <p:nvPr/>
          </p:nvSpPr>
          <p:spPr>
            <a:xfrm>
              <a:off x="7619404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" name="Google Shape;280;p7"/>
            <p:cNvSpPr/>
            <p:nvPr/>
          </p:nvSpPr>
          <p:spPr>
            <a:xfrm>
              <a:off x="7619404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" name="Google Shape;281;p7"/>
            <p:cNvSpPr/>
            <p:nvPr/>
          </p:nvSpPr>
          <p:spPr>
            <a:xfrm>
              <a:off x="7708193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" name="Google Shape;282;p7"/>
            <p:cNvSpPr/>
            <p:nvPr/>
          </p:nvSpPr>
          <p:spPr>
            <a:xfrm>
              <a:off x="7708193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" name="Google Shape;283;p7"/>
            <p:cNvSpPr/>
            <p:nvPr/>
          </p:nvSpPr>
          <p:spPr>
            <a:xfrm>
              <a:off x="7708193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" name="Google Shape;284;p7"/>
            <p:cNvSpPr/>
            <p:nvPr/>
          </p:nvSpPr>
          <p:spPr>
            <a:xfrm>
              <a:off x="7708193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" name="Google Shape;285;p7"/>
            <p:cNvSpPr/>
            <p:nvPr/>
          </p:nvSpPr>
          <p:spPr>
            <a:xfrm>
              <a:off x="7708193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" name="Google Shape;286;p7"/>
            <p:cNvSpPr/>
            <p:nvPr/>
          </p:nvSpPr>
          <p:spPr>
            <a:xfrm>
              <a:off x="7708193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" name="Google Shape;287;p7"/>
            <p:cNvSpPr/>
            <p:nvPr/>
          </p:nvSpPr>
          <p:spPr>
            <a:xfrm>
              <a:off x="7708193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" name="Google Shape;288;p7"/>
            <p:cNvSpPr/>
            <p:nvPr/>
          </p:nvSpPr>
          <p:spPr>
            <a:xfrm>
              <a:off x="7708193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" name="Google Shape;289;p7"/>
            <p:cNvSpPr/>
            <p:nvPr/>
          </p:nvSpPr>
          <p:spPr>
            <a:xfrm>
              <a:off x="7708193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" name="Google Shape;290;p7"/>
            <p:cNvSpPr/>
            <p:nvPr/>
          </p:nvSpPr>
          <p:spPr>
            <a:xfrm>
              <a:off x="7708193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" name="Google Shape;291;p7"/>
            <p:cNvSpPr/>
            <p:nvPr/>
          </p:nvSpPr>
          <p:spPr>
            <a:xfrm>
              <a:off x="7708193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" name="Google Shape;292;p7"/>
            <p:cNvSpPr/>
            <p:nvPr/>
          </p:nvSpPr>
          <p:spPr>
            <a:xfrm>
              <a:off x="7708193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" name="Google Shape;293;p7"/>
            <p:cNvSpPr/>
            <p:nvPr/>
          </p:nvSpPr>
          <p:spPr>
            <a:xfrm>
              <a:off x="7708193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4" name="Google Shape;294;p7"/>
            <p:cNvSpPr/>
            <p:nvPr/>
          </p:nvSpPr>
          <p:spPr>
            <a:xfrm>
              <a:off x="7796982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" name="Google Shape;295;p7"/>
            <p:cNvSpPr/>
            <p:nvPr/>
          </p:nvSpPr>
          <p:spPr>
            <a:xfrm>
              <a:off x="7796982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6" name="Google Shape;296;p7"/>
            <p:cNvSpPr/>
            <p:nvPr/>
          </p:nvSpPr>
          <p:spPr>
            <a:xfrm>
              <a:off x="7796982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7" name="Google Shape;297;p7"/>
            <p:cNvSpPr/>
            <p:nvPr/>
          </p:nvSpPr>
          <p:spPr>
            <a:xfrm>
              <a:off x="7796982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8" name="Google Shape;298;p7"/>
            <p:cNvSpPr/>
            <p:nvPr/>
          </p:nvSpPr>
          <p:spPr>
            <a:xfrm>
              <a:off x="7796982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9" name="Google Shape;299;p7"/>
            <p:cNvSpPr/>
            <p:nvPr/>
          </p:nvSpPr>
          <p:spPr>
            <a:xfrm>
              <a:off x="7796982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0" name="Google Shape;300;p7"/>
            <p:cNvSpPr/>
            <p:nvPr/>
          </p:nvSpPr>
          <p:spPr>
            <a:xfrm>
              <a:off x="7796982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1" name="Google Shape;301;p7"/>
            <p:cNvSpPr/>
            <p:nvPr/>
          </p:nvSpPr>
          <p:spPr>
            <a:xfrm>
              <a:off x="7796982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2" name="Google Shape;302;p7"/>
            <p:cNvSpPr/>
            <p:nvPr/>
          </p:nvSpPr>
          <p:spPr>
            <a:xfrm>
              <a:off x="7796982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3" name="Google Shape;303;p7"/>
            <p:cNvSpPr/>
            <p:nvPr/>
          </p:nvSpPr>
          <p:spPr>
            <a:xfrm>
              <a:off x="7796982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4" name="Google Shape;304;p7"/>
            <p:cNvSpPr/>
            <p:nvPr/>
          </p:nvSpPr>
          <p:spPr>
            <a:xfrm>
              <a:off x="7796982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5" name="Google Shape;305;p7"/>
            <p:cNvSpPr/>
            <p:nvPr/>
          </p:nvSpPr>
          <p:spPr>
            <a:xfrm>
              <a:off x="7796982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6" name="Google Shape;306;p7"/>
            <p:cNvSpPr/>
            <p:nvPr/>
          </p:nvSpPr>
          <p:spPr>
            <a:xfrm>
              <a:off x="7796982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7" name="Google Shape;307;p7"/>
            <p:cNvSpPr/>
            <p:nvPr/>
          </p:nvSpPr>
          <p:spPr>
            <a:xfrm>
              <a:off x="7885771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8" name="Google Shape;308;p7"/>
            <p:cNvSpPr/>
            <p:nvPr/>
          </p:nvSpPr>
          <p:spPr>
            <a:xfrm>
              <a:off x="7885771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9" name="Google Shape;309;p7"/>
            <p:cNvSpPr/>
            <p:nvPr/>
          </p:nvSpPr>
          <p:spPr>
            <a:xfrm>
              <a:off x="7885771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0" name="Google Shape;310;p7"/>
            <p:cNvSpPr/>
            <p:nvPr/>
          </p:nvSpPr>
          <p:spPr>
            <a:xfrm>
              <a:off x="7885771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1" name="Google Shape;311;p7"/>
            <p:cNvSpPr/>
            <p:nvPr/>
          </p:nvSpPr>
          <p:spPr>
            <a:xfrm>
              <a:off x="7885771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2" name="Google Shape;312;p7"/>
            <p:cNvSpPr/>
            <p:nvPr/>
          </p:nvSpPr>
          <p:spPr>
            <a:xfrm>
              <a:off x="7885771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3" name="Google Shape;313;p7"/>
            <p:cNvSpPr/>
            <p:nvPr/>
          </p:nvSpPr>
          <p:spPr>
            <a:xfrm>
              <a:off x="7885771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4" name="Google Shape;314;p7"/>
            <p:cNvSpPr/>
            <p:nvPr/>
          </p:nvSpPr>
          <p:spPr>
            <a:xfrm>
              <a:off x="7885771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5" name="Google Shape;315;p7"/>
            <p:cNvSpPr/>
            <p:nvPr/>
          </p:nvSpPr>
          <p:spPr>
            <a:xfrm>
              <a:off x="7885771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6" name="Google Shape;316;p7"/>
            <p:cNvSpPr/>
            <p:nvPr/>
          </p:nvSpPr>
          <p:spPr>
            <a:xfrm>
              <a:off x="7885771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7" name="Google Shape;317;p7"/>
            <p:cNvSpPr/>
            <p:nvPr/>
          </p:nvSpPr>
          <p:spPr>
            <a:xfrm>
              <a:off x="7885771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8" name="Google Shape;318;p7"/>
            <p:cNvSpPr/>
            <p:nvPr/>
          </p:nvSpPr>
          <p:spPr>
            <a:xfrm>
              <a:off x="7885771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9" name="Google Shape;319;p7"/>
            <p:cNvSpPr/>
            <p:nvPr/>
          </p:nvSpPr>
          <p:spPr>
            <a:xfrm>
              <a:off x="7885771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0" name="Google Shape;320;p7"/>
            <p:cNvSpPr/>
            <p:nvPr/>
          </p:nvSpPr>
          <p:spPr>
            <a:xfrm>
              <a:off x="7974560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1" name="Google Shape;321;p7"/>
            <p:cNvSpPr/>
            <p:nvPr/>
          </p:nvSpPr>
          <p:spPr>
            <a:xfrm>
              <a:off x="7974560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2" name="Google Shape;322;p7"/>
            <p:cNvSpPr/>
            <p:nvPr/>
          </p:nvSpPr>
          <p:spPr>
            <a:xfrm>
              <a:off x="7974560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3" name="Google Shape;323;p7"/>
            <p:cNvSpPr/>
            <p:nvPr/>
          </p:nvSpPr>
          <p:spPr>
            <a:xfrm>
              <a:off x="7974560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4" name="Google Shape;324;p7"/>
            <p:cNvSpPr/>
            <p:nvPr/>
          </p:nvSpPr>
          <p:spPr>
            <a:xfrm>
              <a:off x="7974560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5" name="Google Shape;325;p7"/>
            <p:cNvSpPr/>
            <p:nvPr/>
          </p:nvSpPr>
          <p:spPr>
            <a:xfrm>
              <a:off x="7974560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6" name="Google Shape;326;p7"/>
            <p:cNvSpPr/>
            <p:nvPr/>
          </p:nvSpPr>
          <p:spPr>
            <a:xfrm>
              <a:off x="7974560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7" name="Google Shape;327;p7"/>
            <p:cNvSpPr/>
            <p:nvPr/>
          </p:nvSpPr>
          <p:spPr>
            <a:xfrm>
              <a:off x="7974560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8" name="Google Shape;328;p7"/>
            <p:cNvSpPr/>
            <p:nvPr/>
          </p:nvSpPr>
          <p:spPr>
            <a:xfrm>
              <a:off x="7974560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9" name="Google Shape;329;p7"/>
            <p:cNvSpPr/>
            <p:nvPr/>
          </p:nvSpPr>
          <p:spPr>
            <a:xfrm>
              <a:off x="7974560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0" name="Google Shape;330;p7"/>
            <p:cNvSpPr/>
            <p:nvPr/>
          </p:nvSpPr>
          <p:spPr>
            <a:xfrm>
              <a:off x="7974560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1" name="Google Shape;331;p7"/>
            <p:cNvSpPr/>
            <p:nvPr/>
          </p:nvSpPr>
          <p:spPr>
            <a:xfrm>
              <a:off x="7974560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2" name="Google Shape;332;p7"/>
            <p:cNvSpPr/>
            <p:nvPr/>
          </p:nvSpPr>
          <p:spPr>
            <a:xfrm>
              <a:off x="7974560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3" name="Google Shape;333;p7"/>
            <p:cNvSpPr/>
            <p:nvPr/>
          </p:nvSpPr>
          <p:spPr>
            <a:xfrm>
              <a:off x="8063349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4" name="Google Shape;334;p7"/>
            <p:cNvSpPr/>
            <p:nvPr/>
          </p:nvSpPr>
          <p:spPr>
            <a:xfrm>
              <a:off x="8063349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5" name="Google Shape;335;p7"/>
            <p:cNvSpPr/>
            <p:nvPr/>
          </p:nvSpPr>
          <p:spPr>
            <a:xfrm>
              <a:off x="8063349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6" name="Google Shape;336;p7"/>
            <p:cNvSpPr/>
            <p:nvPr/>
          </p:nvSpPr>
          <p:spPr>
            <a:xfrm>
              <a:off x="8063349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7" name="Google Shape;337;p7"/>
            <p:cNvSpPr/>
            <p:nvPr/>
          </p:nvSpPr>
          <p:spPr>
            <a:xfrm>
              <a:off x="8063349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8" name="Google Shape;338;p7"/>
            <p:cNvSpPr/>
            <p:nvPr/>
          </p:nvSpPr>
          <p:spPr>
            <a:xfrm>
              <a:off x="8063349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9" name="Google Shape;339;p7"/>
            <p:cNvSpPr/>
            <p:nvPr/>
          </p:nvSpPr>
          <p:spPr>
            <a:xfrm>
              <a:off x="8063349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0" name="Google Shape;340;p7"/>
            <p:cNvSpPr/>
            <p:nvPr/>
          </p:nvSpPr>
          <p:spPr>
            <a:xfrm>
              <a:off x="8063349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1" name="Google Shape;341;p7"/>
            <p:cNvSpPr/>
            <p:nvPr/>
          </p:nvSpPr>
          <p:spPr>
            <a:xfrm>
              <a:off x="8063349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2" name="Google Shape;342;p7"/>
            <p:cNvSpPr/>
            <p:nvPr/>
          </p:nvSpPr>
          <p:spPr>
            <a:xfrm>
              <a:off x="8063349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3" name="Google Shape;343;p7"/>
            <p:cNvSpPr/>
            <p:nvPr/>
          </p:nvSpPr>
          <p:spPr>
            <a:xfrm>
              <a:off x="8063349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4" name="Google Shape;344;p7"/>
            <p:cNvSpPr/>
            <p:nvPr/>
          </p:nvSpPr>
          <p:spPr>
            <a:xfrm>
              <a:off x="8063349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5" name="Google Shape;345;p7"/>
            <p:cNvSpPr/>
            <p:nvPr/>
          </p:nvSpPr>
          <p:spPr>
            <a:xfrm>
              <a:off x="8063349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6" name="Google Shape;346;p7"/>
            <p:cNvSpPr/>
            <p:nvPr/>
          </p:nvSpPr>
          <p:spPr>
            <a:xfrm>
              <a:off x="8152139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7" name="Google Shape;347;p7"/>
            <p:cNvSpPr/>
            <p:nvPr/>
          </p:nvSpPr>
          <p:spPr>
            <a:xfrm>
              <a:off x="8152139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8" name="Google Shape;348;p7"/>
            <p:cNvSpPr/>
            <p:nvPr/>
          </p:nvSpPr>
          <p:spPr>
            <a:xfrm>
              <a:off x="8152139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9" name="Google Shape;349;p7"/>
            <p:cNvSpPr/>
            <p:nvPr/>
          </p:nvSpPr>
          <p:spPr>
            <a:xfrm>
              <a:off x="8152139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0" name="Google Shape;350;p7"/>
            <p:cNvSpPr/>
            <p:nvPr/>
          </p:nvSpPr>
          <p:spPr>
            <a:xfrm>
              <a:off x="8152139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1" name="Google Shape;351;p7"/>
            <p:cNvSpPr/>
            <p:nvPr/>
          </p:nvSpPr>
          <p:spPr>
            <a:xfrm>
              <a:off x="8152139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2" name="Google Shape;352;p7"/>
            <p:cNvSpPr/>
            <p:nvPr/>
          </p:nvSpPr>
          <p:spPr>
            <a:xfrm>
              <a:off x="8152139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3" name="Google Shape;353;p7"/>
            <p:cNvSpPr/>
            <p:nvPr/>
          </p:nvSpPr>
          <p:spPr>
            <a:xfrm>
              <a:off x="8152139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4" name="Google Shape;354;p7"/>
            <p:cNvSpPr/>
            <p:nvPr/>
          </p:nvSpPr>
          <p:spPr>
            <a:xfrm>
              <a:off x="8152139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5" name="Google Shape;355;p7"/>
            <p:cNvSpPr/>
            <p:nvPr/>
          </p:nvSpPr>
          <p:spPr>
            <a:xfrm>
              <a:off x="8152139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6" name="Google Shape;356;p7"/>
            <p:cNvSpPr/>
            <p:nvPr/>
          </p:nvSpPr>
          <p:spPr>
            <a:xfrm>
              <a:off x="8152139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7" name="Google Shape;357;p7"/>
            <p:cNvSpPr/>
            <p:nvPr/>
          </p:nvSpPr>
          <p:spPr>
            <a:xfrm>
              <a:off x="8152139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8" name="Google Shape;358;p7"/>
            <p:cNvSpPr/>
            <p:nvPr/>
          </p:nvSpPr>
          <p:spPr>
            <a:xfrm>
              <a:off x="8152139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59" name="Google Shape;359;p7"/>
            <p:cNvSpPr/>
            <p:nvPr/>
          </p:nvSpPr>
          <p:spPr>
            <a:xfrm>
              <a:off x="8240928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0" name="Google Shape;360;p7"/>
            <p:cNvSpPr/>
            <p:nvPr/>
          </p:nvSpPr>
          <p:spPr>
            <a:xfrm>
              <a:off x="8240928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1" name="Google Shape;361;p7"/>
            <p:cNvSpPr/>
            <p:nvPr/>
          </p:nvSpPr>
          <p:spPr>
            <a:xfrm>
              <a:off x="8240928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2" name="Google Shape;362;p7"/>
            <p:cNvSpPr/>
            <p:nvPr/>
          </p:nvSpPr>
          <p:spPr>
            <a:xfrm>
              <a:off x="8240928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3" name="Google Shape;363;p7"/>
            <p:cNvSpPr/>
            <p:nvPr/>
          </p:nvSpPr>
          <p:spPr>
            <a:xfrm>
              <a:off x="8240928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4" name="Google Shape;364;p7"/>
            <p:cNvSpPr/>
            <p:nvPr/>
          </p:nvSpPr>
          <p:spPr>
            <a:xfrm>
              <a:off x="8240928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5" name="Google Shape;365;p7"/>
            <p:cNvSpPr/>
            <p:nvPr/>
          </p:nvSpPr>
          <p:spPr>
            <a:xfrm>
              <a:off x="8240928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6" name="Google Shape;366;p7"/>
            <p:cNvSpPr/>
            <p:nvPr/>
          </p:nvSpPr>
          <p:spPr>
            <a:xfrm>
              <a:off x="8240928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7" name="Google Shape;367;p7"/>
            <p:cNvSpPr/>
            <p:nvPr/>
          </p:nvSpPr>
          <p:spPr>
            <a:xfrm>
              <a:off x="8240928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8" name="Google Shape;368;p7"/>
            <p:cNvSpPr/>
            <p:nvPr/>
          </p:nvSpPr>
          <p:spPr>
            <a:xfrm>
              <a:off x="8240928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69" name="Google Shape;369;p7"/>
            <p:cNvSpPr/>
            <p:nvPr/>
          </p:nvSpPr>
          <p:spPr>
            <a:xfrm>
              <a:off x="8240928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0" name="Google Shape;370;p7"/>
            <p:cNvSpPr/>
            <p:nvPr/>
          </p:nvSpPr>
          <p:spPr>
            <a:xfrm>
              <a:off x="8240928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1" name="Google Shape;371;p7"/>
            <p:cNvSpPr/>
            <p:nvPr/>
          </p:nvSpPr>
          <p:spPr>
            <a:xfrm>
              <a:off x="8240928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2" name="Google Shape;372;p7"/>
            <p:cNvSpPr/>
            <p:nvPr/>
          </p:nvSpPr>
          <p:spPr>
            <a:xfrm>
              <a:off x="6465144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3" name="Google Shape;373;p7"/>
            <p:cNvSpPr/>
            <p:nvPr/>
          </p:nvSpPr>
          <p:spPr>
            <a:xfrm>
              <a:off x="6553933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4" name="Google Shape;374;p7"/>
            <p:cNvSpPr/>
            <p:nvPr/>
          </p:nvSpPr>
          <p:spPr>
            <a:xfrm>
              <a:off x="6642723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5" name="Google Shape;375;p7"/>
            <p:cNvSpPr/>
            <p:nvPr/>
          </p:nvSpPr>
          <p:spPr>
            <a:xfrm>
              <a:off x="6731512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6" name="Google Shape;376;p7"/>
            <p:cNvSpPr/>
            <p:nvPr/>
          </p:nvSpPr>
          <p:spPr>
            <a:xfrm>
              <a:off x="6820301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7" name="Google Shape;377;p7"/>
            <p:cNvSpPr/>
            <p:nvPr/>
          </p:nvSpPr>
          <p:spPr>
            <a:xfrm>
              <a:off x="6909090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8" name="Google Shape;378;p7"/>
            <p:cNvSpPr/>
            <p:nvPr/>
          </p:nvSpPr>
          <p:spPr>
            <a:xfrm>
              <a:off x="6997879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9" name="Google Shape;379;p7"/>
            <p:cNvSpPr/>
            <p:nvPr/>
          </p:nvSpPr>
          <p:spPr>
            <a:xfrm>
              <a:off x="7086668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0" name="Google Shape;380;p7"/>
            <p:cNvSpPr/>
            <p:nvPr/>
          </p:nvSpPr>
          <p:spPr>
            <a:xfrm>
              <a:off x="7175458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1" name="Google Shape;381;p7"/>
            <p:cNvSpPr/>
            <p:nvPr/>
          </p:nvSpPr>
          <p:spPr>
            <a:xfrm>
              <a:off x="7264247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2" name="Google Shape;382;p7"/>
            <p:cNvSpPr/>
            <p:nvPr/>
          </p:nvSpPr>
          <p:spPr>
            <a:xfrm>
              <a:off x="7353036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3" name="Google Shape;383;p7"/>
            <p:cNvSpPr/>
            <p:nvPr/>
          </p:nvSpPr>
          <p:spPr>
            <a:xfrm>
              <a:off x="7441825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4" name="Google Shape;384;p7"/>
            <p:cNvSpPr/>
            <p:nvPr/>
          </p:nvSpPr>
          <p:spPr>
            <a:xfrm>
              <a:off x="7530614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5" name="Google Shape;385;p7"/>
            <p:cNvSpPr/>
            <p:nvPr/>
          </p:nvSpPr>
          <p:spPr>
            <a:xfrm>
              <a:off x="7619404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6" name="Google Shape;386;p7"/>
            <p:cNvSpPr/>
            <p:nvPr/>
          </p:nvSpPr>
          <p:spPr>
            <a:xfrm>
              <a:off x="7708193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7" name="Google Shape;387;p7"/>
            <p:cNvSpPr/>
            <p:nvPr/>
          </p:nvSpPr>
          <p:spPr>
            <a:xfrm>
              <a:off x="7796982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8" name="Google Shape;388;p7"/>
            <p:cNvSpPr/>
            <p:nvPr/>
          </p:nvSpPr>
          <p:spPr>
            <a:xfrm>
              <a:off x="7885771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9" name="Google Shape;389;p7"/>
            <p:cNvSpPr/>
            <p:nvPr/>
          </p:nvSpPr>
          <p:spPr>
            <a:xfrm>
              <a:off x="7974560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0" name="Google Shape;390;p7"/>
            <p:cNvSpPr/>
            <p:nvPr/>
          </p:nvSpPr>
          <p:spPr>
            <a:xfrm>
              <a:off x="8063349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1" name="Google Shape;391;p7"/>
            <p:cNvSpPr/>
            <p:nvPr/>
          </p:nvSpPr>
          <p:spPr>
            <a:xfrm>
              <a:off x="8152139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2" name="Google Shape;392;p7"/>
            <p:cNvSpPr/>
            <p:nvPr/>
          </p:nvSpPr>
          <p:spPr>
            <a:xfrm>
              <a:off x="8240928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3" name="Google Shape;393;p7"/>
            <p:cNvSpPr/>
            <p:nvPr/>
          </p:nvSpPr>
          <p:spPr>
            <a:xfrm>
              <a:off x="6465144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4" name="Google Shape;394;p7"/>
            <p:cNvSpPr/>
            <p:nvPr/>
          </p:nvSpPr>
          <p:spPr>
            <a:xfrm>
              <a:off x="6553933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5" name="Google Shape;395;p7"/>
            <p:cNvSpPr/>
            <p:nvPr/>
          </p:nvSpPr>
          <p:spPr>
            <a:xfrm>
              <a:off x="6642723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6" name="Google Shape;396;p7"/>
            <p:cNvSpPr/>
            <p:nvPr/>
          </p:nvSpPr>
          <p:spPr>
            <a:xfrm>
              <a:off x="6731512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7" name="Google Shape;397;p7"/>
            <p:cNvSpPr/>
            <p:nvPr/>
          </p:nvSpPr>
          <p:spPr>
            <a:xfrm>
              <a:off x="6820301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8" name="Google Shape;398;p7"/>
            <p:cNvSpPr/>
            <p:nvPr/>
          </p:nvSpPr>
          <p:spPr>
            <a:xfrm>
              <a:off x="6909090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9" name="Google Shape;399;p7"/>
            <p:cNvSpPr/>
            <p:nvPr/>
          </p:nvSpPr>
          <p:spPr>
            <a:xfrm>
              <a:off x="6997879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0" name="Google Shape;400;p7"/>
            <p:cNvSpPr/>
            <p:nvPr/>
          </p:nvSpPr>
          <p:spPr>
            <a:xfrm>
              <a:off x="7086668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1" name="Google Shape;401;p7"/>
            <p:cNvSpPr/>
            <p:nvPr/>
          </p:nvSpPr>
          <p:spPr>
            <a:xfrm>
              <a:off x="7175458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2" name="Google Shape;402;p7"/>
            <p:cNvSpPr/>
            <p:nvPr/>
          </p:nvSpPr>
          <p:spPr>
            <a:xfrm>
              <a:off x="7264247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3" name="Google Shape;403;p7"/>
            <p:cNvSpPr/>
            <p:nvPr/>
          </p:nvSpPr>
          <p:spPr>
            <a:xfrm>
              <a:off x="7353036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4" name="Google Shape;404;p7"/>
            <p:cNvSpPr/>
            <p:nvPr/>
          </p:nvSpPr>
          <p:spPr>
            <a:xfrm>
              <a:off x="7441825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5" name="Google Shape;405;p7"/>
            <p:cNvSpPr/>
            <p:nvPr/>
          </p:nvSpPr>
          <p:spPr>
            <a:xfrm>
              <a:off x="7530614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6" name="Google Shape;406;p7"/>
            <p:cNvSpPr/>
            <p:nvPr/>
          </p:nvSpPr>
          <p:spPr>
            <a:xfrm>
              <a:off x="7619404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7" name="Google Shape;407;p7"/>
            <p:cNvSpPr/>
            <p:nvPr/>
          </p:nvSpPr>
          <p:spPr>
            <a:xfrm>
              <a:off x="7708193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8" name="Google Shape;408;p7"/>
            <p:cNvSpPr/>
            <p:nvPr/>
          </p:nvSpPr>
          <p:spPr>
            <a:xfrm>
              <a:off x="7796982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9" name="Google Shape;409;p7"/>
            <p:cNvSpPr/>
            <p:nvPr/>
          </p:nvSpPr>
          <p:spPr>
            <a:xfrm>
              <a:off x="7885771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0" name="Google Shape;410;p7"/>
            <p:cNvSpPr/>
            <p:nvPr/>
          </p:nvSpPr>
          <p:spPr>
            <a:xfrm>
              <a:off x="7974560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1" name="Google Shape;411;p7"/>
            <p:cNvSpPr/>
            <p:nvPr/>
          </p:nvSpPr>
          <p:spPr>
            <a:xfrm>
              <a:off x="8063349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2" name="Google Shape;412;p7"/>
            <p:cNvSpPr/>
            <p:nvPr/>
          </p:nvSpPr>
          <p:spPr>
            <a:xfrm>
              <a:off x="8152139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3" name="Google Shape;413;p7"/>
            <p:cNvSpPr/>
            <p:nvPr/>
          </p:nvSpPr>
          <p:spPr>
            <a:xfrm>
              <a:off x="8240928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4" name="Google Shape;414;p7"/>
            <p:cNvSpPr/>
            <p:nvPr/>
          </p:nvSpPr>
          <p:spPr>
            <a:xfrm>
              <a:off x="8333217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5" name="Google Shape;415;p7"/>
            <p:cNvSpPr/>
            <p:nvPr/>
          </p:nvSpPr>
          <p:spPr>
            <a:xfrm>
              <a:off x="8333217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6" name="Google Shape;416;p7"/>
            <p:cNvSpPr/>
            <p:nvPr/>
          </p:nvSpPr>
          <p:spPr>
            <a:xfrm>
              <a:off x="8333217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7" name="Google Shape;417;p7"/>
            <p:cNvSpPr/>
            <p:nvPr/>
          </p:nvSpPr>
          <p:spPr>
            <a:xfrm>
              <a:off x="8333217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8" name="Google Shape;418;p7"/>
            <p:cNvSpPr/>
            <p:nvPr/>
          </p:nvSpPr>
          <p:spPr>
            <a:xfrm>
              <a:off x="8333217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19" name="Google Shape;419;p7"/>
            <p:cNvSpPr/>
            <p:nvPr/>
          </p:nvSpPr>
          <p:spPr>
            <a:xfrm>
              <a:off x="8333217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0" name="Google Shape;420;p7"/>
            <p:cNvSpPr/>
            <p:nvPr/>
          </p:nvSpPr>
          <p:spPr>
            <a:xfrm>
              <a:off x="8333217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1" name="Google Shape;421;p7"/>
            <p:cNvSpPr/>
            <p:nvPr/>
          </p:nvSpPr>
          <p:spPr>
            <a:xfrm>
              <a:off x="8333217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2" name="Google Shape;422;p7"/>
            <p:cNvSpPr/>
            <p:nvPr/>
          </p:nvSpPr>
          <p:spPr>
            <a:xfrm>
              <a:off x="8333217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3" name="Google Shape;423;p7"/>
            <p:cNvSpPr/>
            <p:nvPr/>
          </p:nvSpPr>
          <p:spPr>
            <a:xfrm>
              <a:off x="8333217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4" name="Google Shape;424;p7"/>
            <p:cNvSpPr/>
            <p:nvPr/>
          </p:nvSpPr>
          <p:spPr>
            <a:xfrm>
              <a:off x="8333217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5" name="Google Shape;425;p7"/>
            <p:cNvSpPr/>
            <p:nvPr/>
          </p:nvSpPr>
          <p:spPr>
            <a:xfrm>
              <a:off x="8333217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6" name="Google Shape;426;p7"/>
            <p:cNvSpPr/>
            <p:nvPr/>
          </p:nvSpPr>
          <p:spPr>
            <a:xfrm>
              <a:off x="8333217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7" name="Google Shape;427;p7"/>
            <p:cNvSpPr/>
            <p:nvPr/>
          </p:nvSpPr>
          <p:spPr>
            <a:xfrm>
              <a:off x="8333217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8" name="Google Shape;428;p7"/>
            <p:cNvSpPr/>
            <p:nvPr/>
          </p:nvSpPr>
          <p:spPr>
            <a:xfrm>
              <a:off x="8333217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9" name="Google Shape;429;p7"/>
            <p:cNvSpPr/>
            <p:nvPr/>
          </p:nvSpPr>
          <p:spPr>
            <a:xfrm>
              <a:off x="6376355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0" name="Google Shape;430;p7"/>
            <p:cNvSpPr/>
            <p:nvPr/>
          </p:nvSpPr>
          <p:spPr>
            <a:xfrm>
              <a:off x="6376355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1" name="Google Shape;431;p7"/>
            <p:cNvSpPr/>
            <p:nvPr/>
          </p:nvSpPr>
          <p:spPr>
            <a:xfrm>
              <a:off x="6376355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2" name="Google Shape;432;p7"/>
            <p:cNvSpPr/>
            <p:nvPr/>
          </p:nvSpPr>
          <p:spPr>
            <a:xfrm>
              <a:off x="6376355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3" name="Google Shape;433;p7"/>
            <p:cNvSpPr/>
            <p:nvPr/>
          </p:nvSpPr>
          <p:spPr>
            <a:xfrm>
              <a:off x="6376355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4" name="Google Shape;434;p7"/>
            <p:cNvSpPr/>
            <p:nvPr/>
          </p:nvSpPr>
          <p:spPr>
            <a:xfrm>
              <a:off x="6376355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5" name="Google Shape;435;p7"/>
            <p:cNvSpPr/>
            <p:nvPr/>
          </p:nvSpPr>
          <p:spPr>
            <a:xfrm>
              <a:off x="6376355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6" name="Google Shape;436;p7"/>
            <p:cNvSpPr/>
            <p:nvPr/>
          </p:nvSpPr>
          <p:spPr>
            <a:xfrm>
              <a:off x="6376355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7" name="Google Shape;437;p7"/>
            <p:cNvSpPr/>
            <p:nvPr/>
          </p:nvSpPr>
          <p:spPr>
            <a:xfrm>
              <a:off x="6376355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8" name="Google Shape;438;p7"/>
            <p:cNvSpPr/>
            <p:nvPr/>
          </p:nvSpPr>
          <p:spPr>
            <a:xfrm>
              <a:off x="6376355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39" name="Google Shape;439;p7"/>
            <p:cNvSpPr/>
            <p:nvPr/>
          </p:nvSpPr>
          <p:spPr>
            <a:xfrm>
              <a:off x="6376355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0" name="Google Shape;440;p7"/>
            <p:cNvSpPr/>
            <p:nvPr/>
          </p:nvSpPr>
          <p:spPr>
            <a:xfrm>
              <a:off x="6376355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1" name="Google Shape;441;p7"/>
            <p:cNvSpPr/>
            <p:nvPr/>
          </p:nvSpPr>
          <p:spPr>
            <a:xfrm>
              <a:off x="6376355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2" name="Google Shape;442;p7"/>
            <p:cNvSpPr/>
            <p:nvPr/>
          </p:nvSpPr>
          <p:spPr>
            <a:xfrm>
              <a:off x="6376355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3" name="Google Shape;443;p7"/>
            <p:cNvSpPr/>
            <p:nvPr/>
          </p:nvSpPr>
          <p:spPr>
            <a:xfrm>
              <a:off x="6376355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4" name="Google Shape;444;p7"/>
            <p:cNvSpPr/>
            <p:nvPr/>
          </p:nvSpPr>
          <p:spPr>
            <a:xfrm>
              <a:off x="6287566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5" name="Google Shape;445;p7"/>
            <p:cNvSpPr/>
            <p:nvPr/>
          </p:nvSpPr>
          <p:spPr>
            <a:xfrm>
              <a:off x="6287566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6" name="Google Shape;446;p7"/>
            <p:cNvSpPr/>
            <p:nvPr/>
          </p:nvSpPr>
          <p:spPr>
            <a:xfrm>
              <a:off x="6287566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7" name="Google Shape;447;p7"/>
            <p:cNvSpPr/>
            <p:nvPr/>
          </p:nvSpPr>
          <p:spPr>
            <a:xfrm>
              <a:off x="6287566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8" name="Google Shape;448;p7"/>
            <p:cNvSpPr/>
            <p:nvPr/>
          </p:nvSpPr>
          <p:spPr>
            <a:xfrm>
              <a:off x="6287566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9" name="Google Shape;449;p7"/>
            <p:cNvSpPr/>
            <p:nvPr/>
          </p:nvSpPr>
          <p:spPr>
            <a:xfrm>
              <a:off x="6287566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0" name="Google Shape;450;p7"/>
            <p:cNvSpPr/>
            <p:nvPr/>
          </p:nvSpPr>
          <p:spPr>
            <a:xfrm>
              <a:off x="6287566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1" name="Google Shape;451;p7"/>
            <p:cNvSpPr/>
            <p:nvPr/>
          </p:nvSpPr>
          <p:spPr>
            <a:xfrm>
              <a:off x="6287566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2" name="Google Shape;452;p7"/>
            <p:cNvSpPr/>
            <p:nvPr/>
          </p:nvSpPr>
          <p:spPr>
            <a:xfrm>
              <a:off x="6287566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3" name="Google Shape;453;p7"/>
            <p:cNvSpPr/>
            <p:nvPr/>
          </p:nvSpPr>
          <p:spPr>
            <a:xfrm>
              <a:off x="6287566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4" name="Google Shape;454;p7"/>
            <p:cNvSpPr/>
            <p:nvPr/>
          </p:nvSpPr>
          <p:spPr>
            <a:xfrm>
              <a:off x="6287566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5" name="Google Shape;455;p7"/>
            <p:cNvSpPr/>
            <p:nvPr/>
          </p:nvSpPr>
          <p:spPr>
            <a:xfrm>
              <a:off x="6287566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6" name="Google Shape;456;p7"/>
            <p:cNvSpPr/>
            <p:nvPr/>
          </p:nvSpPr>
          <p:spPr>
            <a:xfrm>
              <a:off x="6287566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7" name="Google Shape;457;p7"/>
            <p:cNvSpPr/>
            <p:nvPr/>
          </p:nvSpPr>
          <p:spPr>
            <a:xfrm>
              <a:off x="6287566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8" name="Google Shape;458;p7"/>
            <p:cNvSpPr/>
            <p:nvPr/>
          </p:nvSpPr>
          <p:spPr>
            <a:xfrm>
              <a:off x="6287566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59" name="Google Shape;459;p7"/>
            <p:cNvSpPr/>
            <p:nvPr/>
          </p:nvSpPr>
          <p:spPr>
            <a:xfrm>
              <a:off x="6198777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0" name="Google Shape;460;p7"/>
            <p:cNvSpPr/>
            <p:nvPr/>
          </p:nvSpPr>
          <p:spPr>
            <a:xfrm>
              <a:off x="6198777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1" name="Google Shape;461;p7"/>
            <p:cNvSpPr/>
            <p:nvPr/>
          </p:nvSpPr>
          <p:spPr>
            <a:xfrm>
              <a:off x="6198777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2" name="Google Shape;462;p7"/>
            <p:cNvSpPr/>
            <p:nvPr/>
          </p:nvSpPr>
          <p:spPr>
            <a:xfrm>
              <a:off x="6198777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3" name="Google Shape;463;p7"/>
            <p:cNvSpPr/>
            <p:nvPr/>
          </p:nvSpPr>
          <p:spPr>
            <a:xfrm>
              <a:off x="6198777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4" name="Google Shape;464;p7"/>
            <p:cNvSpPr/>
            <p:nvPr/>
          </p:nvSpPr>
          <p:spPr>
            <a:xfrm>
              <a:off x="6198777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5" name="Google Shape;465;p7"/>
            <p:cNvSpPr/>
            <p:nvPr/>
          </p:nvSpPr>
          <p:spPr>
            <a:xfrm>
              <a:off x="6198777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6" name="Google Shape;466;p7"/>
            <p:cNvSpPr/>
            <p:nvPr/>
          </p:nvSpPr>
          <p:spPr>
            <a:xfrm>
              <a:off x="6198777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7" name="Google Shape;467;p7"/>
            <p:cNvSpPr/>
            <p:nvPr/>
          </p:nvSpPr>
          <p:spPr>
            <a:xfrm>
              <a:off x="6198777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8" name="Google Shape;468;p7"/>
            <p:cNvSpPr/>
            <p:nvPr/>
          </p:nvSpPr>
          <p:spPr>
            <a:xfrm>
              <a:off x="6198777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9" name="Google Shape;469;p7"/>
            <p:cNvSpPr/>
            <p:nvPr/>
          </p:nvSpPr>
          <p:spPr>
            <a:xfrm>
              <a:off x="6198777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0" name="Google Shape;470;p7"/>
            <p:cNvSpPr/>
            <p:nvPr/>
          </p:nvSpPr>
          <p:spPr>
            <a:xfrm>
              <a:off x="6198777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1" name="Google Shape;471;p7"/>
            <p:cNvSpPr/>
            <p:nvPr/>
          </p:nvSpPr>
          <p:spPr>
            <a:xfrm>
              <a:off x="6198777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2" name="Google Shape;472;p7"/>
            <p:cNvSpPr/>
            <p:nvPr/>
          </p:nvSpPr>
          <p:spPr>
            <a:xfrm>
              <a:off x="6198777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3" name="Google Shape;473;p7"/>
            <p:cNvSpPr/>
            <p:nvPr/>
          </p:nvSpPr>
          <p:spPr>
            <a:xfrm>
              <a:off x="6198777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4" name="Google Shape;474;p7"/>
            <p:cNvSpPr/>
            <p:nvPr/>
          </p:nvSpPr>
          <p:spPr>
            <a:xfrm>
              <a:off x="6465144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5" name="Google Shape;475;p7"/>
            <p:cNvSpPr/>
            <p:nvPr/>
          </p:nvSpPr>
          <p:spPr>
            <a:xfrm>
              <a:off x="6553933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6" name="Google Shape;476;p7"/>
            <p:cNvSpPr/>
            <p:nvPr/>
          </p:nvSpPr>
          <p:spPr>
            <a:xfrm>
              <a:off x="6642723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7" name="Google Shape;477;p7"/>
            <p:cNvSpPr/>
            <p:nvPr/>
          </p:nvSpPr>
          <p:spPr>
            <a:xfrm>
              <a:off x="6731512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8" name="Google Shape;478;p7"/>
            <p:cNvSpPr/>
            <p:nvPr/>
          </p:nvSpPr>
          <p:spPr>
            <a:xfrm>
              <a:off x="6820301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79" name="Google Shape;479;p7"/>
            <p:cNvSpPr/>
            <p:nvPr/>
          </p:nvSpPr>
          <p:spPr>
            <a:xfrm>
              <a:off x="6909090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0" name="Google Shape;480;p7"/>
            <p:cNvSpPr/>
            <p:nvPr/>
          </p:nvSpPr>
          <p:spPr>
            <a:xfrm>
              <a:off x="6465144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1" name="Google Shape;481;p7"/>
            <p:cNvSpPr/>
            <p:nvPr/>
          </p:nvSpPr>
          <p:spPr>
            <a:xfrm>
              <a:off x="6553933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2" name="Google Shape;482;p7"/>
            <p:cNvSpPr/>
            <p:nvPr/>
          </p:nvSpPr>
          <p:spPr>
            <a:xfrm>
              <a:off x="6642723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3" name="Google Shape;483;p7"/>
            <p:cNvSpPr/>
            <p:nvPr/>
          </p:nvSpPr>
          <p:spPr>
            <a:xfrm>
              <a:off x="6731512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4" name="Google Shape;484;p7"/>
            <p:cNvSpPr/>
            <p:nvPr/>
          </p:nvSpPr>
          <p:spPr>
            <a:xfrm>
              <a:off x="6820301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5" name="Google Shape;485;p7"/>
            <p:cNvSpPr/>
            <p:nvPr/>
          </p:nvSpPr>
          <p:spPr>
            <a:xfrm>
              <a:off x="6909090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6" name="Google Shape;486;p7"/>
            <p:cNvSpPr/>
            <p:nvPr/>
          </p:nvSpPr>
          <p:spPr>
            <a:xfrm>
              <a:off x="6465144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7" name="Google Shape;487;p7"/>
            <p:cNvSpPr/>
            <p:nvPr/>
          </p:nvSpPr>
          <p:spPr>
            <a:xfrm>
              <a:off x="6553933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8" name="Google Shape;488;p7"/>
            <p:cNvSpPr/>
            <p:nvPr/>
          </p:nvSpPr>
          <p:spPr>
            <a:xfrm>
              <a:off x="6642723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9" name="Google Shape;489;p7"/>
            <p:cNvSpPr/>
            <p:nvPr/>
          </p:nvSpPr>
          <p:spPr>
            <a:xfrm>
              <a:off x="6731512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0" name="Google Shape;490;p7"/>
            <p:cNvSpPr/>
            <p:nvPr/>
          </p:nvSpPr>
          <p:spPr>
            <a:xfrm>
              <a:off x="6820301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1" name="Google Shape;491;p7"/>
            <p:cNvSpPr/>
            <p:nvPr/>
          </p:nvSpPr>
          <p:spPr>
            <a:xfrm>
              <a:off x="6909090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2" name="Google Shape;492;p7"/>
            <p:cNvSpPr/>
            <p:nvPr/>
          </p:nvSpPr>
          <p:spPr>
            <a:xfrm>
              <a:off x="6465144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3" name="Google Shape;493;p7"/>
            <p:cNvSpPr/>
            <p:nvPr/>
          </p:nvSpPr>
          <p:spPr>
            <a:xfrm>
              <a:off x="6553933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4" name="Google Shape;494;p7"/>
            <p:cNvSpPr/>
            <p:nvPr/>
          </p:nvSpPr>
          <p:spPr>
            <a:xfrm>
              <a:off x="6642723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5" name="Google Shape;495;p7"/>
            <p:cNvSpPr/>
            <p:nvPr/>
          </p:nvSpPr>
          <p:spPr>
            <a:xfrm>
              <a:off x="6731512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6" name="Google Shape;496;p7"/>
            <p:cNvSpPr/>
            <p:nvPr/>
          </p:nvSpPr>
          <p:spPr>
            <a:xfrm>
              <a:off x="6820301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7" name="Google Shape;497;p7"/>
            <p:cNvSpPr/>
            <p:nvPr/>
          </p:nvSpPr>
          <p:spPr>
            <a:xfrm>
              <a:off x="6909090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8" name="Google Shape;498;p7"/>
            <p:cNvSpPr/>
            <p:nvPr/>
          </p:nvSpPr>
          <p:spPr>
            <a:xfrm>
              <a:off x="6465144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9" name="Google Shape;499;p7"/>
            <p:cNvSpPr/>
            <p:nvPr/>
          </p:nvSpPr>
          <p:spPr>
            <a:xfrm>
              <a:off x="6553933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0" name="Google Shape;500;p7"/>
            <p:cNvSpPr/>
            <p:nvPr/>
          </p:nvSpPr>
          <p:spPr>
            <a:xfrm>
              <a:off x="6642723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1" name="Google Shape;501;p7"/>
            <p:cNvSpPr/>
            <p:nvPr/>
          </p:nvSpPr>
          <p:spPr>
            <a:xfrm>
              <a:off x="6731512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2" name="Google Shape;502;p7"/>
            <p:cNvSpPr/>
            <p:nvPr/>
          </p:nvSpPr>
          <p:spPr>
            <a:xfrm>
              <a:off x="6820301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3" name="Google Shape;503;p7"/>
            <p:cNvSpPr/>
            <p:nvPr/>
          </p:nvSpPr>
          <p:spPr>
            <a:xfrm>
              <a:off x="6909090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4" name="Google Shape;504;p7"/>
            <p:cNvSpPr/>
            <p:nvPr/>
          </p:nvSpPr>
          <p:spPr>
            <a:xfrm>
              <a:off x="6465144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5" name="Google Shape;505;p7"/>
            <p:cNvSpPr/>
            <p:nvPr/>
          </p:nvSpPr>
          <p:spPr>
            <a:xfrm>
              <a:off x="6553933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6" name="Google Shape;506;p7"/>
            <p:cNvSpPr/>
            <p:nvPr/>
          </p:nvSpPr>
          <p:spPr>
            <a:xfrm>
              <a:off x="6642723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7" name="Google Shape;507;p7"/>
            <p:cNvSpPr/>
            <p:nvPr/>
          </p:nvSpPr>
          <p:spPr>
            <a:xfrm>
              <a:off x="6731512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8" name="Google Shape;508;p7"/>
            <p:cNvSpPr/>
            <p:nvPr/>
          </p:nvSpPr>
          <p:spPr>
            <a:xfrm>
              <a:off x="6820301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9" name="Google Shape;509;p7"/>
            <p:cNvSpPr/>
            <p:nvPr/>
          </p:nvSpPr>
          <p:spPr>
            <a:xfrm>
              <a:off x="6909090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0" name="Google Shape;510;p7"/>
            <p:cNvSpPr/>
            <p:nvPr/>
          </p:nvSpPr>
          <p:spPr>
            <a:xfrm>
              <a:off x="6465144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1" name="Google Shape;511;p7"/>
            <p:cNvSpPr/>
            <p:nvPr/>
          </p:nvSpPr>
          <p:spPr>
            <a:xfrm>
              <a:off x="6553933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2" name="Google Shape;512;p7"/>
            <p:cNvSpPr/>
            <p:nvPr/>
          </p:nvSpPr>
          <p:spPr>
            <a:xfrm>
              <a:off x="6642723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3" name="Google Shape;513;p7"/>
            <p:cNvSpPr/>
            <p:nvPr/>
          </p:nvSpPr>
          <p:spPr>
            <a:xfrm>
              <a:off x="6731512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4" name="Google Shape;514;p7"/>
            <p:cNvSpPr/>
            <p:nvPr/>
          </p:nvSpPr>
          <p:spPr>
            <a:xfrm>
              <a:off x="6820301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5" name="Google Shape;515;p7"/>
            <p:cNvSpPr/>
            <p:nvPr/>
          </p:nvSpPr>
          <p:spPr>
            <a:xfrm>
              <a:off x="6909090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6" name="Google Shape;516;p7"/>
            <p:cNvSpPr/>
            <p:nvPr/>
          </p:nvSpPr>
          <p:spPr>
            <a:xfrm>
              <a:off x="6465144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7" name="Google Shape;517;p7"/>
            <p:cNvSpPr/>
            <p:nvPr/>
          </p:nvSpPr>
          <p:spPr>
            <a:xfrm>
              <a:off x="6553933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8" name="Google Shape;518;p7"/>
            <p:cNvSpPr/>
            <p:nvPr/>
          </p:nvSpPr>
          <p:spPr>
            <a:xfrm>
              <a:off x="6642723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9" name="Google Shape;519;p7"/>
            <p:cNvSpPr/>
            <p:nvPr/>
          </p:nvSpPr>
          <p:spPr>
            <a:xfrm>
              <a:off x="6731512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0" name="Google Shape;520;p7"/>
            <p:cNvSpPr/>
            <p:nvPr/>
          </p:nvSpPr>
          <p:spPr>
            <a:xfrm>
              <a:off x="6820301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1" name="Google Shape;521;p7"/>
            <p:cNvSpPr/>
            <p:nvPr/>
          </p:nvSpPr>
          <p:spPr>
            <a:xfrm>
              <a:off x="6909090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2" name="Google Shape;522;p7"/>
            <p:cNvSpPr/>
            <p:nvPr/>
          </p:nvSpPr>
          <p:spPr>
            <a:xfrm>
              <a:off x="6465144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3" name="Google Shape;523;p7"/>
            <p:cNvSpPr/>
            <p:nvPr/>
          </p:nvSpPr>
          <p:spPr>
            <a:xfrm>
              <a:off x="6553933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4" name="Google Shape;524;p7"/>
            <p:cNvSpPr/>
            <p:nvPr/>
          </p:nvSpPr>
          <p:spPr>
            <a:xfrm>
              <a:off x="6642723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5" name="Google Shape;525;p7"/>
            <p:cNvSpPr/>
            <p:nvPr/>
          </p:nvSpPr>
          <p:spPr>
            <a:xfrm>
              <a:off x="6731512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6" name="Google Shape;526;p7"/>
            <p:cNvSpPr/>
            <p:nvPr/>
          </p:nvSpPr>
          <p:spPr>
            <a:xfrm>
              <a:off x="6820301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7" name="Google Shape;527;p7"/>
            <p:cNvSpPr/>
            <p:nvPr/>
          </p:nvSpPr>
          <p:spPr>
            <a:xfrm>
              <a:off x="6909090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8" name="Google Shape;528;p7"/>
            <p:cNvSpPr/>
            <p:nvPr/>
          </p:nvSpPr>
          <p:spPr>
            <a:xfrm>
              <a:off x="6465144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29" name="Google Shape;529;p7"/>
            <p:cNvSpPr/>
            <p:nvPr/>
          </p:nvSpPr>
          <p:spPr>
            <a:xfrm>
              <a:off x="6553933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0" name="Google Shape;530;p7"/>
            <p:cNvSpPr/>
            <p:nvPr/>
          </p:nvSpPr>
          <p:spPr>
            <a:xfrm>
              <a:off x="6642723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1" name="Google Shape;531;p7"/>
            <p:cNvSpPr/>
            <p:nvPr/>
          </p:nvSpPr>
          <p:spPr>
            <a:xfrm>
              <a:off x="6731512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2" name="Google Shape;532;p7"/>
            <p:cNvSpPr/>
            <p:nvPr/>
          </p:nvSpPr>
          <p:spPr>
            <a:xfrm>
              <a:off x="6820301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3" name="Google Shape;533;p7"/>
            <p:cNvSpPr/>
            <p:nvPr/>
          </p:nvSpPr>
          <p:spPr>
            <a:xfrm>
              <a:off x="6909090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4" name="Google Shape;534;p7"/>
            <p:cNvSpPr/>
            <p:nvPr/>
          </p:nvSpPr>
          <p:spPr>
            <a:xfrm>
              <a:off x="6465144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5" name="Google Shape;535;p7"/>
            <p:cNvSpPr/>
            <p:nvPr/>
          </p:nvSpPr>
          <p:spPr>
            <a:xfrm>
              <a:off x="6553933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6" name="Google Shape;536;p7"/>
            <p:cNvSpPr/>
            <p:nvPr/>
          </p:nvSpPr>
          <p:spPr>
            <a:xfrm>
              <a:off x="6642723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7" name="Google Shape;537;p7"/>
            <p:cNvSpPr/>
            <p:nvPr/>
          </p:nvSpPr>
          <p:spPr>
            <a:xfrm>
              <a:off x="6731512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8" name="Google Shape;538;p7"/>
            <p:cNvSpPr/>
            <p:nvPr/>
          </p:nvSpPr>
          <p:spPr>
            <a:xfrm>
              <a:off x="6820301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39" name="Google Shape;539;p7"/>
            <p:cNvSpPr/>
            <p:nvPr/>
          </p:nvSpPr>
          <p:spPr>
            <a:xfrm>
              <a:off x="6909090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0" name="Google Shape;540;p7"/>
            <p:cNvSpPr/>
            <p:nvPr/>
          </p:nvSpPr>
          <p:spPr>
            <a:xfrm>
              <a:off x="6465144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1" name="Google Shape;541;p7"/>
            <p:cNvSpPr/>
            <p:nvPr/>
          </p:nvSpPr>
          <p:spPr>
            <a:xfrm>
              <a:off x="6553933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2" name="Google Shape;542;p7"/>
            <p:cNvSpPr/>
            <p:nvPr/>
          </p:nvSpPr>
          <p:spPr>
            <a:xfrm>
              <a:off x="6642723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3" name="Google Shape;543;p7"/>
            <p:cNvSpPr/>
            <p:nvPr/>
          </p:nvSpPr>
          <p:spPr>
            <a:xfrm>
              <a:off x="6731512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4" name="Google Shape;544;p7"/>
            <p:cNvSpPr/>
            <p:nvPr/>
          </p:nvSpPr>
          <p:spPr>
            <a:xfrm>
              <a:off x="6820301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5" name="Google Shape;545;p7"/>
            <p:cNvSpPr/>
            <p:nvPr/>
          </p:nvSpPr>
          <p:spPr>
            <a:xfrm>
              <a:off x="6909090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6" name="Google Shape;546;p7"/>
            <p:cNvSpPr/>
            <p:nvPr/>
          </p:nvSpPr>
          <p:spPr>
            <a:xfrm>
              <a:off x="6465144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7" name="Google Shape;547;p7"/>
            <p:cNvSpPr/>
            <p:nvPr/>
          </p:nvSpPr>
          <p:spPr>
            <a:xfrm>
              <a:off x="6553933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8" name="Google Shape;548;p7"/>
            <p:cNvSpPr/>
            <p:nvPr/>
          </p:nvSpPr>
          <p:spPr>
            <a:xfrm>
              <a:off x="6642723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49" name="Google Shape;549;p7"/>
            <p:cNvSpPr/>
            <p:nvPr/>
          </p:nvSpPr>
          <p:spPr>
            <a:xfrm>
              <a:off x="6731512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0" name="Google Shape;550;p7"/>
            <p:cNvSpPr/>
            <p:nvPr/>
          </p:nvSpPr>
          <p:spPr>
            <a:xfrm>
              <a:off x="6820301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1" name="Google Shape;551;p7"/>
            <p:cNvSpPr/>
            <p:nvPr/>
          </p:nvSpPr>
          <p:spPr>
            <a:xfrm>
              <a:off x="6909090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2" name="Google Shape;552;p7"/>
            <p:cNvSpPr/>
            <p:nvPr/>
          </p:nvSpPr>
          <p:spPr>
            <a:xfrm>
              <a:off x="6997879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3" name="Google Shape;553;p7"/>
            <p:cNvSpPr/>
            <p:nvPr/>
          </p:nvSpPr>
          <p:spPr>
            <a:xfrm>
              <a:off x="6997879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4" name="Google Shape;554;p7"/>
            <p:cNvSpPr/>
            <p:nvPr/>
          </p:nvSpPr>
          <p:spPr>
            <a:xfrm>
              <a:off x="6997879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5" name="Google Shape;555;p7"/>
            <p:cNvSpPr/>
            <p:nvPr/>
          </p:nvSpPr>
          <p:spPr>
            <a:xfrm>
              <a:off x="6997879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6" name="Google Shape;556;p7"/>
            <p:cNvSpPr/>
            <p:nvPr/>
          </p:nvSpPr>
          <p:spPr>
            <a:xfrm>
              <a:off x="6997879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7" name="Google Shape;557;p7"/>
            <p:cNvSpPr/>
            <p:nvPr/>
          </p:nvSpPr>
          <p:spPr>
            <a:xfrm>
              <a:off x="6997879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8" name="Google Shape;558;p7"/>
            <p:cNvSpPr/>
            <p:nvPr/>
          </p:nvSpPr>
          <p:spPr>
            <a:xfrm>
              <a:off x="6997879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9" name="Google Shape;559;p7"/>
            <p:cNvSpPr/>
            <p:nvPr/>
          </p:nvSpPr>
          <p:spPr>
            <a:xfrm>
              <a:off x="6997879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0" name="Google Shape;560;p7"/>
            <p:cNvSpPr/>
            <p:nvPr/>
          </p:nvSpPr>
          <p:spPr>
            <a:xfrm>
              <a:off x="6997879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1" name="Google Shape;561;p7"/>
            <p:cNvSpPr/>
            <p:nvPr/>
          </p:nvSpPr>
          <p:spPr>
            <a:xfrm>
              <a:off x="6997879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2" name="Google Shape;562;p7"/>
            <p:cNvSpPr/>
            <p:nvPr/>
          </p:nvSpPr>
          <p:spPr>
            <a:xfrm>
              <a:off x="6997879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3" name="Google Shape;563;p7"/>
            <p:cNvSpPr/>
            <p:nvPr/>
          </p:nvSpPr>
          <p:spPr>
            <a:xfrm>
              <a:off x="6997879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4" name="Google Shape;564;p7"/>
            <p:cNvSpPr/>
            <p:nvPr/>
          </p:nvSpPr>
          <p:spPr>
            <a:xfrm>
              <a:off x="6997879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5" name="Google Shape;565;p7"/>
            <p:cNvSpPr/>
            <p:nvPr/>
          </p:nvSpPr>
          <p:spPr>
            <a:xfrm>
              <a:off x="7086668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6" name="Google Shape;566;p7"/>
            <p:cNvSpPr/>
            <p:nvPr/>
          </p:nvSpPr>
          <p:spPr>
            <a:xfrm>
              <a:off x="7086668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7" name="Google Shape;567;p7"/>
            <p:cNvSpPr/>
            <p:nvPr/>
          </p:nvSpPr>
          <p:spPr>
            <a:xfrm>
              <a:off x="7086668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8" name="Google Shape;568;p7"/>
            <p:cNvSpPr/>
            <p:nvPr/>
          </p:nvSpPr>
          <p:spPr>
            <a:xfrm>
              <a:off x="7086668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9" name="Google Shape;569;p7"/>
            <p:cNvSpPr/>
            <p:nvPr/>
          </p:nvSpPr>
          <p:spPr>
            <a:xfrm>
              <a:off x="7086668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0" name="Google Shape;570;p7"/>
            <p:cNvSpPr/>
            <p:nvPr/>
          </p:nvSpPr>
          <p:spPr>
            <a:xfrm>
              <a:off x="7086668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1" name="Google Shape;571;p7"/>
            <p:cNvSpPr/>
            <p:nvPr/>
          </p:nvSpPr>
          <p:spPr>
            <a:xfrm>
              <a:off x="7086668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2" name="Google Shape;572;p7"/>
            <p:cNvSpPr/>
            <p:nvPr/>
          </p:nvSpPr>
          <p:spPr>
            <a:xfrm>
              <a:off x="7086668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3" name="Google Shape;573;p7"/>
            <p:cNvSpPr/>
            <p:nvPr/>
          </p:nvSpPr>
          <p:spPr>
            <a:xfrm>
              <a:off x="7086668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4" name="Google Shape;574;p7"/>
            <p:cNvSpPr/>
            <p:nvPr/>
          </p:nvSpPr>
          <p:spPr>
            <a:xfrm>
              <a:off x="7086668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5" name="Google Shape;575;p7"/>
            <p:cNvSpPr/>
            <p:nvPr/>
          </p:nvSpPr>
          <p:spPr>
            <a:xfrm>
              <a:off x="7086668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6" name="Google Shape;576;p7"/>
            <p:cNvSpPr/>
            <p:nvPr/>
          </p:nvSpPr>
          <p:spPr>
            <a:xfrm>
              <a:off x="7086668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7" name="Google Shape;577;p7"/>
            <p:cNvSpPr/>
            <p:nvPr/>
          </p:nvSpPr>
          <p:spPr>
            <a:xfrm>
              <a:off x="7086668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8" name="Google Shape;578;p7"/>
            <p:cNvSpPr/>
            <p:nvPr/>
          </p:nvSpPr>
          <p:spPr>
            <a:xfrm>
              <a:off x="7175458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9" name="Google Shape;579;p7"/>
            <p:cNvSpPr/>
            <p:nvPr/>
          </p:nvSpPr>
          <p:spPr>
            <a:xfrm>
              <a:off x="7175458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0" name="Google Shape;580;p7"/>
            <p:cNvSpPr/>
            <p:nvPr/>
          </p:nvSpPr>
          <p:spPr>
            <a:xfrm>
              <a:off x="7175458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1" name="Google Shape;581;p7"/>
            <p:cNvSpPr/>
            <p:nvPr/>
          </p:nvSpPr>
          <p:spPr>
            <a:xfrm>
              <a:off x="7175458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2" name="Google Shape;582;p7"/>
            <p:cNvSpPr/>
            <p:nvPr/>
          </p:nvSpPr>
          <p:spPr>
            <a:xfrm>
              <a:off x="7175458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3" name="Google Shape;583;p7"/>
            <p:cNvSpPr/>
            <p:nvPr/>
          </p:nvSpPr>
          <p:spPr>
            <a:xfrm>
              <a:off x="7175458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4" name="Google Shape;584;p7"/>
            <p:cNvSpPr/>
            <p:nvPr/>
          </p:nvSpPr>
          <p:spPr>
            <a:xfrm>
              <a:off x="7175458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5" name="Google Shape;585;p7"/>
            <p:cNvSpPr/>
            <p:nvPr/>
          </p:nvSpPr>
          <p:spPr>
            <a:xfrm>
              <a:off x="7175458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6" name="Google Shape;586;p7"/>
            <p:cNvSpPr/>
            <p:nvPr/>
          </p:nvSpPr>
          <p:spPr>
            <a:xfrm>
              <a:off x="7175458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7" name="Google Shape;587;p7"/>
            <p:cNvSpPr/>
            <p:nvPr/>
          </p:nvSpPr>
          <p:spPr>
            <a:xfrm>
              <a:off x="7175458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8" name="Google Shape;588;p7"/>
            <p:cNvSpPr/>
            <p:nvPr/>
          </p:nvSpPr>
          <p:spPr>
            <a:xfrm>
              <a:off x="7175458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9" name="Google Shape;589;p7"/>
            <p:cNvSpPr/>
            <p:nvPr/>
          </p:nvSpPr>
          <p:spPr>
            <a:xfrm>
              <a:off x="7175458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0" name="Google Shape;590;p7"/>
            <p:cNvSpPr/>
            <p:nvPr/>
          </p:nvSpPr>
          <p:spPr>
            <a:xfrm>
              <a:off x="7175458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1" name="Google Shape;591;p7"/>
            <p:cNvSpPr/>
            <p:nvPr/>
          </p:nvSpPr>
          <p:spPr>
            <a:xfrm>
              <a:off x="7264247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2" name="Google Shape;592;p7"/>
            <p:cNvSpPr/>
            <p:nvPr/>
          </p:nvSpPr>
          <p:spPr>
            <a:xfrm>
              <a:off x="7264247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3" name="Google Shape;593;p7"/>
            <p:cNvSpPr/>
            <p:nvPr/>
          </p:nvSpPr>
          <p:spPr>
            <a:xfrm>
              <a:off x="7264247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4" name="Google Shape;594;p7"/>
            <p:cNvSpPr/>
            <p:nvPr/>
          </p:nvSpPr>
          <p:spPr>
            <a:xfrm>
              <a:off x="7264247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5" name="Google Shape;595;p7"/>
            <p:cNvSpPr/>
            <p:nvPr/>
          </p:nvSpPr>
          <p:spPr>
            <a:xfrm>
              <a:off x="7264247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6" name="Google Shape;596;p7"/>
            <p:cNvSpPr/>
            <p:nvPr/>
          </p:nvSpPr>
          <p:spPr>
            <a:xfrm>
              <a:off x="7264247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7" name="Google Shape;597;p7"/>
            <p:cNvSpPr/>
            <p:nvPr/>
          </p:nvSpPr>
          <p:spPr>
            <a:xfrm>
              <a:off x="7264247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8" name="Google Shape;598;p7"/>
            <p:cNvSpPr/>
            <p:nvPr/>
          </p:nvSpPr>
          <p:spPr>
            <a:xfrm>
              <a:off x="7264247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9" name="Google Shape;599;p7"/>
            <p:cNvSpPr/>
            <p:nvPr/>
          </p:nvSpPr>
          <p:spPr>
            <a:xfrm>
              <a:off x="7264247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0" name="Google Shape;600;p7"/>
            <p:cNvSpPr/>
            <p:nvPr/>
          </p:nvSpPr>
          <p:spPr>
            <a:xfrm>
              <a:off x="7264247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1" name="Google Shape;601;p7"/>
            <p:cNvSpPr/>
            <p:nvPr/>
          </p:nvSpPr>
          <p:spPr>
            <a:xfrm>
              <a:off x="7264247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2" name="Google Shape;602;p7"/>
            <p:cNvSpPr/>
            <p:nvPr/>
          </p:nvSpPr>
          <p:spPr>
            <a:xfrm>
              <a:off x="7264247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3" name="Google Shape;603;p7"/>
            <p:cNvSpPr/>
            <p:nvPr/>
          </p:nvSpPr>
          <p:spPr>
            <a:xfrm>
              <a:off x="7264247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4" name="Google Shape;604;p7"/>
            <p:cNvSpPr/>
            <p:nvPr/>
          </p:nvSpPr>
          <p:spPr>
            <a:xfrm>
              <a:off x="7353036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5" name="Google Shape;605;p7"/>
            <p:cNvSpPr/>
            <p:nvPr/>
          </p:nvSpPr>
          <p:spPr>
            <a:xfrm>
              <a:off x="7353036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6" name="Google Shape;606;p7"/>
            <p:cNvSpPr/>
            <p:nvPr/>
          </p:nvSpPr>
          <p:spPr>
            <a:xfrm>
              <a:off x="7353036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7" name="Google Shape;607;p7"/>
            <p:cNvSpPr/>
            <p:nvPr/>
          </p:nvSpPr>
          <p:spPr>
            <a:xfrm>
              <a:off x="7353036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8" name="Google Shape;608;p7"/>
            <p:cNvSpPr/>
            <p:nvPr/>
          </p:nvSpPr>
          <p:spPr>
            <a:xfrm>
              <a:off x="7353036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09" name="Google Shape;609;p7"/>
            <p:cNvSpPr/>
            <p:nvPr/>
          </p:nvSpPr>
          <p:spPr>
            <a:xfrm>
              <a:off x="7353036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0" name="Google Shape;610;p7"/>
            <p:cNvSpPr/>
            <p:nvPr/>
          </p:nvSpPr>
          <p:spPr>
            <a:xfrm>
              <a:off x="7353036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1" name="Google Shape;611;p7"/>
            <p:cNvSpPr/>
            <p:nvPr/>
          </p:nvSpPr>
          <p:spPr>
            <a:xfrm>
              <a:off x="7353036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2" name="Google Shape;612;p7"/>
            <p:cNvSpPr/>
            <p:nvPr/>
          </p:nvSpPr>
          <p:spPr>
            <a:xfrm>
              <a:off x="7353036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3" name="Google Shape;613;p7"/>
            <p:cNvSpPr/>
            <p:nvPr/>
          </p:nvSpPr>
          <p:spPr>
            <a:xfrm>
              <a:off x="7353036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4" name="Google Shape;614;p7"/>
            <p:cNvSpPr/>
            <p:nvPr/>
          </p:nvSpPr>
          <p:spPr>
            <a:xfrm>
              <a:off x="7353036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5" name="Google Shape;615;p7"/>
            <p:cNvSpPr/>
            <p:nvPr/>
          </p:nvSpPr>
          <p:spPr>
            <a:xfrm>
              <a:off x="7353036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6" name="Google Shape;616;p7"/>
            <p:cNvSpPr/>
            <p:nvPr/>
          </p:nvSpPr>
          <p:spPr>
            <a:xfrm>
              <a:off x="7353036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7" name="Google Shape;617;p7"/>
            <p:cNvSpPr/>
            <p:nvPr/>
          </p:nvSpPr>
          <p:spPr>
            <a:xfrm>
              <a:off x="7441825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8" name="Google Shape;618;p7"/>
            <p:cNvSpPr/>
            <p:nvPr/>
          </p:nvSpPr>
          <p:spPr>
            <a:xfrm>
              <a:off x="7441825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19" name="Google Shape;619;p7"/>
            <p:cNvSpPr/>
            <p:nvPr/>
          </p:nvSpPr>
          <p:spPr>
            <a:xfrm>
              <a:off x="7441825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0" name="Google Shape;620;p7"/>
            <p:cNvSpPr/>
            <p:nvPr/>
          </p:nvSpPr>
          <p:spPr>
            <a:xfrm>
              <a:off x="7441825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1" name="Google Shape;621;p7"/>
            <p:cNvSpPr/>
            <p:nvPr/>
          </p:nvSpPr>
          <p:spPr>
            <a:xfrm>
              <a:off x="7441825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2" name="Google Shape;622;p7"/>
            <p:cNvSpPr/>
            <p:nvPr/>
          </p:nvSpPr>
          <p:spPr>
            <a:xfrm>
              <a:off x="7441825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3" name="Google Shape;623;p7"/>
            <p:cNvSpPr/>
            <p:nvPr/>
          </p:nvSpPr>
          <p:spPr>
            <a:xfrm>
              <a:off x="7441825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4" name="Google Shape;624;p7"/>
            <p:cNvSpPr/>
            <p:nvPr/>
          </p:nvSpPr>
          <p:spPr>
            <a:xfrm>
              <a:off x="7441825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5" name="Google Shape;625;p7"/>
            <p:cNvSpPr/>
            <p:nvPr/>
          </p:nvSpPr>
          <p:spPr>
            <a:xfrm>
              <a:off x="7441825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6" name="Google Shape;626;p7"/>
            <p:cNvSpPr/>
            <p:nvPr/>
          </p:nvSpPr>
          <p:spPr>
            <a:xfrm>
              <a:off x="7441825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7" name="Google Shape;627;p7"/>
            <p:cNvSpPr/>
            <p:nvPr/>
          </p:nvSpPr>
          <p:spPr>
            <a:xfrm>
              <a:off x="7441825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8" name="Google Shape;628;p7"/>
            <p:cNvSpPr/>
            <p:nvPr/>
          </p:nvSpPr>
          <p:spPr>
            <a:xfrm>
              <a:off x="7441825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9" name="Google Shape;629;p7"/>
            <p:cNvSpPr/>
            <p:nvPr/>
          </p:nvSpPr>
          <p:spPr>
            <a:xfrm>
              <a:off x="7441825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0" name="Google Shape;630;p7"/>
            <p:cNvSpPr/>
            <p:nvPr/>
          </p:nvSpPr>
          <p:spPr>
            <a:xfrm>
              <a:off x="7530614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1" name="Google Shape;631;p7"/>
            <p:cNvSpPr/>
            <p:nvPr/>
          </p:nvSpPr>
          <p:spPr>
            <a:xfrm>
              <a:off x="7530614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2" name="Google Shape;632;p7"/>
            <p:cNvSpPr/>
            <p:nvPr/>
          </p:nvSpPr>
          <p:spPr>
            <a:xfrm>
              <a:off x="7530614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3" name="Google Shape;633;p7"/>
            <p:cNvSpPr/>
            <p:nvPr/>
          </p:nvSpPr>
          <p:spPr>
            <a:xfrm>
              <a:off x="7530614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4" name="Google Shape;634;p7"/>
            <p:cNvSpPr/>
            <p:nvPr/>
          </p:nvSpPr>
          <p:spPr>
            <a:xfrm>
              <a:off x="7530614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5" name="Google Shape;635;p7"/>
            <p:cNvSpPr/>
            <p:nvPr/>
          </p:nvSpPr>
          <p:spPr>
            <a:xfrm>
              <a:off x="7530614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6" name="Google Shape;636;p7"/>
            <p:cNvSpPr/>
            <p:nvPr/>
          </p:nvSpPr>
          <p:spPr>
            <a:xfrm>
              <a:off x="7530614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7" name="Google Shape;637;p7"/>
            <p:cNvSpPr/>
            <p:nvPr/>
          </p:nvSpPr>
          <p:spPr>
            <a:xfrm>
              <a:off x="7530614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8" name="Google Shape;638;p7"/>
            <p:cNvSpPr/>
            <p:nvPr/>
          </p:nvSpPr>
          <p:spPr>
            <a:xfrm>
              <a:off x="7530614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39" name="Google Shape;639;p7"/>
            <p:cNvSpPr/>
            <p:nvPr/>
          </p:nvSpPr>
          <p:spPr>
            <a:xfrm>
              <a:off x="7530614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0" name="Google Shape;640;p7"/>
            <p:cNvSpPr/>
            <p:nvPr/>
          </p:nvSpPr>
          <p:spPr>
            <a:xfrm>
              <a:off x="7530614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1" name="Google Shape;641;p7"/>
            <p:cNvSpPr/>
            <p:nvPr/>
          </p:nvSpPr>
          <p:spPr>
            <a:xfrm>
              <a:off x="7530614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2" name="Google Shape;642;p7"/>
            <p:cNvSpPr/>
            <p:nvPr/>
          </p:nvSpPr>
          <p:spPr>
            <a:xfrm>
              <a:off x="7530614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3" name="Google Shape;643;p7"/>
            <p:cNvSpPr/>
            <p:nvPr/>
          </p:nvSpPr>
          <p:spPr>
            <a:xfrm>
              <a:off x="7619404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4" name="Google Shape;644;p7"/>
            <p:cNvSpPr/>
            <p:nvPr/>
          </p:nvSpPr>
          <p:spPr>
            <a:xfrm>
              <a:off x="7619404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5" name="Google Shape;645;p7"/>
            <p:cNvSpPr/>
            <p:nvPr/>
          </p:nvSpPr>
          <p:spPr>
            <a:xfrm>
              <a:off x="7619404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6" name="Google Shape;646;p7"/>
            <p:cNvSpPr/>
            <p:nvPr/>
          </p:nvSpPr>
          <p:spPr>
            <a:xfrm>
              <a:off x="7619404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7" name="Google Shape;647;p7"/>
            <p:cNvSpPr/>
            <p:nvPr/>
          </p:nvSpPr>
          <p:spPr>
            <a:xfrm>
              <a:off x="7619404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8" name="Google Shape;648;p7"/>
            <p:cNvSpPr/>
            <p:nvPr/>
          </p:nvSpPr>
          <p:spPr>
            <a:xfrm>
              <a:off x="7619404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49" name="Google Shape;649;p7"/>
            <p:cNvSpPr/>
            <p:nvPr/>
          </p:nvSpPr>
          <p:spPr>
            <a:xfrm>
              <a:off x="7619404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0" name="Google Shape;650;p7"/>
            <p:cNvSpPr/>
            <p:nvPr/>
          </p:nvSpPr>
          <p:spPr>
            <a:xfrm>
              <a:off x="7619404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1" name="Google Shape;651;p7"/>
            <p:cNvSpPr/>
            <p:nvPr/>
          </p:nvSpPr>
          <p:spPr>
            <a:xfrm>
              <a:off x="7619404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2" name="Google Shape;652;p7"/>
            <p:cNvSpPr/>
            <p:nvPr/>
          </p:nvSpPr>
          <p:spPr>
            <a:xfrm>
              <a:off x="7619404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3" name="Google Shape;653;p7"/>
            <p:cNvSpPr/>
            <p:nvPr/>
          </p:nvSpPr>
          <p:spPr>
            <a:xfrm>
              <a:off x="7619404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4" name="Google Shape;654;p7"/>
            <p:cNvSpPr/>
            <p:nvPr/>
          </p:nvSpPr>
          <p:spPr>
            <a:xfrm>
              <a:off x="7619404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5" name="Google Shape;655;p7"/>
            <p:cNvSpPr/>
            <p:nvPr/>
          </p:nvSpPr>
          <p:spPr>
            <a:xfrm>
              <a:off x="7619404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6" name="Google Shape;656;p7"/>
            <p:cNvSpPr/>
            <p:nvPr/>
          </p:nvSpPr>
          <p:spPr>
            <a:xfrm>
              <a:off x="7708193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7" name="Google Shape;657;p7"/>
            <p:cNvSpPr/>
            <p:nvPr/>
          </p:nvSpPr>
          <p:spPr>
            <a:xfrm>
              <a:off x="7708193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8" name="Google Shape;658;p7"/>
            <p:cNvSpPr/>
            <p:nvPr/>
          </p:nvSpPr>
          <p:spPr>
            <a:xfrm>
              <a:off x="7708193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9" name="Google Shape;659;p7"/>
            <p:cNvSpPr/>
            <p:nvPr/>
          </p:nvSpPr>
          <p:spPr>
            <a:xfrm>
              <a:off x="7708193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0" name="Google Shape;660;p7"/>
            <p:cNvSpPr/>
            <p:nvPr/>
          </p:nvSpPr>
          <p:spPr>
            <a:xfrm>
              <a:off x="7708193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1" name="Google Shape;661;p7"/>
            <p:cNvSpPr/>
            <p:nvPr/>
          </p:nvSpPr>
          <p:spPr>
            <a:xfrm>
              <a:off x="7708193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2" name="Google Shape;662;p7"/>
            <p:cNvSpPr/>
            <p:nvPr/>
          </p:nvSpPr>
          <p:spPr>
            <a:xfrm>
              <a:off x="7708193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3" name="Google Shape;663;p7"/>
            <p:cNvSpPr/>
            <p:nvPr/>
          </p:nvSpPr>
          <p:spPr>
            <a:xfrm>
              <a:off x="7708193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4" name="Google Shape;664;p7"/>
            <p:cNvSpPr/>
            <p:nvPr/>
          </p:nvSpPr>
          <p:spPr>
            <a:xfrm>
              <a:off x="7708193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5" name="Google Shape;665;p7"/>
            <p:cNvSpPr/>
            <p:nvPr/>
          </p:nvSpPr>
          <p:spPr>
            <a:xfrm>
              <a:off x="7708193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6" name="Google Shape;666;p7"/>
            <p:cNvSpPr/>
            <p:nvPr/>
          </p:nvSpPr>
          <p:spPr>
            <a:xfrm>
              <a:off x="7708193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7" name="Google Shape;667;p7"/>
            <p:cNvSpPr/>
            <p:nvPr/>
          </p:nvSpPr>
          <p:spPr>
            <a:xfrm>
              <a:off x="7708193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8" name="Google Shape;668;p7"/>
            <p:cNvSpPr/>
            <p:nvPr/>
          </p:nvSpPr>
          <p:spPr>
            <a:xfrm>
              <a:off x="7708193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9" name="Google Shape;669;p7"/>
            <p:cNvSpPr/>
            <p:nvPr/>
          </p:nvSpPr>
          <p:spPr>
            <a:xfrm>
              <a:off x="7796982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0" name="Google Shape;670;p7"/>
            <p:cNvSpPr/>
            <p:nvPr/>
          </p:nvSpPr>
          <p:spPr>
            <a:xfrm>
              <a:off x="7796982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1" name="Google Shape;671;p7"/>
            <p:cNvSpPr/>
            <p:nvPr/>
          </p:nvSpPr>
          <p:spPr>
            <a:xfrm>
              <a:off x="7796982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2" name="Google Shape;672;p7"/>
            <p:cNvSpPr/>
            <p:nvPr/>
          </p:nvSpPr>
          <p:spPr>
            <a:xfrm>
              <a:off x="7796982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3" name="Google Shape;673;p7"/>
            <p:cNvSpPr/>
            <p:nvPr/>
          </p:nvSpPr>
          <p:spPr>
            <a:xfrm>
              <a:off x="7796982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4" name="Google Shape;674;p7"/>
            <p:cNvSpPr/>
            <p:nvPr/>
          </p:nvSpPr>
          <p:spPr>
            <a:xfrm>
              <a:off x="7796982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5" name="Google Shape;675;p7"/>
            <p:cNvSpPr/>
            <p:nvPr/>
          </p:nvSpPr>
          <p:spPr>
            <a:xfrm>
              <a:off x="7796982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6" name="Google Shape;676;p7"/>
            <p:cNvSpPr/>
            <p:nvPr/>
          </p:nvSpPr>
          <p:spPr>
            <a:xfrm>
              <a:off x="7796982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7" name="Google Shape;677;p7"/>
            <p:cNvSpPr/>
            <p:nvPr/>
          </p:nvSpPr>
          <p:spPr>
            <a:xfrm>
              <a:off x="7796982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8" name="Google Shape;678;p7"/>
            <p:cNvSpPr/>
            <p:nvPr/>
          </p:nvSpPr>
          <p:spPr>
            <a:xfrm>
              <a:off x="7796982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79" name="Google Shape;679;p7"/>
            <p:cNvSpPr/>
            <p:nvPr/>
          </p:nvSpPr>
          <p:spPr>
            <a:xfrm>
              <a:off x="7796982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0" name="Google Shape;680;p7"/>
            <p:cNvSpPr/>
            <p:nvPr/>
          </p:nvSpPr>
          <p:spPr>
            <a:xfrm>
              <a:off x="7796982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1" name="Google Shape;681;p7"/>
            <p:cNvSpPr/>
            <p:nvPr/>
          </p:nvSpPr>
          <p:spPr>
            <a:xfrm>
              <a:off x="7796982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2" name="Google Shape;682;p7"/>
            <p:cNvSpPr/>
            <p:nvPr/>
          </p:nvSpPr>
          <p:spPr>
            <a:xfrm>
              <a:off x="7885771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3" name="Google Shape;683;p7"/>
            <p:cNvSpPr/>
            <p:nvPr/>
          </p:nvSpPr>
          <p:spPr>
            <a:xfrm>
              <a:off x="7885771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4" name="Google Shape;684;p7"/>
            <p:cNvSpPr/>
            <p:nvPr/>
          </p:nvSpPr>
          <p:spPr>
            <a:xfrm>
              <a:off x="7885771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5" name="Google Shape;685;p7"/>
            <p:cNvSpPr/>
            <p:nvPr/>
          </p:nvSpPr>
          <p:spPr>
            <a:xfrm>
              <a:off x="7885771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6" name="Google Shape;686;p7"/>
            <p:cNvSpPr/>
            <p:nvPr/>
          </p:nvSpPr>
          <p:spPr>
            <a:xfrm>
              <a:off x="7885771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7" name="Google Shape;687;p7"/>
            <p:cNvSpPr/>
            <p:nvPr/>
          </p:nvSpPr>
          <p:spPr>
            <a:xfrm>
              <a:off x="7885771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8" name="Google Shape;688;p7"/>
            <p:cNvSpPr/>
            <p:nvPr/>
          </p:nvSpPr>
          <p:spPr>
            <a:xfrm>
              <a:off x="7885771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9" name="Google Shape;689;p7"/>
            <p:cNvSpPr/>
            <p:nvPr/>
          </p:nvSpPr>
          <p:spPr>
            <a:xfrm>
              <a:off x="7885771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0" name="Google Shape;690;p7"/>
            <p:cNvSpPr/>
            <p:nvPr/>
          </p:nvSpPr>
          <p:spPr>
            <a:xfrm>
              <a:off x="7885771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1" name="Google Shape;691;p7"/>
            <p:cNvSpPr/>
            <p:nvPr/>
          </p:nvSpPr>
          <p:spPr>
            <a:xfrm>
              <a:off x="7885771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2" name="Google Shape;692;p7"/>
            <p:cNvSpPr/>
            <p:nvPr/>
          </p:nvSpPr>
          <p:spPr>
            <a:xfrm>
              <a:off x="7885771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3" name="Google Shape;693;p7"/>
            <p:cNvSpPr/>
            <p:nvPr/>
          </p:nvSpPr>
          <p:spPr>
            <a:xfrm>
              <a:off x="7885771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4" name="Google Shape;694;p7"/>
            <p:cNvSpPr/>
            <p:nvPr/>
          </p:nvSpPr>
          <p:spPr>
            <a:xfrm>
              <a:off x="7885771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5" name="Google Shape;695;p7"/>
            <p:cNvSpPr/>
            <p:nvPr/>
          </p:nvSpPr>
          <p:spPr>
            <a:xfrm>
              <a:off x="7974560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6" name="Google Shape;696;p7"/>
            <p:cNvSpPr/>
            <p:nvPr/>
          </p:nvSpPr>
          <p:spPr>
            <a:xfrm>
              <a:off x="7974560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7" name="Google Shape;697;p7"/>
            <p:cNvSpPr/>
            <p:nvPr/>
          </p:nvSpPr>
          <p:spPr>
            <a:xfrm>
              <a:off x="7974560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8" name="Google Shape;698;p7"/>
            <p:cNvSpPr/>
            <p:nvPr/>
          </p:nvSpPr>
          <p:spPr>
            <a:xfrm>
              <a:off x="7974560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99" name="Google Shape;699;p7"/>
            <p:cNvSpPr/>
            <p:nvPr/>
          </p:nvSpPr>
          <p:spPr>
            <a:xfrm>
              <a:off x="7974560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0" name="Google Shape;700;p7"/>
            <p:cNvSpPr/>
            <p:nvPr/>
          </p:nvSpPr>
          <p:spPr>
            <a:xfrm>
              <a:off x="7974560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1" name="Google Shape;701;p7"/>
            <p:cNvSpPr/>
            <p:nvPr/>
          </p:nvSpPr>
          <p:spPr>
            <a:xfrm>
              <a:off x="7974560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2" name="Google Shape;702;p7"/>
            <p:cNvSpPr/>
            <p:nvPr/>
          </p:nvSpPr>
          <p:spPr>
            <a:xfrm>
              <a:off x="7974560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3" name="Google Shape;703;p7"/>
            <p:cNvSpPr/>
            <p:nvPr/>
          </p:nvSpPr>
          <p:spPr>
            <a:xfrm>
              <a:off x="7974560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4" name="Google Shape;704;p7"/>
            <p:cNvSpPr/>
            <p:nvPr/>
          </p:nvSpPr>
          <p:spPr>
            <a:xfrm>
              <a:off x="7974560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5" name="Google Shape;705;p7"/>
            <p:cNvSpPr/>
            <p:nvPr/>
          </p:nvSpPr>
          <p:spPr>
            <a:xfrm>
              <a:off x="7974560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6" name="Google Shape;706;p7"/>
            <p:cNvSpPr/>
            <p:nvPr/>
          </p:nvSpPr>
          <p:spPr>
            <a:xfrm>
              <a:off x="7974560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7" name="Google Shape;707;p7"/>
            <p:cNvSpPr/>
            <p:nvPr/>
          </p:nvSpPr>
          <p:spPr>
            <a:xfrm>
              <a:off x="7974560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8" name="Google Shape;708;p7"/>
            <p:cNvSpPr/>
            <p:nvPr/>
          </p:nvSpPr>
          <p:spPr>
            <a:xfrm>
              <a:off x="8063349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9" name="Google Shape;709;p7"/>
            <p:cNvSpPr/>
            <p:nvPr/>
          </p:nvSpPr>
          <p:spPr>
            <a:xfrm>
              <a:off x="8063349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0" name="Google Shape;710;p7"/>
            <p:cNvSpPr/>
            <p:nvPr/>
          </p:nvSpPr>
          <p:spPr>
            <a:xfrm>
              <a:off x="8063349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1" name="Google Shape;711;p7"/>
            <p:cNvSpPr/>
            <p:nvPr/>
          </p:nvSpPr>
          <p:spPr>
            <a:xfrm>
              <a:off x="8063349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2" name="Google Shape;712;p7"/>
            <p:cNvSpPr/>
            <p:nvPr/>
          </p:nvSpPr>
          <p:spPr>
            <a:xfrm>
              <a:off x="8063349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3" name="Google Shape;713;p7"/>
            <p:cNvSpPr/>
            <p:nvPr/>
          </p:nvSpPr>
          <p:spPr>
            <a:xfrm>
              <a:off x="8063349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4" name="Google Shape;714;p7"/>
            <p:cNvSpPr/>
            <p:nvPr/>
          </p:nvSpPr>
          <p:spPr>
            <a:xfrm>
              <a:off x="8063349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5" name="Google Shape;715;p7"/>
            <p:cNvSpPr/>
            <p:nvPr/>
          </p:nvSpPr>
          <p:spPr>
            <a:xfrm>
              <a:off x="8063349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6" name="Google Shape;716;p7"/>
            <p:cNvSpPr/>
            <p:nvPr/>
          </p:nvSpPr>
          <p:spPr>
            <a:xfrm>
              <a:off x="8063349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7" name="Google Shape;717;p7"/>
            <p:cNvSpPr/>
            <p:nvPr/>
          </p:nvSpPr>
          <p:spPr>
            <a:xfrm>
              <a:off x="8063349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8" name="Google Shape;718;p7"/>
            <p:cNvSpPr/>
            <p:nvPr/>
          </p:nvSpPr>
          <p:spPr>
            <a:xfrm>
              <a:off x="8063349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9" name="Google Shape;719;p7"/>
            <p:cNvSpPr/>
            <p:nvPr/>
          </p:nvSpPr>
          <p:spPr>
            <a:xfrm>
              <a:off x="8063349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0" name="Google Shape;720;p7"/>
            <p:cNvSpPr/>
            <p:nvPr/>
          </p:nvSpPr>
          <p:spPr>
            <a:xfrm>
              <a:off x="8063349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1" name="Google Shape;721;p7"/>
            <p:cNvSpPr/>
            <p:nvPr/>
          </p:nvSpPr>
          <p:spPr>
            <a:xfrm>
              <a:off x="8152139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2" name="Google Shape;722;p7"/>
            <p:cNvSpPr/>
            <p:nvPr/>
          </p:nvSpPr>
          <p:spPr>
            <a:xfrm>
              <a:off x="8152139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3" name="Google Shape;723;p7"/>
            <p:cNvSpPr/>
            <p:nvPr/>
          </p:nvSpPr>
          <p:spPr>
            <a:xfrm>
              <a:off x="8152139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4" name="Google Shape;724;p7"/>
            <p:cNvSpPr/>
            <p:nvPr/>
          </p:nvSpPr>
          <p:spPr>
            <a:xfrm>
              <a:off x="8152139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5" name="Google Shape;725;p7"/>
            <p:cNvSpPr/>
            <p:nvPr/>
          </p:nvSpPr>
          <p:spPr>
            <a:xfrm>
              <a:off x="8152139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6" name="Google Shape;726;p7"/>
            <p:cNvSpPr/>
            <p:nvPr/>
          </p:nvSpPr>
          <p:spPr>
            <a:xfrm>
              <a:off x="8152139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7" name="Google Shape;727;p7"/>
            <p:cNvSpPr/>
            <p:nvPr/>
          </p:nvSpPr>
          <p:spPr>
            <a:xfrm>
              <a:off x="8152139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8" name="Google Shape;728;p7"/>
            <p:cNvSpPr/>
            <p:nvPr/>
          </p:nvSpPr>
          <p:spPr>
            <a:xfrm>
              <a:off x="8152139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29" name="Google Shape;729;p7"/>
            <p:cNvSpPr/>
            <p:nvPr/>
          </p:nvSpPr>
          <p:spPr>
            <a:xfrm>
              <a:off x="8152139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0" name="Google Shape;730;p7"/>
            <p:cNvSpPr/>
            <p:nvPr/>
          </p:nvSpPr>
          <p:spPr>
            <a:xfrm>
              <a:off x="8152139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1" name="Google Shape;731;p7"/>
            <p:cNvSpPr/>
            <p:nvPr/>
          </p:nvSpPr>
          <p:spPr>
            <a:xfrm>
              <a:off x="8152139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2" name="Google Shape;732;p7"/>
            <p:cNvSpPr/>
            <p:nvPr/>
          </p:nvSpPr>
          <p:spPr>
            <a:xfrm>
              <a:off x="8152139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3" name="Google Shape;733;p7"/>
            <p:cNvSpPr/>
            <p:nvPr/>
          </p:nvSpPr>
          <p:spPr>
            <a:xfrm>
              <a:off x="8152139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4" name="Google Shape;734;p7"/>
            <p:cNvSpPr/>
            <p:nvPr/>
          </p:nvSpPr>
          <p:spPr>
            <a:xfrm>
              <a:off x="8240928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5" name="Google Shape;735;p7"/>
            <p:cNvSpPr/>
            <p:nvPr/>
          </p:nvSpPr>
          <p:spPr>
            <a:xfrm>
              <a:off x="8240928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6" name="Google Shape;736;p7"/>
            <p:cNvSpPr/>
            <p:nvPr/>
          </p:nvSpPr>
          <p:spPr>
            <a:xfrm>
              <a:off x="8240928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7" name="Google Shape;737;p7"/>
            <p:cNvSpPr/>
            <p:nvPr/>
          </p:nvSpPr>
          <p:spPr>
            <a:xfrm>
              <a:off x="8240928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8" name="Google Shape;738;p7"/>
            <p:cNvSpPr/>
            <p:nvPr/>
          </p:nvSpPr>
          <p:spPr>
            <a:xfrm>
              <a:off x="8240928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9" name="Google Shape;739;p7"/>
            <p:cNvSpPr/>
            <p:nvPr/>
          </p:nvSpPr>
          <p:spPr>
            <a:xfrm>
              <a:off x="8240928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0" name="Google Shape;740;p7"/>
            <p:cNvSpPr/>
            <p:nvPr/>
          </p:nvSpPr>
          <p:spPr>
            <a:xfrm>
              <a:off x="8240928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1" name="Google Shape;741;p7"/>
            <p:cNvSpPr/>
            <p:nvPr/>
          </p:nvSpPr>
          <p:spPr>
            <a:xfrm>
              <a:off x="8240928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2" name="Google Shape;742;p7"/>
            <p:cNvSpPr/>
            <p:nvPr/>
          </p:nvSpPr>
          <p:spPr>
            <a:xfrm>
              <a:off x="8240928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3" name="Google Shape;743;p7"/>
            <p:cNvSpPr/>
            <p:nvPr/>
          </p:nvSpPr>
          <p:spPr>
            <a:xfrm>
              <a:off x="8240928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4" name="Google Shape;744;p7"/>
            <p:cNvSpPr/>
            <p:nvPr/>
          </p:nvSpPr>
          <p:spPr>
            <a:xfrm>
              <a:off x="8240928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5" name="Google Shape;745;p7"/>
            <p:cNvSpPr/>
            <p:nvPr/>
          </p:nvSpPr>
          <p:spPr>
            <a:xfrm>
              <a:off x="8240928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6" name="Google Shape;746;p7"/>
            <p:cNvSpPr/>
            <p:nvPr/>
          </p:nvSpPr>
          <p:spPr>
            <a:xfrm>
              <a:off x="8240928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7" name="Google Shape;747;p7"/>
            <p:cNvSpPr/>
            <p:nvPr/>
          </p:nvSpPr>
          <p:spPr>
            <a:xfrm>
              <a:off x="6465144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8" name="Google Shape;748;p7"/>
            <p:cNvSpPr/>
            <p:nvPr/>
          </p:nvSpPr>
          <p:spPr>
            <a:xfrm>
              <a:off x="6553933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9" name="Google Shape;749;p7"/>
            <p:cNvSpPr/>
            <p:nvPr/>
          </p:nvSpPr>
          <p:spPr>
            <a:xfrm>
              <a:off x="6642723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0" name="Google Shape;750;p7"/>
            <p:cNvSpPr/>
            <p:nvPr/>
          </p:nvSpPr>
          <p:spPr>
            <a:xfrm>
              <a:off x="6731512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1" name="Google Shape;751;p7"/>
            <p:cNvSpPr/>
            <p:nvPr/>
          </p:nvSpPr>
          <p:spPr>
            <a:xfrm>
              <a:off x="6820301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2" name="Google Shape;752;p7"/>
            <p:cNvSpPr/>
            <p:nvPr/>
          </p:nvSpPr>
          <p:spPr>
            <a:xfrm>
              <a:off x="6909090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3" name="Google Shape;753;p7"/>
            <p:cNvSpPr/>
            <p:nvPr/>
          </p:nvSpPr>
          <p:spPr>
            <a:xfrm>
              <a:off x="6997879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4" name="Google Shape;754;p7"/>
            <p:cNvSpPr/>
            <p:nvPr/>
          </p:nvSpPr>
          <p:spPr>
            <a:xfrm>
              <a:off x="7086668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5" name="Google Shape;755;p7"/>
            <p:cNvSpPr/>
            <p:nvPr/>
          </p:nvSpPr>
          <p:spPr>
            <a:xfrm>
              <a:off x="7175458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6" name="Google Shape;756;p7"/>
            <p:cNvSpPr/>
            <p:nvPr/>
          </p:nvSpPr>
          <p:spPr>
            <a:xfrm>
              <a:off x="7264247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7" name="Google Shape;757;p7"/>
            <p:cNvSpPr/>
            <p:nvPr/>
          </p:nvSpPr>
          <p:spPr>
            <a:xfrm>
              <a:off x="7353036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8" name="Google Shape;758;p7"/>
            <p:cNvSpPr/>
            <p:nvPr/>
          </p:nvSpPr>
          <p:spPr>
            <a:xfrm>
              <a:off x="7441825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59" name="Google Shape;759;p7"/>
            <p:cNvSpPr/>
            <p:nvPr/>
          </p:nvSpPr>
          <p:spPr>
            <a:xfrm>
              <a:off x="7530614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0" name="Google Shape;760;p7"/>
            <p:cNvSpPr/>
            <p:nvPr/>
          </p:nvSpPr>
          <p:spPr>
            <a:xfrm>
              <a:off x="7619404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1" name="Google Shape;761;p7"/>
            <p:cNvSpPr/>
            <p:nvPr/>
          </p:nvSpPr>
          <p:spPr>
            <a:xfrm>
              <a:off x="7708193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2" name="Google Shape;762;p7"/>
            <p:cNvSpPr/>
            <p:nvPr/>
          </p:nvSpPr>
          <p:spPr>
            <a:xfrm>
              <a:off x="7796982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3" name="Google Shape;763;p7"/>
            <p:cNvSpPr/>
            <p:nvPr/>
          </p:nvSpPr>
          <p:spPr>
            <a:xfrm>
              <a:off x="7885771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4" name="Google Shape;764;p7"/>
            <p:cNvSpPr/>
            <p:nvPr/>
          </p:nvSpPr>
          <p:spPr>
            <a:xfrm>
              <a:off x="7974560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5" name="Google Shape;765;p7"/>
            <p:cNvSpPr/>
            <p:nvPr/>
          </p:nvSpPr>
          <p:spPr>
            <a:xfrm>
              <a:off x="8063349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6" name="Google Shape;766;p7"/>
            <p:cNvSpPr/>
            <p:nvPr/>
          </p:nvSpPr>
          <p:spPr>
            <a:xfrm>
              <a:off x="8152139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7" name="Google Shape;767;p7"/>
            <p:cNvSpPr/>
            <p:nvPr/>
          </p:nvSpPr>
          <p:spPr>
            <a:xfrm>
              <a:off x="8240928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8" name="Google Shape;768;p7"/>
            <p:cNvSpPr/>
            <p:nvPr/>
          </p:nvSpPr>
          <p:spPr>
            <a:xfrm>
              <a:off x="6465144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9" name="Google Shape;769;p7"/>
            <p:cNvSpPr/>
            <p:nvPr/>
          </p:nvSpPr>
          <p:spPr>
            <a:xfrm>
              <a:off x="6553933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0" name="Google Shape;770;p7"/>
            <p:cNvSpPr/>
            <p:nvPr/>
          </p:nvSpPr>
          <p:spPr>
            <a:xfrm>
              <a:off x="6642723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1" name="Google Shape;771;p7"/>
            <p:cNvSpPr/>
            <p:nvPr/>
          </p:nvSpPr>
          <p:spPr>
            <a:xfrm>
              <a:off x="6731512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2" name="Google Shape;772;p7"/>
            <p:cNvSpPr/>
            <p:nvPr/>
          </p:nvSpPr>
          <p:spPr>
            <a:xfrm>
              <a:off x="6820301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3" name="Google Shape;773;p7"/>
            <p:cNvSpPr/>
            <p:nvPr/>
          </p:nvSpPr>
          <p:spPr>
            <a:xfrm>
              <a:off x="6909090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4" name="Google Shape;774;p7"/>
            <p:cNvSpPr/>
            <p:nvPr/>
          </p:nvSpPr>
          <p:spPr>
            <a:xfrm>
              <a:off x="6997879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5" name="Google Shape;775;p7"/>
            <p:cNvSpPr/>
            <p:nvPr/>
          </p:nvSpPr>
          <p:spPr>
            <a:xfrm>
              <a:off x="7086668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6" name="Google Shape;776;p7"/>
            <p:cNvSpPr/>
            <p:nvPr/>
          </p:nvSpPr>
          <p:spPr>
            <a:xfrm>
              <a:off x="7175458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7" name="Google Shape;777;p7"/>
            <p:cNvSpPr/>
            <p:nvPr/>
          </p:nvSpPr>
          <p:spPr>
            <a:xfrm>
              <a:off x="7264247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8" name="Google Shape;778;p7"/>
            <p:cNvSpPr/>
            <p:nvPr/>
          </p:nvSpPr>
          <p:spPr>
            <a:xfrm>
              <a:off x="7353036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9" name="Google Shape;779;p7"/>
            <p:cNvSpPr/>
            <p:nvPr/>
          </p:nvSpPr>
          <p:spPr>
            <a:xfrm>
              <a:off x="7441825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0" name="Google Shape;780;p7"/>
            <p:cNvSpPr/>
            <p:nvPr/>
          </p:nvSpPr>
          <p:spPr>
            <a:xfrm>
              <a:off x="7530614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1" name="Google Shape;781;p7"/>
            <p:cNvSpPr/>
            <p:nvPr/>
          </p:nvSpPr>
          <p:spPr>
            <a:xfrm>
              <a:off x="7619404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2" name="Google Shape;782;p7"/>
            <p:cNvSpPr/>
            <p:nvPr/>
          </p:nvSpPr>
          <p:spPr>
            <a:xfrm>
              <a:off x="7708193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3" name="Google Shape;783;p7"/>
            <p:cNvSpPr/>
            <p:nvPr/>
          </p:nvSpPr>
          <p:spPr>
            <a:xfrm>
              <a:off x="7796982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4" name="Google Shape;784;p7"/>
            <p:cNvSpPr/>
            <p:nvPr/>
          </p:nvSpPr>
          <p:spPr>
            <a:xfrm>
              <a:off x="7885771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5" name="Google Shape;785;p7"/>
            <p:cNvSpPr/>
            <p:nvPr/>
          </p:nvSpPr>
          <p:spPr>
            <a:xfrm>
              <a:off x="7974560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6" name="Google Shape;786;p7"/>
            <p:cNvSpPr/>
            <p:nvPr/>
          </p:nvSpPr>
          <p:spPr>
            <a:xfrm>
              <a:off x="8063349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7" name="Google Shape;787;p7"/>
            <p:cNvSpPr/>
            <p:nvPr/>
          </p:nvSpPr>
          <p:spPr>
            <a:xfrm>
              <a:off x="8152139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8" name="Google Shape;788;p7"/>
            <p:cNvSpPr/>
            <p:nvPr/>
          </p:nvSpPr>
          <p:spPr>
            <a:xfrm>
              <a:off x="8240928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9" name="Google Shape;789;p7"/>
            <p:cNvSpPr/>
            <p:nvPr/>
          </p:nvSpPr>
          <p:spPr>
            <a:xfrm>
              <a:off x="8333217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0" name="Google Shape;790;p7"/>
            <p:cNvSpPr/>
            <p:nvPr/>
          </p:nvSpPr>
          <p:spPr>
            <a:xfrm>
              <a:off x="8333217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1" name="Google Shape;791;p7"/>
            <p:cNvSpPr/>
            <p:nvPr/>
          </p:nvSpPr>
          <p:spPr>
            <a:xfrm>
              <a:off x="8333217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2" name="Google Shape;792;p7"/>
            <p:cNvSpPr/>
            <p:nvPr/>
          </p:nvSpPr>
          <p:spPr>
            <a:xfrm>
              <a:off x="8333217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3" name="Google Shape;793;p7"/>
            <p:cNvSpPr/>
            <p:nvPr/>
          </p:nvSpPr>
          <p:spPr>
            <a:xfrm>
              <a:off x="8333217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4" name="Google Shape;794;p7"/>
            <p:cNvSpPr/>
            <p:nvPr/>
          </p:nvSpPr>
          <p:spPr>
            <a:xfrm>
              <a:off x="8333217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5" name="Google Shape;795;p7"/>
            <p:cNvSpPr/>
            <p:nvPr/>
          </p:nvSpPr>
          <p:spPr>
            <a:xfrm>
              <a:off x="8333217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6" name="Google Shape;796;p7"/>
            <p:cNvSpPr/>
            <p:nvPr/>
          </p:nvSpPr>
          <p:spPr>
            <a:xfrm>
              <a:off x="8333217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7" name="Google Shape;797;p7"/>
            <p:cNvSpPr/>
            <p:nvPr/>
          </p:nvSpPr>
          <p:spPr>
            <a:xfrm>
              <a:off x="8333217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8" name="Google Shape;798;p7"/>
            <p:cNvSpPr/>
            <p:nvPr/>
          </p:nvSpPr>
          <p:spPr>
            <a:xfrm>
              <a:off x="8333217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9" name="Google Shape;799;p7"/>
            <p:cNvSpPr/>
            <p:nvPr/>
          </p:nvSpPr>
          <p:spPr>
            <a:xfrm>
              <a:off x="8333217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0" name="Google Shape;800;p7"/>
            <p:cNvSpPr/>
            <p:nvPr/>
          </p:nvSpPr>
          <p:spPr>
            <a:xfrm>
              <a:off x="8333217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1" name="Google Shape;801;p7"/>
            <p:cNvSpPr/>
            <p:nvPr/>
          </p:nvSpPr>
          <p:spPr>
            <a:xfrm>
              <a:off x="8333217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2" name="Google Shape;802;p7"/>
            <p:cNvSpPr/>
            <p:nvPr/>
          </p:nvSpPr>
          <p:spPr>
            <a:xfrm>
              <a:off x="8333217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3" name="Google Shape;803;p7"/>
            <p:cNvSpPr/>
            <p:nvPr/>
          </p:nvSpPr>
          <p:spPr>
            <a:xfrm>
              <a:off x="8333217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4" name="Google Shape;804;p7"/>
            <p:cNvSpPr/>
            <p:nvPr/>
          </p:nvSpPr>
          <p:spPr>
            <a:xfrm>
              <a:off x="6376355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5" name="Google Shape;805;p7"/>
            <p:cNvSpPr/>
            <p:nvPr/>
          </p:nvSpPr>
          <p:spPr>
            <a:xfrm>
              <a:off x="6376355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6" name="Google Shape;806;p7"/>
            <p:cNvSpPr/>
            <p:nvPr/>
          </p:nvSpPr>
          <p:spPr>
            <a:xfrm>
              <a:off x="6376355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7" name="Google Shape;807;p7"/>
            <p:cNvSpPr/>
            <p:nvPr/>
          </p:nvSpPr>
          <p:spPr>
            <a:xfrm>
              <a:off x="6376355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8" name="Google Shape;808;p7"/>
            <p:cNvSpPr/>
            <p:nvPr/>
          </p:nvSpPr>
          <p:spPr>
            <a:xfrm>
              <a:off x="6376355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9" name="Google Shape;809;p7"/>
            <p:cNvSpPr/>
            <p:nvPr/>
          </p:nvSpPr>
          <p:spPr>
            <a:xfrm>
              <a:off x="6376355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0" name="Google Shape;810;p7"/>
            <p:cNvSpPr/>
            <p:nvPr/>
          </p:nvSpPr>
          <p:spPr>
            <a:xfrm>
              <a:off x="6376355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1" name="Google Shape;811;p7"/>
            <p:cNvSpPr/>
            <p:nvPr/>
          </p:nvSpPr>
          <p:spPr>
            <a:xfrm>
              <a:off x="6376355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2" name="Google Shape;812;p7"/>
            <p:cNvSpPr/>
            <p:nvPr/>
          </p:nvSpPr>
          <p:spPr>
            <a:xfrm>
              <a:off x="6376355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3" name="Google Shape;813;p7"/>
            <p:cNvSpPr/>
            <p:nvPr/>
          </p:nvSpPr>
          <p:spPr>
            <a:xfrm>
              <a:off x="6376355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4" name="Google Shape;814;p7"/>
            <p:cNvSpPr/>
            <p:nvPr/>
          </p:nvSpPr>
          <p:spPr>
            <a:xfrm>
              <a:off x="6376355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5" name="Google Shape;815;p7"/>
            <p:cNvSpPr/>
            <p:nvPr/>
          </p:nvSpPr>
          <p:spPr>
            <a:xfrm>
              <a:off x="6376355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6" name="Google Shape;816;p7"/>
            <p:cNvSpPr/>
            <p:nvPr/>
          </p:nvSpPr>
          <p:spPr>
            <a:xfrm>
              <a:off x="6376355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7" name="Google Shape;817;p7"/>
            <p:cNvSpPr/>
            <p:nvPr/>
          </p:nvSpPr>
          <p:spPr>
            <a:xfrm>
              <a:off x="6376355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8" name="Google Shape;818;p7"/>
            <p:cNvSpPr/>
            <p:nvPr/>
          </p:nvSpPr>
          <p:spPr>
            <a:xfrm>
              <a:off x="6376355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9" name="Google Shape;819;p7"/>
            <p:cNvSpPr/>
            <p:nvPr/>
          </p:nvSpPr>
          <p:spPr>
            <a:xfrm>
              <a:off x="6287566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0" name="Google Shape;820;p7"/>
            <p:cNvSpPr/>
            <p:nvPr/>
          </p:nvSpPr>
          <p:spPr>
            <a:xfrm>
              <a:off x="6287566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1" name="Google Shape;821;p7"/>
            <p:cNvSpPr/>
            <p:nvPr/>
          </p:nvSpPr>
          <p:spPr>
            <a:xfrm>
              <a:off x="6287566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2" name="Google Shape;822;p7"/>
            <p:cNvSpPr/>
            <p:nvPr/>
          </p:nvSpPr>
          <p:spPr>
            <a:xfrm>
              <a:off x="6287566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3" name="Google Shape;823;p7"/>
            <p:cNvSpPr/>
            <p:nvPr/>
          </p:nvSpPr>
          <p:spPr>
            <a:xfrm>
              <a:off x="6287566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4" name="Google Shape;824;p7"/>
            <p:cNvSpPr/>
            <p:nvPr/>
          </p:nvSpPr>
          <p:spPr>
            <a:xfrm>
              <a:off x="6287566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5" name="Google Shape;825;p7"/>
            <p:cNvSpPr/>
            <p:nvPr/>
          </p:nvSpPr>
          <p:spPr>
            <a:xfrm>
              <a:off x="6287566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6" name="Google Shape;826;p7"/>
            <p:cNvSpPr/>
            <p:nvPr/>
          </p:nvSpPr>
          <p:spPr>
            <a:xfrm>
              <a:off x="6287566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7" name="Google Shape;827;p7"/>
            <p:cNvSpPr/>
            <p:nvPr/>
          </p:nvSpPr>
          <p:spPr>
            <a:xfrm>
              <a:off x="6287566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8" name="Google Shape;828;p7"/>
            <p:cNvSpPr/>
            <p:nvPr/>
          </p:nvSpPr>
          <p:spPr>
            <a:xfrm>
              <a:off x="6287566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9" name="Google Shape;829;p7"/>
            <p:cNvSpPr/>
            <p:nvPr/>
          </p:nvSpPr>
          <p:spPr>
            <a:xfrm>
              <a:off x="6287566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0" name="Google Shape;830;p7"/>
            <p:cNvSpPr/>
            <p:nvPr/>
          </p:nvSpPr>
          <p:spPr>
            <a:xfrm>
              <a:off x="6287566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1" name="Google Shape;831;p7"/>
            <p:cNvSpPr/>
            <p:nvPr/>
          </p:nvSpPr>
          <p:spPr>
            <a:xfrm>
              <a:off x="6287566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2" name="Google Shape;832;p7"/>
            <p:cNvSpPr/>
            <p:nvPr/>
          </p:nvSpPr>
          <p:spPr>
            <a:xfrm>
              <a:off x="6287566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3" name="Google Shape;833;p7"/>
            <p:cNvSpPr/>
            <p:nvPr/>
          </p:nvSpPr>
          <p:spPr>
            <a:xfrm>
              <a:off x="6287566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4" name="Google Shape;834;p7"/>
            <p:cNvSpPr/>
            <p:nvPr/>
          </p:nvSpPr>
          <p:spPr>
            <a:xfrm>
              <a:off x="6198777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5" name="Google Shape;835;p7"/>
            <p:cNvSpPr/>
            <p:nvPr/>
          </p:nvSpPr>
          <p:spPr>
            <a:xfrm>
              <a:off x="6198777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6" name="Google Shape;836;p7"/>
            <p:cNvSpPr/>
            <p:nvPr/>
          </p:nvSpPr>
          <p:spPr>
            <a:xfrm>
              <a:off x="6198777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7" name="Google Shape;837;p7"/>
            <p:cNvSpPr/>
            <p:nvPr/>
          </p:nvSpPr>
          <p:spPr>
            <a:xfrm>
              <a:off x="6198777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8" name="Google Shape;838;p7"/>
            <p:cNvSpPr/>
            <p:nvPr/>
          </p:nvSpPr>
          <p:spPr>
            <a:xfrm>
              <a:off x="6198777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9" name="Google Shape;839;p7"/>
            <p:cNvSpPr/>
            <p:nvPr/>
          </p:nvSpPr>
          <p:spPr>
            <a:xfrm>
              <a:off x="6198777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0" name="Google Shape;840;p7"/>
            <p:cNvSpPr/>
            <p:nvPr/>
          </p:nvSpPr>
          <p:spPr>
            <a:xfrm>
              <a:off x="6198777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1" name="Google Shape;841;p7"/>
            <p:cNvSpPr/>
            <p:nvPr/>
          </p:nvSpPr>
          <p:spPr>
            <a:xfrm>
              <a:off x="6198777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2" name="Google Shape;842;p7"/>
            <p:cNvSpPr/>
            <p:nvPr/>
          </p:nvSpPr>
          <p:spPr>
            <a:xfrm>
              <a:off x="6198777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3" name="Google Shape;843;p7"/>
            <p:cNvSpPr/>
            <p:nvPr/>
          </p:nvSpPr>
          <p:spPr>
            <a:xfrm>
              <a:off x="6198777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4" name="Google Shape;844;p7"/>
            <p:cNvSpPr/>
            <p:nvPr/>
          </p:nvSpPr>
          <p:spPr>
            <a:xfrm>
              <a:off x="6198777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5" name="Google Shape;845;p7"/>
            <p:cNvSpPr/>
            <p:nvPr/>
          </p:nvSpPr>
          <p:spPr>
            <a:xfrm>
              <a:off x="6198777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6" name="Google Shape;846;p7"/>
            <p:cNvSpPr/>
            <p:nvPr/>
          </p:nvSpPr>
          <p:spPr>
            <a:xfrm>
              <a:off x="6198777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7" name="Google Shape;847;p7"/>
            <p:cNvSpPr/>
            <p:nvPr/>
          </p:nvSpPr>
          <p:spPr>
            <a:xfrm>
              <a:off x="6198777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8" name="Google Shape;848;p7"/>
            <p:cNvSpPr/>
            <p:nvPr/>
          </p:nvSpPr>
          <p:spPr>
            <a:xfrm>
              <a:off x="6198777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9" name="Google Shape;849;p7"/>
            <p:cNvSpPr/>
            <p:nvPr/>
          </p:nvSpPr>
          <p:spPr>
            <a:xfrm>
              <a:off x="4246471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0" name="Google Shape;850;p7"/>
            <p:cNvSpPr/>
            <p:nvPr/>
          </p:nvSpPr>
          <p:spPr>
            <a:xfrm>
              <a:off x="4335261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1" name="Google Shape;851;p7"/>
            <p:cNvSpPr/>
            <p:nvPr/>
          </p:nvSpPr>
          <p:spPr>
            <a:xfrm>
              <a:off x="4424050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2" name="Google Shape;852;p7"/>
            <p:cNvSpPr/>
            <p:nvPr/>
          </p:nvSpPr>
          <p:spPr>
            <a:xfrm>
              <a:off x="4512839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3" name="Google Shape;853;p7"/>
            <p:cNvSpPr/>
            <p:nvPr/>
          </p:nvSpPr>
          <p:spPr>
            <a:xfrm>
              <a:off x="4601628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4" name="Google Shape;854;p7"/>
            <p:cNvSpPr/>
            <p:nvPr/>
          </p:nvSpPr>
          <p:spPr>
            <a:xfrm>
              <a:off x="4690417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5" name="Google Shape;855;p7"/>
            <p:cNvSpPr/>
            <p:nvPr/>
          </p:nvSpPr>
          <p:spPr>
            <a:xfrm>
              <a:off x="4246471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6" name="Google Shape;856;p7"/>
            <p:cNvSpPr/>
            <p:nvPr/>
          </p:nvSpPr>
          <p:spPr>
            <a:xfrm>
              <a:off x="4335261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7" name="Google Shape;857;p7"/>
            <p:cNvSpPr/>
            <p:nvPr/>
          </p:nvSpPr>
          <p:spPr>
            <a:xfrm>
              <a:off x="4424050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8" name="Google Shape;858;p7"/>
            <p:cNvSpPr/>
            <p:nvPr/>
          </p:nvSpPr>
          <p:spPr>
            <a:xfrm>
              <a:off x="4512839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59" name="Google Shape;859;p7"/>
            <p:cNvSpPr/>
            <p:nvPr/>
          </p:nvSpPr>
          <p:spPr>
            <a:xfrm>
              <a:off x="4601628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0" name="Google Shape;860;p7"/>
            <p:cNvSpPr/>
            <p:nvPr/>
          </p:nvSpPr>
          <p:spPr>
            <a:xfrm>
              <a:off x="4690417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1" name="Google Shape;861;p7"/>
            <p:cNvSpPr/>
            <p:nvPr/>
          </p:nvSpPr>
          <p:spPr>
            <a:xfrm>
              <a:off x="4246471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2" name="Google Shape;862;p7"/>
            <p:cNvSpPr/>
            <p:nvPr/>
          </p:nvSpPr>
          <p:spPr>
            <a:xfrm>
              <a:off x="4335261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3" name="Google Shape;863;p7"/>
            <p:cNvSpPr/>
            <p:nvPr/>
          </p:nvSpPr>
          <p:spPr>
            <a:xfrm>
              <a:off x="4424050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4" name="Google Shape;864;p7"/>
            <p:cNvSpPr/>
            <p:nvPr/>
          </p:nvSpPr>
          <p:spPr>
            <a:xfrm>
              <a:off x="4512839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5" name="Google Shape;865;p7"/>
            <p:cNvSpPr/>
            <p:nvPr/>
          </p:nvSpPr>
          <p:spPr>
            <a:xfrm>
              <a:off x="4601628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6" name="Google Shape;866;p7"/>
            <p:cNvSpPr/>
            <p:nvPr/>
          </p:nvSpPr>
          <p:spPr>
            <a:xfrm>
              <a:off x="4690417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7" name="Google Shape;867;p7"/>
            <p:cNvSpPr/>
            <p:nvPr/>
          </p:nvSpPr>
          <p:spPr>
            <a:xfrm>
              <a:off x="4246471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8" name="Google Shape;868;p7"/>
            <p:cNvSpPr/>
            <p:nvPr/>
          </p:nvSpPr>
          <p:spPr>
            <a:xfrm>
              <a:off x="4335261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9" name="Google Shape;869;p7"/>
            <p:cNvSpPr/>
            <p:nvPr/>
          </p:nvSpPr>
          <p:spPr>
            <a:xfrm>
              <a:off x="4424050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0" name="Google Shape;870;p7"/>
            <p:cNvSpPr/>
            <p:nvPr/>
          </p:nvSpPr>
          <p:spPr>
            <a:xfrm>
              <a:off x="4512839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1" name="Google Shape;871;p7"/>
            <p:cNvSpPr/>
            <p:nvPr/>
          </p:nvSpPr>
          <p:spPr>
            <a:xfrm>
              <a:off x="4601628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2" name="Google Shape;872;p7"/>
            <p:cNvSpPr/>
            <p:nvPr/>
          </p:nvSpPr>
          <p:spPr>
            <a:xfrm>
              <a:off x="4690417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3" name="Google Shape;873;p7"/>
            <p:cNvSpPr/>
            <p:nvPr/>
          </p:nvSpPr>
          <p:spPr>
            <a:xfrm>
              <a:off x="4246471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4" name="Google Shape;874;p7"/>
            <p:cNvSpPr/>
            <p:nvPr/>
          </p:nvSpPr>
          <p:spPr>
            <a:xfrm>
              <a:off x="4335261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5" name="Google Shape;875;p7"/>
            <p:cNvSpPr/>
            <p:nvPr/>
          </p:nvSpPr>
          <p:spPr>
            <a:xfrm>
              <a:off x="4424050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6" name="Google Shape;876;p7"/>
            <p:cNvSpPr/>
            <p:nvPr/>
          </p:nvSpPr>
          <p:spPr>
            <a:xfrm>
              <a:off x="4512839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7" name="Google Shape;877;p7"/>
            <p:cNvSpPr/>
            <p:nvPr/>
          </p:nvSpPr>
          <p:spPr>
            <a:xfrm>
              <a:off x="4601628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8" name="Google Shape;878;p7"/>
            <p:cNvSpPr/>
            <p:nvPr/>
          </p:nvSpPr>
          <p:spPr>
            <a:xfrm>
              <a:off x="4690417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9" name="Google Shape;879;p7"/>
            <p:cNvSpPr/>
            <p:nvPr/>
          </p:nvSpPr>
          <p:spPr>
            <a:xfrm>
              <a:off x="4246471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0" name="Google Shape;880;p7"/>
            <p:cNvSpPr/>
            <p:nvPr/>
          </p:nvSpPr>
          <p:spPr>
            <a:xfrm>
              <a:off x="4335261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1" name="Google Shape;881;p7"/>
            <p:cNvSpPr/>
            <p:nvPr/>
          </p:nvSpPr>
          <p:spPr>
            <a:xfrm>
              <a:off x="4424050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2" name="Google Shape;882;p7"/>
            <p:cNvSpPr/>
            <p:nvPr/>
          </p:nvSpPr>
          <p:spPr>
            <a:xfrm>
              <a:off x="4512839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3" name="Google Shape;883;p7"/>
            <p:cNvSpPr/>
            <p:nvPr/>
          </p:nvSpPr>
          <p:spPr>
            <a:xfrm>
              <a:off x="4601628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4" name="Google Shape;884;p7"/>
            <p:cNvSpPr/>
            <p:nvPr/>
          </p:nvSpPr>
          <p:spPr>
            <a:xfrm>
              <a:off x="4690417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5" name="Google Shape;885;p7"/>
            <p:cNvSpPr/>
            <p:nvPr/>
          </p:nvSpPr>
          <p:spPr>
            <a:xfrm>
              <a:off x="4246471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6" name="Google Shape;886;p7"/>
            <p:cNvSpPr/>
            <p:nvPr/>
          </p:nvSpPr>
          <p:spPr>
            <a:xfrm>
              <a:off x="4335261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7" name="Google Shape;887;p7"/>
            <p:cNvSpPr/>
            <p:nvPr/>
          </p:nvSpPr>
          <p:spPr>
            <a:xfrm>
              <a:off x="4424050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8" name="Google Shape;888;p7"/>
            <p:cNvSpPr/>
            <p:nvPr/>
          </p:nvSpPr>
          <p:spPr>
            <a:xfrm>
              <a:off x="4512839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9" name="Google Shape;889;p7"/>
            <p:cNvSpPr/>
            <p:nvPr/>
          </p:nvSpPr>
          <p:spPr>
            <a:xfrm>
              <a:off x="4601628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0" name="Google Shape;890;p7"/>
            <p:cNvSpPr/>
            <p:nvPr/>
          </p:nvSpPr>
          <p:spPr>
            <a:xfrm>
              <a:off x="4690417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1" name="Google Shape;891;p7"/>
            <p:cNvSpPr/>
            <p:nvPr/>
          </p:nvSpPr>
          <p:spPr>
            <a:xfrm>
              <a:off x="4246471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2" name="Google Shape;892;p7"/>
            <p:cNvSpPr/>
            <p:nvPr/>
          </p:nvSpPr>
          <p:spPr>
            <a:xfrm>
              <a:off x="4335261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3" name="Google Shape;893;p7"/>
            <p:cNvSpPr/>
            <p:nvPr/>
          </p:nvSpPr>
          <p:spPr>
            <a:xfrm>
              <a:off x="4424050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4" name="Google Shape;894;p7"/>
            <p:cNvSpPr/>
            <p:nvPr/>
          </p:nvSpPr>
          <p:spPr>
            <a:xfrm>
              <a:off x="4512839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5" name="Google Shape;895;p7"/>
            <p:cNvSpPr/>
            <p:nvPr/>
          </p:nvSpPr>
          <p:spPr>
            <a:xfrm>
              <a:off x="4601628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6" name="Google Shape;896;p7"/>
            <p:cNvSpPr/>
            <p:nvPr/>
          </p:nvSpPr>
          <p:spPr>
            <a:xfrm>
              <a:off x="4690417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7" name="Google Shape;897;p7"/>
            <p:cNvSpPr/>
            <p:nvPr/>
          </p:nvSpPr>
          <p:spPr>
            <a:xfrm>
              <a:off x="4246471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8" name="Google Shape;898;p7"/>
            <p:cNvSpPr/>
            <p:nvPr/>
          </p:nvSpPr>
          <p:spPr>
            <a:xfrm>
              <a:off x="4335261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9" name="Google Shape;899;p7"/>
            <p:cNvSpPr/>
            <p:nvPr/>
          </p:nvSpPr>
          <p:spPr>
            <a:xfrm>
              <a:off x="4424050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0" name="Google Shape;900;p7"/>
            <p:cNvSpPr/>
            <p:nvPr/>
          </p:nvSpPr>
          <p:spPr>
            <a:xfrm>
              <a:off x="4512839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1" name="Google Shape;901;p7"/>
            <p:cNvSpPr/>
            <p:nvPr/>
          </p:nvSpPr>
          <p:spPr>
            <a:xfrm>
              <a:off x="4601628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2" name="Google Shape;902;p7"/>
            <p:cNvSpPr/>
            <p:nvPr/>
          </p:nvSpPr>
          <p:spPr>
            <a:xfrm>
              <a:off x="4690417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3" name="Google Shape;903;p7"/>
            <p:cNvSpPr/>
            <p:nvPr/>
          </p:nvSpPr>
          <p:spPr>
            <a:xfrm>
              <a:off x="4246471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4" name="Google Shape;904;p7"/>
            <p:cNvSpPr/>
            <p:nvPr/>
          </p:nvSpPr>
          <p:spPr>
            <a:xfrm>
              <a:off x="4335261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5" name="Google Shape;905;p7"/>
            <p:cNvSpPr/>
            <p:nvPr/>
          </p:nvSpPr>
          <p:spPr>
            <a:xfrm>
              <a:off x="4424050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6" name="Google Shape;906;p7"/>
            <p:cNvSpPr/>
            <p:nvPr/>
          </p:nvSpPr>
          <p:spPr>
            <a:xfrm>
              <a:off x="4512839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7" name="Google Shape;907;p7"/>
            <p:cNvSpPr/>
            <p:nvPr/>
          </p:nvSpPr>
          <p:spPr>
            <a:xfrm>
              <a:off x="4601628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8" name="Google Shape;908;p7"/>
            <p:cNvSpPr/>
            <p:nvPr/>
          </p:nvSpPr>
          <p:spPr>
            <a:xfrm>
              <a:off x="4690417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09" name="Google Shape;909;p7"/>
            <p:cNvSpPr/>
            <p:nvPr/>
          </p:nvSpPr>
          <p:spPr>
            <a:xfrm>
              <a:off x="4246471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0" name="Google Shape;910;p7"/>
            <p:cNvSpPr/>
            <p:nvPr/>
          </p:nvSpPr>
          <p:spPr>
            <a:xfrm>
              <a:off x="4335261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1" name="Google Shape;911;p7"/>
            <p:cNvSpPr/>
            <p:nvPr/>
          </p:nvSpPr>
          <p:spPr>
            <a:xfrm>
              <a:off x="4424050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2" name="Google Shape;912;p7"/>
            <p:cNvSpPr/>
            <p:nvPr/>
          </p:nvSpPr>
          <p:spPr>
            <a:xfrm>
              <a:off x="4512839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3" name="Google Shape;913;p7"/>
            <p:cNvSpPr/>
            <p:nvPr/>
          </p:nvSpPr>
          <p:spPr>
            <a:xfrm>
              <a:off x="4601628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4" name="Google Shape;914;p7"/>
            <p:cNvSpPr/>
            <p:nvPr/>
          </p:nvSpPr>
          <p:spPr>
            <a:xfrm>
              <a:off x="4690417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5" name="Google Shape;915;p7"/>
            <p:cNvSpPr/>
            <p:nvPr/>
          </p:nvSpPr>
          <p:spPr>
            <a:xfrm>
              <a:off x="4246471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6" name="Google Shape;916;p7"/>
            <p:cNvSpPr/>
            <p:nvPr/>
          </p:nvSpPr>
          <p:spPr>
            <a:xfrm>
              <a:off x="4335261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7" name="Google Shape;917;p7"/>
            <p:cNvSpPr/>
            <p:nvPr/>
          </p:nvSpPr>
          <p:spPr>
            <a:xfrm>
              <a:off x="4424050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8" name="Google Shape;918;p7"/>
            <p:cNvSpPr/>
            <p:nvPr/>
          </p:nvSpPr>
          <p:spPr>
            <a:xfrm>
              <a:off x="4512839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9" name="Google Shape;919;p7"/>
            <p:cNvSpPr/>
            <p:nvPr/>
          </p:nvSpPr>
          <p:spPr>
            <a:xfrm>
              <a:off x="4601628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0" name="Google Shape;920;p7"/>
            <p:cNvSpPr/>
            <p:nvPr/>
          </p:nvSpPr>
          <p:spPr>
            <a:xfrm>
              <a:off x="4690417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1" name="Google Shape;921;p7"/>
            <p:cNvSpPr/>
            <p:nvPr/>
          </p:nvSpPr>
          <p:spPr>
            <a:xfrm>
              <a:off x="4246471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2" name="Google Shape;922;p7"/>
            <p:cNvSpPr/>
            <p:nvPr/>
          </p:nvSpPr>
          <p:spPr>
            <a:xfrm>
              <a:off x="4335261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3" name="Google Shape;923;p7"/>
            <p:cNvSpPr/>
            <p:nvPr/>
          </p:nvSpPr>
          <p:spPr>
            <a:xfrm>
              <a:off x="4424050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4" name="Google Shape;924;p7"/>
            <p:cNvSpPr/>
            <p:nvPr/>
          </p:nvSpPr>
          <p:spPr>
            <a:xfrm>
              <a:off x="4512839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5" name="Google Shape;925;p7"/>
            <p:cNvSpPr/>
            <p:nvPr/>
          </p:nvSpPr>
          <p:spPr>
            <a:xfrm>
              <a:off x="4601628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6" name="Google Shape;926;p7"/>
            <p:cNvSpPr/>
            <p:nvPr/>
          </p:nvSpPr>
          <p:spPr>
            <a:xfrm>
              <a:off x="4690417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7" name="Google Shape;927;p7"/>
            <p:cNvSpPr/>
            <p:nvPr/>
          </p:nvSpPr>
          <p:spPr>
            <a:xfrm>
              <a:off x="4779206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8" name="Google Shape;928;p7"/>
            <p:cNvSpPr/>
            <p:nvPr/>
          </p:nvSpPr>
          <p:spPr>
            <a:xfrm>
              <a:off x="4779206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9" name="Google Shape;929;p7"/>
            <p:cNvSpPr/>
            <p:nvPr/>
          </p:nvSpPr>
          <p:spPr>
            <a:xfrm>
              <a:off x="4779206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0" name="Google Shape;930;p7"/>
            <p:cNvSpPr/>
            <p:nvPr/>
          </p:nvSpPr>
          <p:spPr>
            <a:xfrm>
              <a:off x="4779206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1" name="Google Shape;931;p7"/>
            <p:cNvSpPr/>
            <p:nvPr/>
          </p:nvSpPr>
          <p:spPr>
            <a:xfrm>
              <a:off x="4779206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2" name="Google Shape;932;p7"/>
            <p:cNvSpPr/>
            <p:nvPr/>
          </p:nvSpPr>
          <p:spPr>
            <a:xfrm>
              <a:off x="4779206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3" name="Google Shape;933;p7"/>
            <p:cNvSpPr/>
            <p:nvPr/>
          </p:nvSpPr>
          <p:spPr>
            <a:xfrm>
              <a:off x="4779206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4" name="Google Shape;934;p7"/>
            <p:cNvSpPr/>
            <p:nvPr/>
          </p:nvSpPr>
          <p:spPr>
            <a:xfrm>
              <a:off x="4779206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5" name="Google Shape;935;p7"/>
            <p:cNvSpPr/>
            <p:nvPr/>
          </p:nvSpPr>
          <p:spPr>
            <a:xfrm>
              <a:off x="4779206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6" name="Google Shape;936;p7"/>
            <p:cNvSpPr/>
            <p:nvPr/>
          </p:nvSpPr>
          <p:spPr>
            <a:xfrm>
              <a:off x="4779206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7" name="Google Shape;937;p7"/>
            <p:cNvSpPr/>
            <p:nvPr/>
          </p:nvSpPr>
          <p:spPr>
            <a:xfrm>
              <a:off x="4779206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8" name="Google Shape;938;p7"/>
            <p:cNvSpPr/>
            <p:nvPr/>
          </p:nvSpPr>
          <p:spPr>
            <a:xfrm>
              <a:off x="4779206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9" name="Google Shape;939;p7"/>
            <p:cNvSpPr/>
            <p:nvPr/>
          </p:nvSpPr>
          <p:spPr>
            <a:xfrm>
              <a:off x="4779206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0" name="Google Shape;940;p7"/>
            <p:cNvSpPr/>
            <p:nvPr/>
          </p:nvSpPr>
          <p:spPr>
            <a:xfrm>
              <a:off x="4867996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1" name="Google Shape;941;p7"/>
            <p:cNvSpPr/>
            <p:nvPr/>
          </p:nvSpPr>
          <p:spPr>
            <a:xfrm>
              <a:off x="4867996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2" name="Google Shape;942;p7"/>
            <p:cNvSpPr/>
            <p:nvPr/>
          </p:nvSpPr>
          <p:spPr>
            <a:xfrm>
              <a:off x="4867996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3" name="Google Shape;943;p7"/>
            <p:cNvSpPr/>
            <p:nvPr/>
          </p:nvSpPr>
          <p:spPr>
            <a:xfrm>
              <a:off x="4867996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4" name="Google Shape;944;p7"/>
            <p:cNvSpPr/>
            <p:nvPr/>
          </p:nvSpPr>
          <p:spPr>
            <a:xfrm>
              <a:off x="4867996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5" name="Google Shape;945;p7"/>
            <p:cNvSpPr/>
            <p:nvPr/>
          </p:nvSpPr>
          <p:spPr>
            <a:xfrm>
              <a:off x="4867996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6" name="Google Shape;946;p7"/>
            <p:cNvSpPr/>
            <p:nvPr/>
          </p:nvSpPr>
          <p:spPr>
            <a:xfrm>
              <a:off x="4867996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7" name="Google Shape;947;p7"/>
            <p:cNvSpPr/>
            <p:nvPr/>
          </p:nvSpPr>
          <p:spPr>
            <a:xfrm>
              <a:off x="4867996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8" name="Google Shape;948;p7"/>
            <p:cNvSpPr/>
            <p:nvPr/>
          </p:nvSpPr>
          <p:spPr>
            <a:xfrm>
              <a:off x="4867996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9" name="Google Shape;949;p7"/>
            <p:cNvSpPr/>
            <p:nvPr/>
          </p:nvSpPr>
          <p:spPr>
            <a:xfrm>
              <a:off x="4867996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0" name="Google Shape;950;p7"/>
            <p:cNvSpPr/>
            <p:nvPr/>
          </p:nvSpPr>
          <p:spPr>
            <a:xfrm>
              <a:off x="4867996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1" name="Google Shape;951;p7"/>
            <p:cNvSpPr/>
            <p:nvPr/>
          </p:nvSpPr>
          <p:spPr>
            <a:xfrm>
              <a:off x="4867996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2" name="Google Shape;952;p7"/>
            <p:cNvSpPr/>
            <p:nvPr/>
          </p:nvSpPr>
          <p:spPr>
            <a:xfrm>
              <a:off x="4867996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3" name="Google Shape;953;p7"/>
            <p:cNvSpPr/>
            <p:nvPr/>
          </p:nvSpPr>
          <p:spPr>
            <a:xfrm>
              <a:off x="4956785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4" name="Google Shape;954;p7"/>
            <p:cNvSpPr/>
            <p:nvPr/>
          </p:nvSpPr>
          <p:spPr>
            <a:xfrm>
              <a:off x="4956785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5" name="Google Shape;955;p7"/>
            <p:cNvSpPr/>
            <p:nvPr/>
          </p:nvSpPr>
          <p:spPr>
            <a:xfrm>
              <a:off x="4956785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6" name="Google Shape;956;p7"/>
            <p:cNvSpPr/>
            <p:nvPr/>
          </p:nvSpPr>
          <p:spPr>
            <a:xfrm>
              <a:off x="4956785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7" name="Google Shape;957;p7"/>
            <p:cNvSpPr/>
            <p:nvPr/>
          </p:nvSpPr>
          <p:spPr>
            <a:xfrm>
              <a:off x="4956785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8" name="Google Shape;958;p7"/>
            <p:cNvSpPr/>
            <p:nvPr/>
          </p:nvSpPr>
          <p:spPr>
            <a:xfrm>
              <a:off x="4956785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9" name="Google Shape;959;p7"/>
            <p:cNvSpPr/>
            <p:nvPr/>
          </p:nvSpPr>
          <p:spPr>
            <a:xfrm>
              <a:off x="4956785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0" name="Google Shape;960;p7"/>
            <p:cNvSpPr/>
            <p:nvPr/>
          </p:nvSpPr>
          <p:spPr>
            <a:xfrm>
              <a:off x="4956785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1" name="Google Shape;961;p7"/>
            <p:cNvSpPr/>
            <p:nvPr/>
          </p:nvSpPr>
          <p:spPr>
            <a:xfrm>
              <a:off x="4956785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2" name="Google Shape;962;p7"/>
            <p:cNvSpPr/>
            <p:nvPr/>
          </p:nvSpPr>
          <p:spPr>
            <a:xfrm>
              <a:off x="4956785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3" name="Google Shape;963;p7"/>
            <p:cNvSpPr/>
            <p:nvPr/>
          </p:nvSpPr>
          <p:spPr>
            <a:xfrm>
              <a:off x="4956785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4" name="Google Shape;964;p7"/>
            <p:cNvSpPr/>
            <p:nvPr/>
          </p:nvSpPr>
          <p:spPr>
            <a:xfrm>
              <a:off x="4956785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5" name="Google Shape;965;p7"/>
            <p:cNvSpPr/>
            <p:nvPr/>
          </p:nvSpPr>
          <p:spPr>
            <a:xfrm>
              <a:off x="4956785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6" name="Google Shape;966;p7"/>
            <p:cNvSpPr/>
            <p:nvPr/>
          </p:nvSpPr>
          <p:spPr>
            <a:xfrm>
              <a:off x="5045574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7" name="Google Shape;967;p7"/>
            <p:cNvSpPr/>
            <p:nvPr/>
          </p:nvSpPr>
          <p:spPr>
            <a:xfrm>
              <a:off x="5045574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8" name="Google Shape;968;p7"/>
            <p:cNvSpPr/>
            <p:nvPr/>
          </p:nvSpPr>
          <p:spPr>
            <a:xfrm>
              <a:off x="5045574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9" name="Google Shape;969;p7"/>
            <p:cNvSpPr/>
            <p:nvPr/>
          </p:nvSpPr>
          <p:spPr>
            <a:xfrm>
              <a:off x="5045574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0" name="Google Shape;970;p7"/>
            <p:cNvSpPr/>
            <p:nvPr/>
          </p:nvSpPr>
          <p:spPr>
            <a:xfrm>
              <a:off x="5045574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1" name="Google Shape;971;p7"/>
            <p:cNvSpPr/>
            <p:nvPr/>
          </p:nvSpPr>
          <p:spPr>
            <a:xfrm>
              <a:off x="5045574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2" name="Google Shape;972;p7"/>
            <p:cNvSpPr/>
            <p:nvPr/>
          </p:nvSpPr>
          <p:spPr>
            <a:xfrm>
              <a:off x="5045574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3" name="Google Shape;973;p7"/>
            <p:cNvSpPr/>
            <p:nvPr/>
          </p:nvSpPr>
          <p:spPr>
            <a:xfrm>
              <a:off x="5045574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4" name="Google Shape;974;p7"/>
            <p:cNvSpPr/>
            <p:nvPr/>
          </p:nvSpPr>
          <p:spPr>
            <a:xfrm>
              <a:off x="5045574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5" name="Google Shape;975;p7"/>
            <p:cNvSpPr/>
            <p:nvPr/>
          </p:nvSpPr>
          <p:spPr>
            <a:xfrm>
              <a:off x="5045574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6" name="Google Shape;976;p7"/>
            <p:cNvSpPr/>
            <p:nvPr/>
          </p:nvSpPr>
          <p:spPr>
            <a:xfrm>
              <a:off x="5045574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7" name="Google Shape;977;p7"/>
            <p:cNvSpPr/>
            <p:nvPr/>
          </p:nvSpPr>
          <p:spPr>
            <a:xfrm>
              <a:off x="5045574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8" name="Google Shape;978;p7"/>
            <p:cNvSpPr/>
            <p:nvPr/>
          </p:nvSpPr>
          <p:spPr>
            <a:xfrm>
              <a:off x="5045574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9" name="Google Shape;979;p7"/>
            <p:cNvSpPr/>
            <p:nvPr/>
          </p:nvSpPr>
          <p:spPr>
            <a:xfrm>
              <a:off x="5134363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0" name="Google Shape;980;p7"/>
            <p:cNvSpPr/>
            <p:nvPr/>
          </p:nvSpPr>
          <p:spPr>
            <a:xfrm>
              <a:off x="5134363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1" name="Google Shape;981;p7"/>
            <p:cNvSpPr/>
            <p:nvPr/>
          </p:nvSpPr>
          <p:spPr>
            <a:xfrm>
              <a:off x="5134363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2" name="Google Shape;982;p7"/>
            <p:cNvSpPr/>
            <p:nvPr/>
          </p:nvSpPr>
          <p:spPr>
            <a:xfrm>
              <a:off x="5134363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3" name="Google Shape;983;p7"/>
            <p:cNvSpPr/>
            <p:nvPr/>
          </p:nvSpPr>
          <p:spPr>
            <a:xfrm>
              <a:off x="5134363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4" name="Google Shape;984;p7"/>
            <p:cNvSpPr/>
            <p:nvPr/>
          </p:nvSpPr>
          <p:spPr>
            <a:xfrm>
              <a:off x="5134363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5" name="Google Shape;985;p7"/>
            <p:cNvSpPr/>
            <p:nvPr/>
          </p:nvSpPr>
          <p:spPr>
            <a:xfrm>
              <a:off x="5134363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6" name="Google Shape;986;p7"/>
            <p:cNvSpPr/>
            <p:nvPr/>
          </p:nvSpPr>
          <p:spPr>
            <a:xfrm>
              <a:off x="5134363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7" name="Google Shape;987;p7"/>
            <p:cNvSpPr/>
            <p:nvPr/>
          </p:nvSpPr>
          <p:spPr>
            <a:xfrm>
              <a:off x="5134363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8" name="Google Shape;988;p7"/>
            <p:cNvSpPr/>
            <p:nvPr/>
          </p:nvSpPr>
          <p:spPr>
            <a:xfrm>
              <a:off x="5134363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9" name="Google Shape;989;p7"/>
            <p:cNvSpPr/>
            <p:nvPr/>
          </p:nvSpPr>
          <p:spPr>
            <a:xfrm>
              <a:off x="5134363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0" name="Google Shape;990;p7"/>
            <p:cNvSpPr/>
            <p:nvPr/>
          </p:nvSpPr>
          <p:spPr>
            <a:xfrm>
              <a:off x="5134363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1" name="Google Shape;991;p7"/>
            <p:cNvSpPr/>
            <p:nvPr/>
          </p:nvSpPr>
          <p:spPr>
            <a:xfrm>
              <a:off x="5134363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2" name="Google Shape;992;p7"/>
            <p:cNvSpPr/>
            <p:nvPr/>
          </p:nvSpPr>
          <p:spPr>
            <a:xfrm>
              <a:off x="5223152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3" name="Google Shape;993;p7"/>
            <p:cNvSpPr/>
            <p:nvPr/>
          </p:nvSpPr>
          <p:spPr>
            <a:xfrm>
              <a:off x="5223152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4" name="Google Shape;994;p7"/>
            <p:cNvSpPr/>
            <p:nvPr/>
          </p:nvSpPr>
          <p:spPr>
            <a:xfrm>
              <a:off x="5223152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5" name="Google Shape;995;p7"/>
            <p:cNvSpPr/>
            <p:nvPr/>
          </p:nvSpPr>
          <p:spPr>
            <a:xfrm>
              <a:off x="5223152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6" name="Google Shape;996;p7"/>
            <p:cNvSpPr/>
            <p:nvPr/>
          </p:nvSpPr>
          <p:spPr>
            <a:xfrm>
              <a:off x="5223152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7" name="Google Shape;997;p7"/>
            <p:cNvSpPr/>
            <p:nvPr/>
          </p:nvSpPr>
          <p:spPr>
            <a:xfrm>
              <a:off x="5223152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8" name="Google Shape;998;p7"/>
            <p:cNvSpPr/>
            <p:nvPr/>
          </p:nvSpPr>
          <p:spPr>
            <a:xfrm>
              <a:off x="5223152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9" name="Google Shape;999;p7"/>
            <p:cNvSpPr/>
            <p:nvPr/>
          </p:nvSpPr>
          <p:spPr>
            <a:xfrm>
              <a:off x="5223152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0" name="Google Shape;1000;p7"/>
            <p:cNvSpPr/>
            <p:nvPr/>
          </p:nvSpPr>
          <p:spPr>
            <a:xfrm>
              <a:off x="5223152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1" name="Google Shape;1001;p7"/>
            <p:cNvSpPr/>
            <p:nvPr/>
          </p:nvSpPr>
          <p:spPr>
            <a:xfrm>
              <a:off x="5223152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2" name="Google Shape;1002;p7"/>
            <p:cNvSpPr/>
            <p:nvPr/>
          </p:nvSpPr>
          <p:spPr>
            <a:xfrm>
              <a:off x="5223152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3" name="Google Shape;1003;p7"/>
            <p:cNvSpPr/>
            <p:nvPr/>
          </p:nvSpPr>
          <p:spPr>
            <a:xfrm>
              <a:off x="5223152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4" name="Google Shape;1004;p7"/>
            <p:cNvSpPr/>
            <p:nvPr/>
          </p:nvSpPr>
          <p:spPr>
            <a:xfrm>
              <a:off x="5223152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5" name="Google Shape;1005;p7"/>
            <p:cNvSpPr/>
            <p:nvPr/>
          </p:nvSpPr>
          <p:spPr>
            <a:xfrm>
              <a:off x="5311941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6" name="Google Shape;1006;p7"/>
            <p:cNvSpPr/>
            <p:nvPr/>
          </p:nvSpPr>
          <p:spPr>
            <a:xfrm>
              <a:off x="5311941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7" name="Google Shape;1007;p7"/>
            <p:cNvSpPr/>
            <p:nvPr/>
          </p:nvSpPr>
          <p:spPr>
            <a:xfrm>
              <a:off x="5311941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8" name="Google Shape;1008;p7"/>
            <p:cNvSpPr/>
            <p:nvPr/>
          </p:nvSpPr>
          <p:spPr>
            <a:xfrm>
              <a:off x="5311941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9" name="Google Shape;1009;p7"/>
            <p:cNvSpPr/>
            <p:nvPr/>
          </p:nvSpPr>
          <p:spPr>
            <a:xfrm>
              <a:off x="5311941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0" name="Google Shape;1010;p7"/>
            <p:cNvSpPr/>
            <p:nvPr/>
          </p:nvSpPr>
          <p:spPr>
            <a:xfrm>
              <a:off x="5311941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1" name="Google Shape;1011;p7"/>
            <p:cNvSpPr/>
            <p:nvPr/>
          </p:nvSpPr>
          <p:spPr>
            <a:xfrm>
              <a:off x="5311941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2" name="Google Shape;1012;p7"/>
            <p:cNvSpPr/>
            <p:nvPr/>
          </p:nvSpPr>
          <p:spPr>
            <a:xfrm>
              <a:off x="5311941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3" name="Google Shape;1013;p7"/>
            <p:cNvSpPr/>
            <p:nvPr/>
          </p:nvSpPr>
          <p:spPr>
            <a:xfrm>
              <a:off x="5311941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4" name="Google Shape;1014;p7"/>
            <p:cNvSpPr/>
            <p:nvPr/>
          </p:nvSpPr>
          <p:spPr>
            <a:xfrm>
              <a:off x="5311941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5" name="Google Shape;1015;p7"/>
            <p:cNvSpPr/>
            <p:nvPr/>
          </p:nvSpPr>
          <p:spPr>
            <a:xfrm>
              <a:off x="5311941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6" name="Google Shape;1016;p7"/>
            <p:cNvSpPr/>
            <p:nvPr/>
          </p:nvSpPr>
          <p:spPr>
            <a:xfrm>
              <a:off x="5311941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7" name="Google Shape;1017;p7"/>
            <p:cNvSpPr/>
            <p:nvPr/>
          </p:nvSpPr>
          <p:spPr>
            <a:xfrm>
              <a:off x="5311941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8" name="Google Shape;1018;p7"/>
            <p:cNvSpPr/>
            <p:nvPr/>
          </p:nvSpPr>
          <p:spPr>
            <a:xfrm>
              <a:off x="5400731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9" name="Google Shape;1019;p7"/>
            <p:cNvSpPr/>
            <p:nvPr/>
          </p:nvSpPr>
          <p:spPr>
            <a:xfrm>
              <a:off x="5400731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0" name="Google Shape;1020;p7"/>
            <p:cNvSpPr/>
            <p:nvPr/>
          </p:nvSpPr>
          <p:spPr>
            <a:xfrm>
              <a:off x="5400731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1" name="Google Shape;1021;p7"/>
            <p:cNvSpPr/>
            <p:nvPr/>
          </p:nvSpPr>
          <p:spPr>
            <a:xfrm>
              <a:off x="5400731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2" name="Google Shape;1022;p7"/>
            <p:cNvSpPr/>
            <p:nvPr/>
          </p:nvSpPr>
          <p:spPr>
            <a:xfrm>
              <a:off x="5400731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3" name="Google Shape;1023;p7"/>
            <p:cNvSpPr/>
            <p:nvPr/>
          </p:nvSpPr>
          <p:spPr>
            <a:xfrm>
              <a:off x="5400731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4" name="Google Shape;1024;p7"/>
            <p:cNvSpPr/>
            <p:nvPr/>
          </p:nvSpPr>
          <p:spPr>
            <a:xfrm>
              <a:off x="5400731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5" name="Google Shape;1025;p7"/>
            <p:cNvSpPr/>
            <p:nvPr/>
          </p:nvSpPr>
          <p:spPr>
            <a:xfrm>
              <a:off x="5400731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6" name="Google Shape;1026;p7"/>
            <p:cNvSpPr/>
            <p:nvPr/>
          </p:nvSpPr>
          <p:spPr>
            <a:xfrm>
              <a:off x="5400731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7" name="Google Shape;1027;p7"/>
            <p:cNvSpPr/>
            <p:nvPr/>
          </p:nvSpPr>
          <p:spPr>
            <a:xfrm>
              <a:off x="5400731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8" name="Google Shape;1028;p7"/>
            <p:cNvSpPr/>
            <p:nvPr/>
          </p:nvSpPr>
          <p:spPr>
            <a:xfrm>
              <a:off x="5400731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9" name="Google Shape;1029;p7"/>
            <p:cNvSpPr/>
            <p:nvPr/>
          </p:nvSpPr>
          <p:spPr>
            <a:xfrm>
              <a:off x="5400731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0" name="Google Shape;1030;p7"/>
            <p:cNvSpPr/>
            <p:nvPr/>
          </p:nvSpPr>
          <p:spPr>
            <a:xfrm>
              <a:off x="5400731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1" name="Google Shape;1031;p7"/>
            <p:cNvSpPr/>
            <p:nvPr/>
          </p:nvSpPr>
          <p:spPr>
            <a:xfrm>
              <a:off x="5489520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2" name="Google Shape;1032;p7"/>
            <p:cNvSpPr/>
            <p:nvPr/>
          </p:nvSpPr>
          <p:spPr>
            <a:xfrm>
              <a:off x="5489520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3" name="Google Shape;1033;p7"/>
            <p:cNvSpPr/>
            <p:nvPr/>
          </p:nvSpPr>
          <p:spPr>
            <a:xfrm>
              <a:off x="5489520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4" name="Google Shape;1034;p7"/>
            <p:cNvSpPr/>
            <p:nvPr/>
          </p:nvSpPr>
          <p:spPr>
            <a:xfrm>
              <a:off x="5489520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5" name="Google Shape;1035;p7"/>
            <p:cNvSpPr/>
            <p:nvPr/>
          </p:nvSpPr>
          <p:spPr>
            <a:xfrm>
              <a:off x="5489520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6" name="Google Shape;1036;p7"/>
            <p:cNvSpPr/>
            <p:nvPr/>
          </p:nvSpPr>
          <p:spPr>
            <a:xfrm>
              <a:off x="5489520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7" name="Google Shape;1037;p7"/>
            <p:cNvSpPr/>
            <p:nvPr/>
          </p:nvSpPr>
          <p:spPr>
            <a:xfrm>
              <a:off x="5489520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8" name="Google Shape;1038;p7"/>
            <p:cNvSpPr/>
            <p:nvPr/>
          </p:nvSpPr>
          <p:spPr>
            <a:xfrm>
              <a:off x="5489520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9" name="Google Shape;1039;p7"/>
            <p:cNvSpPr/>
            <p:nvPr/>
          </p:nvSpPr>
          <p:spPr>
            <a:xfrm>
              <a:off x="5489520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0" name="Google Shape;1040;p7"/>
            <p:cNvSpPr/>
            <p:nvPr/>
          </p:nvSpPr>
          <p:spPr>
            <a:xfrm>
              <a:off x="5489520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1" name="Google Shape;1041;p7"/>
            <p:cNvSpPr/>
            <p:nvPr/>
          </p:nvSpPr>
          <p:spPr>
            <a:xfrm>
              <a:off x="5489520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2" name="Google Shape;1042;p7"/>
            <p:cNvSpPr/>
            <p:nvPr/>
          </p:nvSpPr>
          <p:spPr>
            <a:xfrm>
              <a:off x="5489520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3" name="Google Shape;1043;p7"/>
            <p:cNvSpPr/>
            <p:nvPr/>
          </p:nvSpPr>
          <p:spPr>
            <a:xfrm>
              <a:off x="5489520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4" name="Google Shape;1044;p7"/>
            <p:cNvSpPr/>
            <p:nvPr/>
          </p:nvSpPr>
          <p:spPr>
            <a:xfrm>
              <a:off x="5578309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5" name="Google Shape;1045;p7"/>
            <p:cNvSpPr/>
            <p:nvPr/>
          </p:nvSpPr>
          <p:spPr>
            <a:xfrm>
              <a:off x="5578309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6" name="Google Shape;1046;p7"/>
            <p:cNvSpPr/>
            <p:nvPr/>
          </p:nvSpPr>
          <p:spPr>
            <a:xfrm>
              <a:off x="5578309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7" name="Google Shape;1047;p7"/>
            <p:cNvSpPr/>
            <p:nvPr/>
          </p:nvSpPr>
          <p:spPr>
            <a:xfrm>
              <a:off x="5578309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8" name="Google Shape;1048;p7"/>
            <p:cNvSpPr/>
            <p:nvPr/>
          </p:nvSpPr>
          <p:spPr>
            <a:xfrm>
              <a:off x="5578309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9" name="Google Shape;1049;p7"/>
            <p:cNvSpPr/>
            <p:nvPr/>
          </p:nvSpPr>
          <p:spPr>
            <a:xfrm>
              <a:off x="5578309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0" name="Google Shape;1050;p7"/>
            <p:cNvSpPr/>
            <p:nvPr/>
          </p:nvSpPr>
          <p:spPr>
            <a:xfrm>
              <a:off x="5578309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1" name="Google Shape;1051;p7"/>
            <p:cNvSpPr/>
            <p:nvPr/>
          </p:nvSpPr>
          <p:spPr>
            <a:xfrm>
              <a:off x="5578309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2" name="Google Shape;1052;p7"/>
            <p:cNvSpPr/>
            <p:nvPr/>
          </p:nvSpPr>
          <p:spPr>
            <a:xfrm>
              <a:off x="5578309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3" name="Google Shape;1053;p7"/>
            <p:cNvSpPr/>
            <p:nvPr/>
          </p:nvSpPr>
          <p:spPr>
            <a:xfrm>
              <a:off x="5578309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4" name="Google Shape;1054;p7"/>
            <p:cNvSpPr/>
            <p:nvPr/>
          </p:nvSpPr>
          <p:spPr>
            <a:xfrm>
              <a:off x="5578309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5" name="Google Shape;1055;p7"/>
            <p:cNvSpPr/>
            <p:nvPr/>
          </p:nvSpPr>
          <p:spPr>
            <a:xfrm>
              <a:off x="5578309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6" name="Google Shape;1056;p7"/>
            <p:cNvSpPr/>
            <p:nvPr/>
          </p:nvSpPr>
          <p:spPr>
            <a:xfrm>
              <a:off x="5578309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7" name="Google Shape;1057;p7"/>
            <p:cNvSpPr/>
            <p:nvPr/>
          </p:nvSpPr>
          <p:spPr>
            <a:xfrm>
              <a:off x="5667098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8" name="Google Shape;1058;p7"/>
            <p:cNvSpPr/>
            <p:nvPr/>
          </p:nvSpPr>
          <p:spPr>
            <a:xfrm>
              <a:off x="5667098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9" name="Google Shape;1059;p7"/>
            <p:cNvSpPr/>
            <p:nvPr/>
          </p:nvSpPr>
          <p:spPr>
            <a:xfrm>
              <a:off x="5667098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0" name="Google Shape;1060;p7"/>
            <p:cNvSpPr/>
            <p:nvPr/>
          </p:nvSpPr>
          <p:spPr>
            <a:xfrm>
              <a:off x="5667098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1" name="Google Shape;1061;p7"/>
            <p:cNvSpPr/>
            <p:nvPr/>
          </p:nvSpPr>
          <p:spPr>
            <a:xfrm>
              <a:off x="5667098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2" name="Google Shape;1062;p7"/>
            <p:cNvSpPr/>
            <p:nvPr/>
          </p:nvSpPr>
          <p:spPr>
            <a:xfrm>
              <a:off x="5667098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3" name="Google Shape;1063;p7"/>
            <p:cNvSpPr/>
            <p:nvPr/>
          </p:nvSpPr>
          <p:spPr>
            <a:xfrm>
              <a:off x="5667098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4" name="Google Shape;1064;p7"/>
            <p:cNvSpPr/>
            <p:nvPr/>
          </p:nvSpPr>
          <p:spPr>
            <a:xfrm>
              <a:off x="5667098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5" name="Google Shape;1065;p7"/>
            <p:cNvSpPr/>
            <p:nvPr/>
          </p:nvSpPr>
          <p:spPr>
            <a:xfrm>
              <a:off x="5667098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6" name="Google Shape;1066;p7"/>
            <p:cNvSpPr/>
            <p:nvPr/>
          </p:nvSpPr>
          <p:spPr>
            <a:xfrm>
              <a:off x="5667098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7" name="Google Shape;1067;p7"/>
            <p:cNvSpPr/>
            <p:nvPr/>
          </p:nvSpPr>
          <p:spPr>
            <a:xfrm>
              <a:off x="5667098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8" name="Google Shape;1068;p7"/>
            <p:cNvSpPr/>
            <p:nvPr/>
          </p:nvSpPr>
          <p:spPr>
            <a:xfrm>
              <a:off x="5667098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9" name="Google Shape;1069;p7"/>
            <p:cNvSpPr/>
            <p:nvPr/>
          </p:nvSpPr>
          <p:spPr>
            <a:xfrm>
              <a:off x="5667098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0" name="Google Shape;1070;p7"/>
            <p:cNvSpPr/>
            <p:nvPr/>
          </p:nvSpPr>
          <p:spPr>
            <a:xfrm>
              <a:off x="5755887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1" name="Google Shape;1071;p7"/>
            <p:cNvSpPr/>
            <p:nvPr/>
          </p:nvSpPr>
          <p:spPr>
            <a:xfrm>
              <a:off x="5755887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2" name="Google Shape;1072;p7"/>
            <p:cNvSpPr/>
            <p:nvPr/>
          </p:nvSpPr>
          <p:spPr>
            <a:xfrm>
              <a:off x="5755887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3" name="Google Shape;1073;p7"/>
            <p:cNvSpPr/>
            <p:nvPr/>
          </p:nvSpPr>
          <p:spPr>
            <a:xfrm>
              <a:off x="5755887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4" name="Google Shape;1074;p7"/>
            <p:cNvSpPr/>
            <p:nvPr/>
          </p:nvSpPr>
          <p:spPr>
            <a:xfrm>
              <a:off x="5755887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5" name="Google Shape;1075;p7"/>
            <p:cNvSpPr/>
            <p:nvPr/>
          </p:nvSpPr>
          <p:spPr>
            <a:xfrm>
              <a:off x="5755887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6" name="Google Shape;1076;p7"/>
            <p:cNvSpPr/>
            <p:nvPr/>
          </p:nvSpPr>
          <p:spPr>
            <a:xfrm>
              <a:off x="5755887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7" name="Google Shape;1077;p7"/>
            <p:cNvSpPr/>
            <p:nvPr/>
          </p:nvSpPr>
          <p:spPr>
            <a:xfrm>
              <a:off x="5755887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8" name="Google Shape;1078;p7"/>
            <p:cNvSpPr/>
            <p:nvPr/>
          </p:nvSpPr>
          <p:spPr>
            <a:xfrm>
              <a:off x="5755887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9" name="Google Shape;1079;p7"/>
            <p:cNvSpPr/>
            <p:nvPr/>
          </p:nvSpPr>
          <p:spPr>
            <a:xfrm>
              <a:off x="5755887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0" name="Google Shape;1080;p7"/>
            <p:cNvSpPr/>
            <p:nvPr/>
          </p:nvSpPr>
          <p:spPr>
            <a:xfrm>
              <a:off x="5755887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1" name="Google Shape;1081;p7"/>
            <p:cNvSpPr/>
            <p:nvPr/>
          </p:nvSpPr>
          <p:spPr>
            <a:xfrm>
              <a:off x="5755887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2" name="Google Shape;1082;p7"/>
            <p:cNvSpPr/>
            <p:nvPr/>
          </p:nvSpPr>
          <p:spPr>
            <a:xfrm>
              <a:off x="5755887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3" name="Google Shape;1083;p7"/>
            <p:cNvSpPr/>
            <p:nvPr/>
          </p:nvSpPr>
          <p:spPr>
            <a:xfrm>
              <a:off x="5844677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4" name="Google Shape;1084;p7"/>
            <p:cNvSpPr/>
            <p:nvPr/>
          </p:nvSpPr>
          <p:spPr>
            <a:xfrm>
              <a:off x="5844677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5" name="Google Shape;1085;p7"/>
            <p:cNvSpPr/>
            <p:nvPr/>
          </p:nvSpPr>
          <p:spPr>
            <a:xfrm>
              <a:off x="5844677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6" name="Google Shape;1086;p7"/>
            <p:cNvSpPr/>
            <p:nvPr/>
          </p:nvSpPr>
          <p:spPr>
            <a:xfrm>
              <a:off x="5844677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7" name="Google Shape;1087;p7"/>
            <p:cNvSpPr/>
            <p:nvPr/>
          </p:nvSpPr>
          <p:spPr>
            <a:xfrm>
              <a:off x="5844677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8" name="Google Shape;1088;p7"/>
            <p:cNvSpPr/>
            <p:nvPr/>
          </p:nvSpPr>
          <p:spPr>
            <a:xfrm>
              <a:off x="5844677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9" name="Google Shape;1089;p7"/>
            <p:cNvSpPr/>
            <p:nvPr/>
          </p:nvSpPr>
          <p:spPr>
            <a:xfrm>
              <a:off x="5844677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0" name="Google Shape;1090;p7"/>
            <p:cNvSpPr/>
            <p:nvPr/>
          </p:nvSpPr>
          <p:spPr>
            <a:xfrm>
              <a:off x="5844677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1" name="Google Shape;1091;p7"/>
            <p:cNvSpPr/>
            <p:nvPr/>
          </p:nvSpPr>
          <p:spPr>
            <a:xfrm>
              <a:off x="5844677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2" name="Google Shape;1092;p7"/>
            <p:cNvSpPr/>
            <p:nvPr/>
          </p:nvSpPr>
          <p:spPr>
            <a:xfrm>
              <a:off x="5844677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3" name="Google Shape;1093;p7"/>
            <p:cNvSpPr/>
            <p:nvPr/>
          </p:nvSpPr>
          <p:spPr>
            <a:xfrm>
              <a:off x="5844677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4" name="Google Shape;1094;p7"/>
            <p:cNvSpPr/>
            <p:nvPr/>
          </p:nvSpPr>
          <p:spPr>
            <a:xfrm>
              <a:off x="5844677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5" name="Google Shape;1095;p7"/>
            <p:cNvSpPr/>
            <p:nvPr/>
          </p:nvSpPr>
          <p:spPr>
            <a:xfrm>
              <a:off x="5844677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6" name="Google Shape;1096;p7"/>
            <p:cNvSpPr/>
            <p:nvPr/>
          </p:nvSpPr>
          <p:spPr>
            <a:xfrm>
              <a:off x="5933466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7" name="Google Shape;1097;p7"/>
            <p:cNvSpPr/>
            <p:nvPr/>
          </p:nvSpPr>
          <p:spPr>
            <a:xfrm>
              <a:off x="5933466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8" name="Google Shape;1098;p7"/>
            <p:cNvSpPr/>
            <p:nvPr/>
          </p:nvSpPr>
          <p:spPr>
            <a:xfrm>
              <a:off x="5933466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9" name="Google Shape;1099;p7"/>
            <p:cNvSpPr/>
            <p:nvPr/>
          </p:nvSpPr>
          <p:spPr>
            <a:xfrm>
              <a:off x="5933466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0" name="Google Shape;1100;p7"/>
            <p:cNvSpPr/>
            <p:nvPr/>
          </p:nvSpPr>
          <p:spPr>
            <a:xfrm>
              <a:off x="5933466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1" name="Google Shape;1101;p7"/>
            <p:cNvSpPr/>
            <p:nvPr/>
          </p:nvSpPr>
          <p:spPr>
            <a:xfrm>
              <a:off x="5933466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2" name="Google Shape;1102;p7"/>
            <p:cNvSpPr/>
            <p:nvPr/>
          </p:nvSpPr>
          <p:spPr>
            <a:xfrm>
              <a:off x="5933466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3" name="Google Shape;1103;p7"/>
            <p:cNvSpPr/>
            <p:nvPr/>
          </p:nvSpPr>
          <p:spPr>
            <a:xfrm>
              <a:off x="5933466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4" name="Google Shape;1104;p7"/>
            <p:cNvSpPr/>
            <p:nvPr/>
          </p:nvSpPr>
          <p:spPr>
            <a:xfrm>
              <a:off x="5933466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5" name="Google Shape;1105;p7"/>
            <p:cNvSpPr/>
            <p:nvPr/>
          </p:nvSpPr>
          <p:spPr>
            <a:xfrm>
              <a:off x="5933466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6" name="Google Shape;1106;p7"/>
            <p:cNvSpPr/>
            <p:nvPr/>
          </p:nvSpPr>
          <p:spPr>
            <a:xfrm>
              <a:off x="5933466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7" name="Google Shape;1107;p7"/>
            <p:cNvSpPr/>
            <p:nvPr/>
          </p:nvSpPr>
          <p:spPr>
            <a:xfrm>
              <a:off x="5933466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8" name="Google Shape;1108;p7"/>
            <p:cNvSpPr/>
            <p:nvPr/>
          </p:nvSpPr>
          <p:spPr>
            <a:xfrm>
              <a:off x="5933466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9" name="Google Shape;1109;p7"/>
            <p:cNvSpPr/>
            <p:nvPr/>
          </p:nvSpPr>
          <p:spPr>
            <a:xfrm>
              <a:off x="6022255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0" name="Google Shape;1110;p7"/>
            <p:cNvSpPr/>
            <p:nvPr/>
          </p:nvSpPr>
          <p:spPr>
            <a:xfrm>
              <a:off x="6022255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1" name="Google Shape;1111;p7"/>
            <p:cNvSpPr/>
            <p:nvPr/>
          </p:nvSpPr>
          <p:spPr>
            <a:xfrm>
              <a:off x="6022255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2" name="Google Shape;1112;p7"/>
            <p:cNvSpPr/>
            <p:nvPr/>
          </p:nvSpPr>
          <p:spPr>
            <a:xfrm>
              <a:off x="6022255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3" name="Google Shape;1113;p7"/>
            <p:cNvSpPr/>
            <p:nvPr/>
          </p:nvSpPr>
          <p:spPr>
            <a:xfrm>
              <a:off x="6022255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4" name="Google Shape;1114;p7"/>
            <p:cNvSpPr/>
            <p:nvPr/>
          </p:nvSpPr>
          <p:spPr>
            <a:xfrm>
              <a:off x="6022255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5" name="Google Shape;1115;p7"/>
            <p:cNvSpPr/>
            <p:nvPr/>
          </p:nvSpPr>
          <p:spPr>
            <a:xfrm>
              <a:off x="6022255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6" name="Google Shape;1116;p7"/>
            <p:cNvSpPr/>
            <p:nvPr/>
          </p:nvSpPr>
          <p:spPr>
            <a:xfrm>
              <a:off x="6022255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7" name="Google Shape;1117;p7"/>
            <p:cNvSpPr/>
            <p:nvPr/>
          </p:nvSpPr>
          <p:spPr>
            <a:xfrm>
              <a:off x="6022255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8" name="Google Shape;1118;p7"/>
            <p:cNvSpPr/>
            <p:nvPr/>
          </p:nvSpPr>
          <p:spPr>
            <a:xfrm>
              <a:off x="6022255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9" name="Google Shape;1119;p7"/>
            <p:cNvSpPr/>
            <p:nvPr/>
          </p:nvSpPr>
          <p:spPr>
            <a:xfrm>
              <a:off x="6022255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0" name="Google Shape;1120;p7"/>
            <p:cNvSpPr/>
            <p:nvPr/>
          </p:nvSpPr>
          <p:spPr>
            <a:xfrm>
              <a:off x="6022255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1" name="Google Shape;1121;p7"/>
            <p:cNvSpPr/>
            <p:nvPr/>
          </p:nvSpPr>
          <p:spPr>
            <a:xfrm>
              <a:off x="6022255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2" name="Google Shape;1122;p7"/>
            <p:cNvSpPr/>
            <p:nvPr/>
          </p:nvSpPr>
          <p:spPr>
            <a:xfrm>
              <a:off x="4246471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3" name="Google Shape;1123;p7"/>
            <p:cNvSpPr/>
            <p:nvPr/>
          </p:nvSpPr>
          <p:spPr>
            <a:xfrm>
              <a:off x="4335261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4" name="Google Shape;1124;p7"/>
            <p:cNvSpPr/>
            <p:nvPr/>
          </p:nvSpPr>
          <p:spPr>
            <a:xfrm>
              <a:off x="4424050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5" name="Google Shape;1125;p7"/>
            <p:cNvSpPr/>
            <p:nvPr/>
          </p:nvSpPr>
          <p:spPr>
            <a:xfrm>
              <a:off x="4512839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6" name="Google Shape;1126;p7"/>
            <p:cNvSpPr/>
            <p:nvPr/>
          </p:nvSpPr>
          <p:spPr>
            <a:xfrm>
              <a:off x="4601628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7" name="Google Shape;1127;p7"/>
            <p:cNvSpPr/>
            <p:nvPr/>
          </p:nvSpPr>
          <p:spPr>
            <a:xfrm>
              <a:off x="4690417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8" name="Google Shape;1128;p7"/>
            <p:cNvSpPr/>
            <p:nvPr/>
          </p:nvSpPr>
          <p:spPr>
            <a:xfrm>
              <a:off x="4779206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9" name="Google Shape;1129;p7"/>
            <p:cNvSpPr/>
            <p:nvPr/>
          </p:nvSpPr>
          <p:spPr>
            <a:xfrm>
              <a:off x="4867996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0" name="Google Shape;1130;p7"/>
            <p:cNvSpPr/>
            <p:nvPr/>
          </p:nvSpPr>
          <p:spPr>
            <a:xfrm>
              <a:off x="4956785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1" name="Google Shape;1131;p7"/>
            <p:cNvSpPr/>
            <p:nvPr/>
          </p:nvSpPr>
          <p:spPr>
            <a:xfrm>
              <a:off x="5045574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2" name="Google Shape;1132;p7"/>
            <p:cNvSpPr/>
            <p:nvPr/>
          </p:nvSpPr>
          <p:spPr>
            <a:xfrm>
              <a:off x="5134363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3" name="Google Shape;1133;p7"/>
            <p:cNvSpPr/>
            <p:nvPr/>
          </p:nvSpPr>
          <p:spPr>
            <a:xfrm>
              <a:off x="5223152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4" name="Google Shape;1134;p7"/>
            <p:cNvSpPr/>
            <p:nvPr/>
          </p:nvSpPr>
          <p:spPr>
            <a:xfrm>
              <a:off x="5311941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5" name="Google Shape;1135;p7"/>
            <p:cNvSpPr/>
            <p:nvPr/>
          </p:nvSpPr>
          <p:spPr>
            <a:xfrm>
              <a:off x="5400731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6" name="Google Shape;1136;p7"/>
            <p:cNvSpPr/>
            <p:nvPr/>
          </p:nvSpPr>
          <p:spPr>
            <a:xfrm>
              <a:off x="5489520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7" name="Google Shape;1137;p7"/>
            <p:cNvSpPr/>
            <p:nvPr/>
          </p:nvSpPr>
          <p:spPr>
            <a:xfrm>
              <a:off x="5578309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8" name="Google Shape;1138;p7"/>
            <p:cNvSpPr/>
            <p:nvPr/>
          </p:nvSpPr>
          <p:spPr>
            <a:xfrm>
              <a:off x="5667098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9" name="Google Shape;1139;p7"/>
            <p:cNvSpPr/>
            <p:nvPr/>
          </p:nvSpPr>
          <p:spPr>
            <a:xfrm>
              <a:off x="5755887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0" name="Google Shape;1140;p7"/>
            <p:cNvSpPr/>
            <p:nvPr/>
          </p:nvSpPr>
          <p:spPr>
            <a:xfrm>
              <a:off x="5844677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1" name="Google Shape;1141;p7"/>
            <p:cNvSpPr/>
            <p:nvPr/>
          </p:nvSpPr>
          <p:spPr>
            <a:xfrm>
              <a:off x="5933466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2" name="Google Shape;1142;p7"/>
            <p:cNvSpPr/>
            <p:nvPr/>
          </p:nvSpPr>
          <p:spPr>
            <a:xfrm>
              <a:off x="6022255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3" name="Google Shape;1143;p7"/>
            <p:cNvSpPr/>
            <p:nvPr/>
          </p:nvSpPr>
          <p:spPr>
            <a:xfrm>
              <a:off x="4246471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4" name="Google Shape;1144;p7"/>
            <p:cNvSpPr/>
            <p:nvPr/>
          </p:nvSpPr>
          <p:spPr>
            <a:xfrm>
              <a:off x="4335261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5" name="Google Shape;1145;p7"/>
            <p:cNvSpPr/>
            <p:nvPr/>
          </p:nvSpPr>
          <p:spPr>
            <a:xfrm>
              <a:off x="4424050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6" name="Google Shape;1146;p7"/>
            <p:cNvSpPr/>
            <p:nvPr/>
          </p:nvSpPr>
          <p:spPr>
            <a:xfrm>
              <a:off x="4512839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7" name="Google Shape;1147;p7"/>
            <p:cNvSpPr/>
            <p:nvPr/>
          </p:nvSpPr>
          <p:spPr>
            <a:xfrm>
              <a:off x="4601628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8" name="Google Shape;1148;p7"/>
            <p:cNvSpPr/>
            <p:nvPr/>
          </p:nvSpPr>
          <p:spPr>
            <a:xfrm>
              <a:off x="4690417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9" name="Google Shape;1149;p7"/>
            <p:cNvSpPr/>
            <p:nvPr/>
          </p:nvSpPr>
          <p:spPr>
            <a:xfrm>
              <a:off x="4779206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0" name="Google Shape;1150;p7"/>
            <p:cNvSpPr/>
            <p:nvPr/>
          </p:nvSpPr>
          <p:spPr>
            <a:xfrm>
              <a:off x="4867996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1" name="Google Shape;1151;p7"/>
            <p:cNvSpPr/>
            <p:nvPr/>
          </p:nvSpPr>
          <p:spPr>
            <a:xfrm>
              <a:off x="4956785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2" name="Google Shape;1152;p7"/>
            <p:cNvSpPr/>
            <p:nvPr/>
          </p:nvSpPr>
          <p:spPr>
            <a:xfrm>
              <a:off x="5045574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3" name="Google Shape;1153;p7"/>
            <p:cNvSpPr/>
            <p:nvPr/>
          </p:nvSpPr>
          <p:spPr>
            <a:xfrm>
              <a:off x="5134363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4" name="Google Shape;1154;p7"/>
            <p:cNvSpPr/>
            <p:nvPr/>
          </p:nvSpPr>
          <p:spPr>
            <a:xfrm>
              <a:off x="5223152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5" name="Google Shape;1155;p7"/>
            <p:cNvSpPr/>
            <p:nvPr/>
          </p:nvSpPr>
          <p:spPr>
            <a:xfrm>
              <a:off x="5311941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6" name="Google Shape;1156;p7"/>
            <p:cNvSpPr/>
            <p:nvPr/>
          </p:nvSpPr>
          <p:spPr>
            <a:xfrm>
              <a:off x="5400731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7" name="Google Shape;1157;p7"/>
            <p:cNvSpPr/>
            <p:nvPr/>
          </p:nvSpPr>
          <p:spPr>
            <a:xfrm>
              <a:off x="5489520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8" name="Google Shape;1158;p7"/>
            <p:cNvSpPr/>
            <p:nvPr/>
          </p:nvSpPr>
          <p:spPr>
            <a:xfrm>
              <a:off x="5578309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9" name="Google Shape;1159;p7"/>
            <p:cNvSpPr/>
            <p:nvPr/>
          </p:nvSpPr>
          <p:spPr>
            <a:xfrm>
              <a:off x="5667098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0" name="Google Shape;1160;p7"/>
            <p:cNvSpPr/>
            <p:nvPr/>
          </p:nvSpPr>
          <p:spPr>
            <a:xfrm>
              <a:off x="5755887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1" name="Google Shape;1161;p7"/>
            <p:cNvSpPr/>
            <p:nvPr/>
          </p:nvSpPr>
          <p:spPr>
            <a:xfrm>
              <a:off x="5844677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2" name="Google Shape;1162;p7"/>
            <p:cNvSpPr/>
            <p:nvPr/>
          </p:nvSpPr>
          <p:spPr>
            <a:xfrm>
              <a:off x="5933466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3" name="Google Shape;1163;p7"/>
            <p:cNvSpPr/>
            <p:nvPr/>
          </p:nvSpPr>
          <p:spPr>
            <a:xfrm>
              <a:off x="6022255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4" name="Google Shape;1164;p7"/>
            <p:cNvSpPr/>
            <p:nvPr/>
          </p:nvSpPr>
          <p:spPr>
            <a:xfrm>
              <a:off x="6114544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5" name="Google Shape;1165;p7"/>
            <p:cNvSpPr/>
            <p:nvPr/>
          </p:nvSpPr>
          <p:spPr>
            <a:xfrm>
              <a:off x="6114544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6" name="Google Shape;1166;p7"/>
            <p:cNvSpPr/>
            <p:nvPr/>
          </p:nvSpPr>
          <p:spPr>
            <a:xfrm>
              <a:off x="6114544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7" name="Google Shape;1167;p7"/>
            <p:cNvSpPr/>
            <p:nvPr/>
          </p:nvSpPr>
          <p:spPr>
            <a:xfrm>
              <a:off x="6114544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8" name="Google Shape;1168;p7"/>
            <p:cNvSpPr/>
            <p:nvPr/>
          </p:nvSpPr>
          <p:spPr>
            <a:xfrm>
              <a:off x="6114544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9" name="Google Shape;1169;p7"/>
            <p:cNvSpPr/>
            <p:nvPr/>
          </p:nvSpPr>
          <p:spPr>
            <a:xfrm>
              <a:off x="6114544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0" name="Google Shape;1170;p7"/>
            <p:cNvSpPr/>
            <p:nvPr/>
          </p:nvSpPr>
          <p:spPr>
            <a:xfrm>
              <a:off x="6114544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1" name="Google Shape;1171;p7"/>
            <p:cNvSpPr/>
            <p:nvPr/>
          </p:nvSpPr>
          <p:spPr>
            <a:xfrm>
              <a:off x="6114544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2" name="Google Shape;1172;p7"/>
            <p:cNvSpPr/>
            <p:nvPr/>
          </p:nvSpPr>
          <p:spPr>
            <a:xfrm>
              <a:off x="6114544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3" name="Google Shape;1173;p7"/>
            <p:cNvSpPr/>
            <p:nvPr/>
          </p:nvSpPr>
          <p:spPr>
            <a:xfrm>
              <a:off x="6114544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4" name="Google Shape;1174;p7"/>
            <p:cNvSpPr/>
            <p:nvPr/>
          </p:nvSpPr>
          <p:spPr>
            <a:xfrm>
              <a:off x="6114544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5" name="Google Shape;1175;p7"/>
            <p:cNvSpPr/>
            <p:nvPr/>
          </p:nvSpPr>
          <p:spPr>
            <a:xfrm>
              <a:off x="6114544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6" name="Google Shape;1176;p7"/>
            <p:cNvSpPr/>
            <p:nvPr/>
          </p:nvSpPr>
          <p:spPr>
            <a:xfrm>
              <a:off x="6114544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7" name="Google Shape;1177;p7"/>
            <p:cNvSpPr/>
            <p:nvPr/>
          </p:nvSpPr>
          <p:spPr>
            <a:xfrm>
              <a:off x="6114544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8" name="Google Shape;1178;p7"/>
            <p:cNvSpPr/>
            <p:nvPr/>
          </p:nvSpPr>
          <p:spPr>
            <a:xfrm>
              <a:off x="6114544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79" name="Google Shape;1179;p7"/>
            <p:cNvSpPr/>
            <p:nvPr/>
          </p:nvSpPr>
          <p:spPr>
            <a:xfrm>
              <a:off x="4157682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0" name="Google Shape;1180;p7"/>
            <p:cNvSpPr/>
            <p:nvPr/>
          </p:nvSpPr>
          <p:spPr>
            <a:xfrm>
              <a:off x="4157682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1" name="Google Shape;1181;p7"/>
            <p:cNvSpPr/>
            <p:nvPr/>
          </p:nvSpPr>
          <p:spPr>
            <a:xfrm>
              <a:off x="4157682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2" name="Google Shape;1182;p7"/>
            <p:cNvSpPr/>
            <p:nvPr/>
          </p:nvSpPr>
          <p:spPr>
            <a:xfrm>
              <a:off x="4157682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3" name="Google Shape;1183;p7"/>
            <p:cNvSpPr/>
            <p:nvPr/>
          </p:nvSpPr>
          <p:spPr>
            <a:xfrm>
              <a:off x="4157682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4" name="Google Shape;1184;p7"/>
            <p:cNvSpPr/>
            <p:nvPr/>
          </p:nvSpPr>
          <p:spPr>
            <a:xfrm>
              <a:off x="4157682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5" name="Google Shape;1185;p7"/>
            <p:cNvSpPr/>
            <p:nvPr/>
          </p:nvSpPr>
          <p:spPr>
            <a:xfrm>
              <a:off x="4157682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6" name="Google Shape;1186;p7"/>
            <p:cNvSpPr/>
            <p:nvPr/>
          </p:nvSpPr>
          <p:spPr>
            <a:xfrm>
              <a:off x="4157682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7" name="Google Shape;1187;p7"/>
            <p:cNvSpPr/>
            <p:nvPr/>
          </p:nvSpPr>
          <p:spPr>
            <a:xfrm>
              <a:off x="4157682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8" name="Google Shape;1188;p7"/>
            <p:cNvSpPr/>
            <p:nvPr/>
          </p:nvSpPr>
          <p:spPr>
            <a:xfrm>
              <a:off x="4157682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89" name="Google Shape;1189;p7"/>
            <p:cNvSpPr/>
            <p:nvPr/>
          </p:nvSpPr>
          <p:spPr>
            <a:xfrm>
              <a:off x="4157682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0" name="Google Shape;1190;p7"/>
            <p:cNvSpPr/>
            <p:nvPr/>
          </p:nvSpPr>
          <p:spPr>
            <a:xfrm>
              <a:off x="4157682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1" name="Google Shape;1191;p7"/>
            <p:cNvSpPr/>
            <p:nvPr/>
          </p:nvSpPr>
          <p:spPr>
            <a:xfrm>
              <a:off x="4157682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2" name="Google Shape;1192;p7"/>
            <p:cNvSpPr/>
            <p:nvPr/>
          </p:nvSpPr>
          <p:spPr>
            <a:xfrm>
              <a:off x="4157682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3" name="Google Shape;1193;p7"/>
            <p:cNvSpPr/>
            <p:nvPr/>
          </p:nvSpPr>
          <p:spPr>
            <a:xfrm>
              <a:off x="4157682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4" name="Google Shape;1194;p7"/>
            <p:cNvSpPr/>
            <p:nvPr/>
          </p:nvSpPr>
          <p:spPr>
            <a:xfrm>
              <a:off x="4068893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5" name="Google Shape;1195;p7"/>
            <p:cNvSpPr/>
            <p:nvPr/>
          </p:nvSpPr>
          <p:spPr>
            <a:xfrm>
              <a:off x="4068893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6" name="Google Shape;1196;p7"/>
            <p:cNvSpPr/>
            <p:nvPr/>
          </p:nvSpPr>
          <p:spPr>
            <a:xfrm>
              <a:off x="4068893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7" name="Google Shape;1197;p7"/>
            <p:cNvSpPr/>
            <p:nvPr/>
          </p:nvSpPr>
          <p:spPr>
            <a:xfrm>
              <a:off x="4068893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8" name="Google Shape;1198;p7"/>
            <p:cNvSpPr/>
            <p:nvPr/>
          </p:nvSpPr>
          <p:spPr>
            <a:xfrm>
              <a:off x="4068893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99" name="Google Shape;1199;p7"/>
            <p:cNvSpPr/>
            <p:nvPr/>
          </p:nvSpPr>
          <p:spPr>
            <a:xfrm>
              <a:off x="4068893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0" name="Google Shape;1200;p7"/>
            <p:cNvSpPr/>
            <p:nvPr/>
          </p:nvSpPr>
          <p:spPr>
            <a:xfrm>
              <a:off x="4068893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1" name="Google Shape;1201;p7"/>
            <p:cNvSpPr/>
            <p:nvPr/>
          </p:nvSpPr>
          <p:spPr>
            <a:xfrm>
              <a:off x="4068893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2" name="Google Shape;1202;p7"/>
            <p:cNvSpPr/>
            <p:nvPr/>
          </p:nvSpPr>
          <p:spPr>
            <a:xfrm>
              <a:off x="4068893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3" name="Google Shape;1203;p7"/>
            <p:cNvSpPr/>
            <p:nvPr/>
          </p:nvSpPr>
          <p:spPr>
            <a:xfrm>
              <a:off x="4068893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4" name="Google Shape;1204;p7"/>
            <p:cNvSpPr/>
            <p:nvPr/>
          </p:nvSpPr>
          <p:spPr>
            <a:xfrm>
              <a:off x="4068893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5" name="Google Shape;1205;p7"/>
            <p:cNvSpPr/>
            <p:nvPr/>
          </p:nvSpPr>
          <p:spPr>
            <a:xfrm>
              <a:off x="4068893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6" name="Google Shape;1206;p7"/>
            <p:cNvSpPr/>
            <p:nvPr/>
          </p:nvSpPr>
          <p:spPr>
            <a:xfrm>
              <a:off x="4068893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7" name="Google Shape;1207;p7"/>
            <p:cNvSpPr/>
            <p:nvPr/>
          </p:nvSpPr>
          <p:spPr>
            <a:xfrm>
              <a:off x="4068893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8" name="Google Shape;1208;p7"/>
            <p:cNvSpPr/>
            <p:nvPr/>
          </p:nvSpPr>
          <p:spPr>
            <a:xfrm>
              <a:off x="4068893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09" name="Google Shape;1209;p7"/>
            <p:cNvSpPr/>
            <p:nvPr/>
          </p:nvSpPr>
          <p:spPr>
            <a:xfrm>
              <a:off x="3980104" y="163082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0" name="Google Shape;1210;p7"/>
            <p:cNvSpPr/>
            <p:nvPr/>
          </p:nvSpPr>
          <p:spPr>
            <a:xfrm>
              <a:off x="3980104" y="17287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1" name="Google Shape;1211;p7"/>
            <p:cNvSpPr/>
            <p:nvPr/>
          </p:nvSpPr>
          <p:spPr>
            <a:xfrm>
              <a:off x="3980104" y="18267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2" name="Google Shape;1212;p7"/>
            <p:cNvSpPr/>
            <p:nvPr/>
          </p:nvSpPr>
          <p:spPr>
            <a:xfrm>
              <a:off x="3980104" y="1924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3" name="Google Shape;1213;p7"/>
            <p:cNvSpPr/>
            <p:nvPr/>
          </p:nvSpPr>
          <p:spPr>
            <a:xfrm>
              <a:off x="3980104" y="202257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4" name="Google Shape;1214;p7"/>
            <p:cNvSpPr/>
            <p:nvPr/>
          </p:nvSpPr>
          <p:spPr>
            <a:xfrm>
              <a:off x="3980104" y="212051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5" name="Google Shape;1215;p7"/>
            <p:cNvSpPr/>
            <p:nvPr/>
          </p:nvSpPr>
          <p:spPr>
            <a:xfrm>
              <a:off x="3980104" y="22184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6" name="Google Shape;1216;p7"/>
            <p:cNvSpPr/>
            <p:nvPr/>
          </p:nvSpPr>
          <p:spPr>
            <a:xfrm>
              <a:off x="3980104" y="231638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7" name="Google Shape;1217;p7"/>
            <p:cNvSpPr/>
            <p:nvPr/>
          </p:nvSpPr>
          <p:spPr>
            <a:xfrm>
              <a:off x="3980104" y="24143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8" name="Google Shape;1218;p7"/>
            <p:cNvSpPr/>
            <p:nvPr/>
          </p:nvSpPr>
          <p:spPr>
            <a:xfrm>
              <a:off x="3980104" y="251226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19" name="Google Shape;1219;p7"/>
            <p:cNvSpPr/>
            <p:nvPr/>
          </p:nvSpPr>
          <p:spPr>
            <a:xfrm>
              <a:off x="3980104" y="261020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0" name="Google Shape;1220;p7"/>
            <p:cNvSpPr/>
            <p:nvPr/>
          </p:nvSpPr>
          <p:spPr>
            <a:xfrm>
              <a:off x="3980104" y="27081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1" name="Google Shape;1221;p7"/>
            <p:cNvSpPr/>
            <p:nvPr/>
          </p:nvSpPr>
          <p:spPr>
            <a:xfrm>
              <a:off x="3980104" y="280607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2" name="Google Shape;1222;p7"/>
            <p:cNvSpPr/>
            <p:nvPr/>
          </p:nvSpPr>
          <p:spPr>
            <a:xfrm>
              <a:off x="3980104" y="290401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3" name="Google Shape;1223;p7"/>
            <p:cNvSpPr/>
            <p:nvPr/>
          </p:nvSpPr>
          <p:spPr>
            <a:xfrm>
              <a:off x="3980104" y="300195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4" name="Google Shape;1224;p7"/>
            <p:cNvSpPr/>
            <p:nvPr/>
          </p:nvSpPr>
          <p:spPr>
            <a:xfrm>
              <a:off x="4246471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5" name="Google Shape;1225;p7"/>
            <p:cNvSpPr/>
            <p:nvPr/>
          </p:nvSpPr>
          <p:spPr>
            <a:xfrm>
              <a:off x="4335261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6" name="Google Shape;1226;p7"/>
            <p:cNvSpPr/>
            <p:nvPr/>
          </p:nvSpPr>
          <p:spPr>
            <a:xfrm>
              <a:off x="4424050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7" name="Google Shape;1227;p7"/>
            <p:cNvSpPr/>
            <p:nvPr/>
          </p:nvSpPr>
          <p:spPr>
            <a:xfrm>
              <a:off x="4512839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8" name="Google Shape;1228;p7"/>
            <p:cNvSpPr/>
            <p:nvPr/>
          </p:nvSpPr>
          <p:spPr>
            <a:xfrm>
              <a:off x="4601628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29" name="Google Shape;1229;p7"/>
            <p:cNvSpPr/>
            <p:nvPr/>
          </p:nvSpPr>
          <p:spPr>
            <a:xfrm>
              <a:off x="4690417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0" name="Google Shape;1230;p7"/>
            <p:cNvSpPr/>
            <p:nvPr/>
          </p:nvSpPr>
          <p:spPr>
            <a:xfrm>
              <a:off x="4246471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1" name="Google Shape;1231;p7"/>
            <p:cNvSpPr/>
            <p:nvPr/>
          </p:nvSpPr>
          <p:spPr>
            <a:xfrm>
              <a:off x="4335261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2" name="Google Shape;1232;p7"/>
            <p:cNvSpPr/>
            <p:nvPr/>
          </p:nvSpPr>
          <p:spPr>
            <a:xfrm>
              <a:off x="4424050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3" name="Google Shape;1233;p7"/>
            <p:cNvSpPr/>
            <p:nvPr/>
          </p:nvSpPr>
          <p:spPr>
            <a:xfrm>
              <a:off x="4512839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4" name="Google Shape;1234;p7"/>
            <p:cNvSpPr/>
            <p:nvPr/>
          </p:nvSpPr>
          <p:spPr>
            <a:xfrm>
              <a:off x="4601628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5" name="Google Shape;1235;p7"/>
            <p:cNvSpPr/>
            <p:nvPr/>
          </p:nvSpPr>
          <p:spPr>
            <a:xfrm>
              <a:off x="4690417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6" name="Google Shape;1236;p7"/>
            <p:cNvSpPr/>
            <p:nvPr/>
          </p:nvSpPr>
          <p:spPr>
            <a:xfrm>
              <a:off x="4246471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7" name="Google Shape;1237;p7"/>
            <p:cNvSpPr/>
            <p:nvPr/>
          </p:nvSpPr>
          <p:spPr>
            <a:xfrm>
              <a:off x="4335261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8" name="Google Shape;1238;p7"/>
            <p:cNvSpPr/>
            <p:nvPr/>
          </p:nvSpPr>
          <p:spPr>
            <a:xfrm>
              <a:off x="4424050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39" name="Google Shape;1239;p7"/>
            <p:cNvSpPr/>
            <p:nvPr/>
          </p:nvSpPr>
          <p:spPr>
            <a:xfrm>
              <a:off x="4512839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0" name="Google Shape;1240;p7"/>
            <p:cNvSpPr/>
            <p:nvPr/>
          </p:nvSpPr>
          <p:spPr>
            <a:xfrm>
              <a:off x="4601628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1" name="Google Shape;1241;p7"/>
            <p:cNvSpPr/>
            <p:nvPr/>
          </p:nvSpPr>
          <p:spPr>
            <a:xfrm>
              <a:off x="4690417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2" name="Google Shape;1242;p7"/>
            <p:cNvSpPr/>
            <p:nvPr/>
          </p:nvSpPr>
          <p:spPr>
            <a:xfrm>
              <a:off x="4246471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3" name="Google Shape;1243;p7"/>
            <p:cNvSpPr/>
            <p:nvPr/>
          </p:nvSpPr>
          <p:spPr>
            <a:xfrm>
              <a:off x="4335261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4" name="Google Shape;1244;p7"/>
            <p:cNvSpPr/>
            <p:nvPr/>
          </p:nvSpPr>
          <p:spPr>
            <a:xfrm>
              <a:off x="4424050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5" name="Google Shape;1245;p7"/>
            <p:cNvSpPr/>
            <p:nvPr/>
          </p:nvSpPr>
          <p:spPr>
            <a:xfrm>
              <a:off x="4512839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6" name="Google Shape;1246;p7"/>
            <p:cNvSpPr/>
            <p:nvPr/>
          </p:nvSpPr>
          <p:spPr>
            <a:xfrm>
              <a:off x="4601628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7" name="Google Shape;1247;p7"/>
            <p:cNvSpPr/>
            <p:nvPr/>
          </p:nvSpPr>
          <p:spPr>
            <a:xfrm>
              <a:off x="4690417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8" name="Google Shape;1248;p7"/>
            <p:cNvSpPr/>
            <p:nvPr/>
          </p:nvSpPr>
          <p:spPr>
            <a:xfrm>
              <a:off x="4246471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49" name="Google Shape;1249;p7"/>
            <p:cNvSpPr/>
            <p:nvPr/>
          </p:nvSpPr>
          <p:spPr>
            <a:xfrm>
              <a:off x="4335261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0" name="Google Shape;1250;p7"/>
            <p:cNvSpPr/>
            <p:nvPr/>
          </p:nvSpPr>
          <p:spPr>
            <a:xfrm>
              <a:off x="4424050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1" name="Google Shape;1251;p7"/>
            <p:cNvSpPr/>
            <p:nvPr/>
          </p:nvSpPr>
          <p:spPr>
            <a:xfrm>
              <a:off x="4512839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2" name="Google Shape;1252;p7"/>
            <p:cNvSpPr/>
            <p:nvPr/>
          </p:nvSpPr>
          <p:spPr>
            <a:xfrm>
              <a:off x="4601628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3" name="Google Shape;1253;p7"/>
            <p:cNvSpPr/>
            <p:nvPr/>
          </p:nvSpPr>
          <p:spPr>
            <a:xfrm>
              <a:off x="4690417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4" name="Google Shape;1254;p7"/>
            <p:cNvSpPr/>
            <p:nvPr/>
          </p:nvSpPr>
          <p:spPr>
            <a:xfrm>
              <a:off x="4246471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5" name="Google Shape;1255;p7"/>
            <p:cNvSpPr/>
            <p:nvPr/>
          </p:nvSpPr>
          <p:spPr>
            <a:xfrm>
              <a:off x="4335261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6" name="Google Shape;1256;p7"/>
            <p:cNvSpPr/>
            <p:nvPr/>
          </p:nvSpPr>
          <p:spPr>
            <a:xfrm>
              <a:off x="4424050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7" name="Google Shape;1257;p7"/>
            <p:cNvSpPr/>
            <p:nvPr/>
          </p:nvSpPr>
          <p:spPr>
            <a:xfrm>
              <a:off x="4512839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8" name="Google Shape;1258;p7"/>
            <p:cNvSpPr/>
            <p:nvPr/>
          </p:nvSpPr>
          <p:spPr>
            <a:xfrm>
              <a:off x="4601628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9" name="Google Shape;1259;p7"/>
            <p:cNvSpPr/>
            <p:nvPr/>
          </p:nvSpPr>
          <p:spPr>
            <a:xfrm>
              <a:off x="4690417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0" name="Google Shape;1260;p7"/>
            <p:cNvSpPr/>
            <p:nvPr/>
          </p:nvSpPr>
          <p:spPr>
            <a:xfrm>
              <a:off x="4246471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1" name="Google Shape;1261;p7"/>
            <p:cNvSpPr/>
            <p:nvPr/>
          </p:nvSpPr>
          <p:spPr>
            <a:xfrm>
              <a:off x="4335261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2" name="Google Shape;1262;p7"/>
            <p:cNvSpPr/>
            <p:nvPr/>
          </p:nvSpPr>
          <p:spPr>
            <a:xfrm>
              <a:off x="4424050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3" name="Google Shape;1263;p7"/>
            <p:cNvSpPr/>
            <p:nvPr/>
          </p:nvSpPr>
          <p:spPr>
            <a:xfrm>
              <a:off x="4512839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4" name="Google Shape;1264;p7"/>
            <p:cNvSpPr/>
            <p:nvPr/>
          </p:nvSpPr>
          <p:spPr>
            <a:xfrm>
              <a:off x="4601628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5" name="Google Shape;1265;p7"/>
            <p:cNvSpPr/>
            <p:nvPr/>
          </p:nvSpPr>
          <p:spPr>
            <a:xfrm>
              <a:off x="4690417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6" name="Google Shape;1266;p7"/>
            <p:cNvSpPr/>
            <p:nvPr/>
          </p:nvSpPr>
          <p:spPr>
            <a:xfrm>
              <a:off x="4246471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7" name="Google Shape;1267;p7"/>
            <p:cNvSpPr/>
            <p:nvPr/>
          </p:nvSpPr>
          <p:spPr>
            <a:xfrm>
              <a:off x="4335261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8" name="Google Shape;1268;p7"/>
            <p:cNvSpPr/>
            <p:nvPr/>
          </p:nvSpPr>
          <p:spPr>
            <a:xfrm>
              <a:off x="4424050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9" name="Google Shape;1269;p7"/>
            <p:cNvSpPr/>
            <p:nvPr/>
          </p:nvSpPr>
          <p:spPr>
            <a:xfrm>
              <a:off x="4512839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0" name="Google Shape;1270;p7"/>
            <p:cNvSpPr/>
            <p:nvPr/>
          </p:nvSpPr>
          <p:spPr>
            <a:xfrm>
              <a:off x="4601628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1" name="Google Shape;1271;p7"/>
            <p:cNvSpPr/>
            <p:nvPr/>
          </p:nvSpPr>
          <p:spPr>
            <a:xfrm>
              <a:off x="4690417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2" name="Google Shape;1272;p7"/>
            <p:cNvSpPr/>
            <p:nvPr/>
          </p:nvSpPr>
          <p:spPr>
            <a:xfrm>
              <a:off x="4246471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3" name="Google Shape;1273;p7"/>
            <p:cNvSpPr/>
            <p:nvPr/>
          </p:nvSpPr>
          <p:spPr>
            <a:xfrm>
              <a:off x="4335261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4" name="Google Shape;1274;p7"/>
            <p:cNvSpPr/>
            <p:nvPr/>
          </p:nvSpPr>
          <p:spPr>
            <a:xfrm>
              <a:off x="4424050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5" name="Google Shape;1275;p7"/>
            <p:cNvSpPr/>
            <p:nvPr/>
          </p:nvSpPr>
          <p:spPr>
            <a:xfrm>
              <a:off x="4512839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6" name="Google Shape;1276;p7"/>
            <p:cNvSpPr/>
            <p:nvPr/>
          </p:nvSpPr>
          <p:spPr>
            <a:xfrm>
              <a:off x="4601628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7" name="Google Shape;1277;p7"/>
            <p:cNvSpPr/>
            <p:nvPr/>
          </p:nvSpPr>
          <p:spPr>
            <a:xfrm>
              <a:off x="4690417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8" name="Google Shape;1278;p7"/>
            <p:cNvSpPr/>
            <p:nvPr/>
          </p:nvSpPr>
          <p:spPr>
            <a:xfrm>
              <a:off x="4246471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9" name="Google Shape;1279;p7"/>
            <p:cNvSpPr/>
            <p:nvPr/>
          </p:nvSpPr>
          <p:spPr>
            <a:xfrm>
              <a:off x="4335261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0" name="Google Shape;1280;p7"/>
            <p:cNvSpPr/>
            <p:nvPr/>
          </p:nvSpPr>
          <p:spPr>
            <a:xfrm>
              <a:off x="4424050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1" name="Google Shape;1281;p7"/>
            <p:cNvSpPr/>
            <p:nvPr/>
          </p:nvSpPr>
          <p:spPr>
            <a:xfrm>
              <a:off x="4512839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2" name="Google Shape;1282;p7"/>
            <p:cNvSpPr/>
            <p:nvPr/>
          </p:nvSpPr>
          <p:spPr>
            <a:xfrm>
              <a:off x="4601628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3" name="Google Shape;1283;p7"/>
            <p:cNvSpPr/>
            <p:nvPr/>
          </p:nvSpPr>
          <p:spPr>
            <a:xfrm>
              <a:off x="4690417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4" name="Google Shape;1284;p7"/>
            <p:cNvSpPr/>
            <p:nvPr/>
          </p:nvSpPr>
          <p:spPr>
            <a:xfrm>
              <a:off x="4246471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5" name="Google Shape;1285;p7"/>
            <p:cNvSpPr/>
            <p:nvPr/>
          </p:nvSpPr>
          <p:spPr>
            <a:xfrm>
              <a:off x="4335261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6" name="Google Shape;1286;p7"/>
            <p:cNvSpPr/>
            <p:nvPr/>
          </p:nvSpPr>
          <p:spPr>
            <a:xfrm>
              <a:off x="4424050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7" name="Google Shape;1287;p7"/>
            <p:cNvSpPr/>
            <p:nvPr/>
          </p:nvSpPr>
          <p:spPr>
            <a:xfrm>
              <a:off x="4512839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8" name="Google Shape;1288;p7"/>
            <p:cNvSpPr/>
            <p:nvPr/>
          </p:nvSpPr>
          <p:spPr>
            <a:xfrm>
              <a:off x="4601628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9" name="Google Shape;1289;p7"/>
            <p:cNvSpPr/>
            <p:nvPr/>
          </p:nvSpPr>
          <p:spPr>
            <a:xfrm>
              <a:off x="4690417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0" name="Google Shape;1290;p7"/>
            <p:cNvSpPr/>
            <p:nvPr/>
          </p:nvSpPr>
          <p:spPr>
            <a:xfrm>
              <a:off x="4246471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1" name="Google Shape;1291;p7"/>
            <p:cNvSpPr/>
            <p:nvPr/>
          </p:nvSpPr>
          <p:spPr>
            <a:xfrm>
              <a:off x="4335261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2" name="Google Shape;1292;p7"/>
            <p:cNvSpPr/>
            <p:nvPr/>
          </p:nvSpPr>
          <p:spPr>
            <a:xfrm>
              <a:off x="4424050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3" name="Google Shape;1293;p7"/>
            <p:cNvSpPr/>
            <p:nvPr/>
          </p:nvSpPr>
          <p:spPr>
            <a:xfrm>
              <a:off x="4512839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4" name="Google Shape;1294;p7"/>
            <p:cNvSpPr/>
            <p:nvPr/>
          </p:nvSpPr>
          <p:spPr>
            <a:xfrm>
              <a:off x="4601628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5" name="Google Shape;1295;p7"/>
            <p:cNvSpPr/>
            <p:nvPr/>
          </p:nvSpPr>
          <p:spPr>
            <a:xfrm>
              <a:off x="4690417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6" name="Google Shape;1296;p7"/>
            <p:cNvSpPr/>
            <p:nvPr/>
          </p:nvSpPr>
          <p:spPr>
            <a:xfrm>
              <a:off x="4246471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7" name="Google Shape;1297;p7"/>
            <p:cNvSpPr/>
            <p:nvPr/>
          </p:nvSpPr>
          <p:spPr>
            <a:xfrm>
              <a:off x="4335261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8" name="Google Shape;1298;p7"/>
            <p:cNvSpPr/>
            <p:nvPr/>
          </p:nvSpPr>
          <p:spPr>
            <a:xfrm>
              <a:off x="4424050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9" name="Google Shape;1299;p7"/>
            <p:cNvSpPr/>
            <p:nvPr/>
          </p:nvSpPr>
          <p:spPr>
            <a:xfrm>
              <a:off x="4512839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0" name="Google Shape;1300;p7"/>
            <p:cNvSpPr/>
            <p:nvPr/>
          </p:nvSpPr>
          <p:spPr>
            <a:xfrm>
              <a:off x="4601628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1" name="Google Shape;1301;p7"/>
            <p:cNvSpPr/>
            <p:nvPr/>
          </p:nvSpPr>
          <p:spPr>
            <a:xfrm>
              <a:off x="4690417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2" name="Google Shape;1302;p7"/>
            <p:cNvSpPr/>
            <p:nvPr/>
          </p:nvSpPr>
          <p:spPr>
            <a:xfrm>
              <a:off x="4779206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3" name="Google Shape;1303;p7"/>
            <p:cNvSpPr/>
            <p:nvPr/>
          </p:nvSpPr>
          <p:spPr>
            <a:xfrm>
              <a:off x="4779206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4" name="Google Shape;1304;p7"/>
            <p:cNvSpPr/>
            <p:nvPr/>
          </p:nvSpPr>
          <p:spPr>
            <a:xfrm>
              <a:off x="4779206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5" name="Google Shape;1305;p7"/>
            <p:cNvSpPr/>
            <p:nvPr/>
          </p:nvSpPr>
          <p:spPr>
            <a:xfrm>
              <a:off x="4779206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6" name="Google Shape;1306;p7"/>
            <p:cNvSpPr/>
            <p:nvPr/>
          </p:nvSpPr>
          <p:spPr>
            <a:xfrm>
              <a:off x="4779206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7" name="Google Shape;1307;p7"/>
            <p:cNvSpPr/>
            <p:nvPr/>
          </p:nvSpPr>
          <p:spPr>
            <a:xfrm>
              <a:off x="4779206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8" name="Google Shape;1308;p7"/>
            <p:cNvSpPr/>
            <p:nvPr/>
          </p:nvSpPr>
          <p:spPr>
            <a:xfrm>
              <a:off x="4779206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9" name="Google Shape;1309;p7"/>
            <p:cNvSpPr/>
            <p:nvPr/>
          </p:nvSpPr>
          <p:spPr>
            <a:xfrm>
              <a:off x="4779206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0" name="Google Shape;1310;p7"/>
            <p:cNvSpPr/>
            <p:nvPr/>
          </p:nvSpPr>
          <p:spPr>
            <a:xfrm>
              <a:off x="4779206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1" name="Google Shape;1311;p7"/>
            <p:cNvSpPr/>
            <p:nvPr/>
          </p:nvSpPr>
          <p:spPr>
            <a:xfrm>
              <a:off x="4779206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2" name="Google Shape;1312;p7"/>
            <p:cNvSpPr/>
            <p:nvPr/>
          </p:nvSpPr>
          <p:spPr>
            <a:xfrm>
              <a:off x="4779206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3" name="Google Shape;1313;p7"/>
            <p:cNvSpPr/>
            <p:nvPr/>
          </p:nvSpPr>
          <p:spPr>
            <a:xfrm>
              <a:off x="4779206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4" name="Google Shape;1314;p7"/>
            <p:cNvSpPr/>
            <p:nvPr/>
          </p:nvSpPr>
          <p:spPr>
            <a:xfrm>
              <a:off x="4779206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5" name="Google Shape;1315;p7"/>
            <p:cNvSpPr/>
            <p:nvPr/>
          </p:nvSpPr>
          <p:spPr>
            <a:xfrm>
              <a:off x="4867996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6" name="Google Shape;1316;p7"/>
            <p:cNvSpPr/>
            <p:nvPr/>
          </p:nvSpPr>
          <p:spPr>
            <a:xfrm>
              <a:off x="4867996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7" name="Google Shape;1317;p7"/>
            <p:cNvSpPr/>
            <p:nvPr/>
          </p:nvSpPr>
          <p:spPr>
            <a:xfrm>
              <a:off x="4867996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8" name="Google Shape;1318;p7"/>
            <p:cNvSpPr/>
            <p:nvPr/>
          </p:nvSpPr>
          <p:spPr>
            <a:xfrm>
              <a:off x="4867996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9" name="Google Shape;1319;p7"/>
            <p:cNvSpPr/>
            <p:nvPr/>
          </p:nvSpPr>
          <p:spPr>
            <a:xfrm>
              <a:off x="4867996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0" name="Google Shape;1320;p7"/>
            <p:cNvSpPr/>
            <p:nvPr/>
          </p:nvSpPr>
          <p:spPr>
            <a:xfrm>
              <a:off x="4867996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1" name="Google Shape;1321;p7"/>
            <p:cNvSpPr/>
            <p:nvPr/>
          </p:nvSpPr>
          <p:spPr>
            <a:xfrm>
              <a:off x="4867996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2" name="Google Shape;1322;p7"/>
            <p:cNvSpPr/>
            <p:nvPr/>
          </p:nvSpPr>
          <p:spPr>
            <a:xfrm>
              <a:off x="4867996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3" name="Google Shape;1323;p7"/>
            <p:cNvSpPr/>
            <p:nvPr/>
          </p:nvSpPr>
          <p:spPr>
            <a:xfrm>
              <a:off x="4867996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4" name="Google Shape;1324;p7"/>
            <p:cNvSpPr/>
            <p:nvPr/>
          </p:nvSpPr>
          <p:spPr>
            <a:xfrm>
              <a:off x="4867996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5" name="Google Shape;1325;p7"/>
            <p:cNvSpPr/>
            <p:nvPr/>
          </p:nvSpPr>
          <p:spPr>
            <a:xfrm>
              <a:off x="4867996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6" name="Google Shape;1326;p7"/>
            <p:cNvSpPr/>
            <p:nvPr/>
          </p:nvSpPr>
          <p:spPr>
            <a:xfrm>
              <a:off x="4867996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7" name="Google Shape;1327;p7"/>
            <p:cNvSpPr/>
            <p:nvPr/>
          </p:nvSpPr>
          <p:spPr>
            <a:xfrm>
              <a:off x="4867996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8" name="Google Shape;1328;p7"/>
            <p:cNvSpPr/>
            <p:nvPr/>
          </p:nvSpPr>
          <p:spPr>
            <a:xfrm>
              <a:off x="4956785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9" name="Google Shape;1329;p7"/>
            <p:cNvSpPr/>
            <p:nvPr/>
          </p:nvSpPr>
          <p:spPr>
            <a:xfrm>
              <a:off x="4956785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0" name="Google Shape;1330;p7"/>
            <p:cNvSpPr/>
            <p:nvPr/>
          </p:nvSpPr>
          <p:spPr>
            <a:xfrm>
              <a:off x="4956785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1" name="Google Shape;1331;p7"/>
            <p:cNvSpPr/>
            <p:nvPr/>
          </p:nvSpPr>
          <p:spPr>
            <a:xfrm>
              <a:off x="4956785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2" name="Google Shape;1332;p7"/>
            <p:cNvSpPr/>
            <p:nvPr/>
          </p:nvSpPr>
          <p:spPr>
            <a:xfrm>
              <a:off x="4956785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3" name="Google Shape;1333;p7"/>
            <p:cNvSpPr/>
            <p:nvPr/>
          </p:nvSpPr>
          <p:spPr>
            <a:xfrm>
              <a:off x="4956785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4" name="Google Shape;1334;p7"/>
            <p:cNvSpPr/>
            <p:nvPr/>
          </p:nvSpPr>
          <p:spPr>
            <a:xfrm>
              <a:off x="4956785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5" name="Google Shape;1335;p7"/>
            <p:cNvSpPr/>
            <p:nvPr/>
          </p:nvSpPr>
          <p:spPr>
            <a:xfrm>
              <a:off x="4956785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6" name="Google Shape;1336;p7"/>
            <p:cNvSpPr/>
            <p:nvPr/>
          </p:nvSpPr>
          <p:spPr>
            <a:xfrm>
              <a:off x="4956785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7" name="Google Shape;1337;p7"/>
            <p:cNvSpPr/>
            <p:nvPr/>
          </p:nvSpPr>
          <p:spPr>
            <a:xfrm>
              <a:off x="4956785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8" name="Google Shape;1338;p7"/>
            <p:cNvSpPr/>
            <p:nvPr/>
          </p:nvSpPr>
          <p:spPr>
            <a:xfrm>
              <a:off x="4956785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9" name="Google Shape;1339;p7"/>
            <p:cNvSpPr/>
            <p:nvPr/>
          </p:nvSpPr>
          <p:spPr>
            <a:xfrm>
              <a:off x="4956785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0" name="Google Shape;1340;p7"/>
            <p:cNvSpPr/>
            <p:nvPr/>
          </p:nvSpPr>
          <p:spPr>
            <a:xfrm>
              <a:off x="4956785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1" name="Google Shape;1341;p7"/>
            <p:cNvSpPr/>
            <p:nvPr/>
          </p:nvSpPr>
          <p:spPr>
            <a:xfrm>
              <a:off x="5045574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2" name="Google Shape;1342;p7"/>
            <p:cNvSpPr/>
            <p:nvPr/>
          </p:nvSpPr>
          <p:spPr>
            <a:xfrm>
              <a:off x="5045574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3" name="Google Shape;1343;p7"/>
            <p:cNvSpPr/>
            <p:nvPr/>
          </p:nvSpPr>
          <p:spPr>
            <a:xfrm>
              <a:off x="5045574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4" name="Google Shape;1344;p7"/>
            <p:cNvSpPr/>
            <p:nvPr/>
          </p:nvSpPr>
          <p:spPr>
            <a:xfrm>
              <a:off x="5045574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5" name="Google Shape;1345;p7"/>
            <p:cNvSpPr/>
            <p:nvPr/>
          </p:nvSpPr>
          <p:spPr>
            <a:xfrm>
              <a:off x="5045574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6" name="Google Shape;1346;p7"/>
            <p:cNvSpPr/>
            <p:nvPr/>
          </p:nvSpPr>
          <p:spPr>
            <a:xfrm>
              <a:off x="5045574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7" name="Google Shape;1347;p7"/>
            <p:cNvSpPr/>
            <p:nvPr/>
          </p:nvSpPr>
          <p:spPr>
            <a:xfrm>
              <a:off x="5045574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8" name="Google Shape;1348;p7"/>
            <p:cNvSpPr/>
            <p:nvPr/>
          </p:nvSpPr>
          <p:spPr>
            <a:xfrm>
              <a:off x="5045574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9" name="Google Shape;1349;p7"/>
            <p:cNvSpPr/>
            <p:nvPr/>
          </p:nvSpPr>
          <p:spPr>
            <a:xfrm>
              <a:off x="5045574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0" name="Google Shape;1350;p7"/>
            <p:cNvSpPr/>
            <p:nvPr/>
          </p:nvSpPr>
          <p:spPr>
            <a:xfrm>
              <a:off x="5045574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1" name="Google Shape;1351;p7"/>
            <p:cNvSpPr/>
            <p:nvPr/>
          </p:nvSpPr>
          <p:spPr>
            <a:xfrm>
              <a:off x="5045574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2" name="Google Shape;1352;p7"/>
            <p:cNvSpPr/>
            <p:nvPr/>
          </p:nvSpPr>
          <p:spPr>
            <a:xfrm>
              <a:off x="5045574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3" name="Google Shape;1353;p7"/>
            <p:cNvSpPr/>
            <p:nvPr/>
          </p:nvSpPr>
          <p:spPr>
            <a:xfrm>
              <a:off x="5045574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4" name="Google Shape;1354;p7"/>
            <p:cNvSpPr/>
            <p:nvPr/>
          </p:nvSpPr>
          <p:spPr>
            <a:xfrm>
              <a:off x="5134363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5" name="Google Shape;1355;p7"/>
            <p:cNvSpPr/>
            <p:nvPr/>
          </p:nvSpPr>
          <p:spPr>
            <a:xfrm>
              <a:off x="5134363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6" name="Google Shape;1356;p7"/>
            <p:cNvSpPr/>
            <p:nvPr/>
          </p:nvSpPr>
          <p:spPr>
            <a:xfrm>
              <a:off x="5134363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7" name="Google Shape;1357;p7"/>
            <p:cNvSpPr/>
            <p:nvPr/>
          </p:nvSpPr>
          <p:spPr>
            <a:xfrm>
              <a:off x="5134363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8" name="Google Shape;1358;p7"/>
            <p:cNvSpPr/>
            <p:nvPr/>
          </p:nvSpPr>
          <p:spPr>
            <a:xfrm>
              <a:off x="5134363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9" name="Google Shape;1359;p7"/>
            <p:cNvSpPr/>
            <p:nvPr/>
          </p:nvSpPr>
          <p:spPr>
            <a:xfrm>
              <a:off x="5134363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0" name="Google Shape;1360;p7"/>
            <p:cNvSpPr/>
            <p:nvPr/>
          </p:nvSpPr>
          <p:spPr>
            <a:xfrm>
              <a:off x="5134363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1" name="Google Shape;1361;p7"/>
            <p:cNvSpPr/>
            <p:nvPr/>
          </p:nvSpPr>
          <p:spPr>
            <a:xfrm>
              <a:off x="5134363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2" name="Google Shape;1362;p7"/>
            <p:cNvSpPr/>
            <p:nvPr/>
          </p:nvSpPr>
          <p:spPr>
            <a:xfrm>
              <a:off x="5134363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3" name="Google Shape;1363;p7"/>
            <p:cNvSpPr/>
            <p:nvPr/>
          </p:nvSpPr>
          <p:spPr>
            <a:xfrm>
              <a:off x="5134363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4" name="Google Shape;1364;p7"/>
            <p:cNvSpPr/>
            <p:nvPr/>
          </p:nvSpPr>
          <p:spPr>
            <a:xfrm>
              <a:off x="5134363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5" name="Google Shape;1365;p7"/>
            <p:cNvSpPr/>
            <p:nvPr/>
          </p:nvSpPr>
          <p:spPr>
            <a:xfrm>
              <a:off x="5134363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6" name="Google Shape;1366;p7"/>
            <p:cNvSpPr/>
            <p:nvPr/>
          </p:nvSpPr>
          <p:spPr>
            <a:xfrm>
              <a:off x="5134363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7" name="Google Shape;1367;p7"/>
            <p:cNvSpPr/>
            <p:nvPr/>
          </p:nvSpPr>
          <p:spPr>
            <a:xfrm>
              <a:off x="5223152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8" name="Google Shape;1368;p7"/>
            <p:cNvSpPr/>
            <p:nvPr/>
          </p:nvSpPr>
          <p:spPr>
            <a:xfrm>
              <a:off x="5223152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9" name="Google Shape;1369;p7"/>
            <p:cNvSpPr/>
            <p:nvPr/>
          </p:nvSpPr>
          <p:spPr>
            <a:xfrm>
              <a:off x="5223152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0" name="Google Shape;1370;p7"/>
            <p:cNvSpPr/>
            <p:nvPr/>
          </p:nvSpPr>
          <p:spPr>
            <a:xfrm>
              <a:off x="5223152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1" name="Google Shape;1371;p7"/>
            <p:cNvSpPr/>
            <p:nvPr/>
          </p:nvSpPr>
          <p:spPr>
            <a:xfrm>
              <a:off x="5223152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2" name="Google Shape;1372;p7"/>
            <p:cNvSpPr/>
            <p:nvPr/>
          </p:nvSpPr>
          <p:spPr>
            <a:xfrm>
              <a:off x="5223152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3" name="Google Shape;1373;p7"/>
            <p:cNvSpPr/>
            <p:nvPr/>
          </p:nvSpPr>
          <p:spPr>
            <a:xfrm>
              <a:off x="5223152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4" name="Google Shape;1374;p7"/>
            <p:cNvSpPr/>
            <p:nvPr/>
          </p:nvSpPr>
          <p:spPr>
            <a:xfrm>
              <a:off x="5223152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5" name="Google Shape;1375;p7"/>
            <p:cNvSpPr/>
            <p:nvPr/>
          </p:nvSpPr>
          <p:spPr>
            <a:xfrm>
              <a:off x="5223152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6" name="Google Shape;1376;p7"/>
            <p:cNvSpPr/>
            <p:nvPr/>
          </p:nvSpPr>
          <p:spPr>
            <a:xfrm>
              <a:off x="5223152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7" name="Google Shape;1377;p7"/>
            <p:cNvSpPr/>
            <p:nvPr/>
          </p:nvSpPr>
          <p:spPr>
            <a:xfrm>
              <a:off x="5223152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8" name="Google Shape;1378;p7"/>
            <p:cNvSpPr/>
            <p:nvPr/>
          </p:nvSpPr>
          <p:spPr>
            <a:xfrm>
              <a:off x="5223152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9" name="Google Shape;1379;p7"/>
            <p:cNvSpPr/>
            <p:nvPr/>
          </p:nvSpPr>
          <p:spPr>
            <a:xfrm>
              <a:off x="5223152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0" name="Google Shape;1380;p7"/>
            <p:cNvSpPr/>
            <p:nvPr/>
          </p:nvSpPr>
          <p:spPr>
            <a:xfrm>
              <a:off x="5311941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1" name="Google Shape;1381;p7"/>
            <p:cNvSpPr/>
            <p:nvPr/>
          </p:nvSpPr>
          <p:spPr>
            <a:xfrm>
              <a:off x="5311941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2" name="Google Shape;1382;p7"/>
            <p:cNvSpPr/>
            <p:nvPr/>
          </p:nvSpPr>
          <p:spPr>
            <a:xfrm>
              <a:off x="5311941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3" name="Google Shape;1383;p7"/>
            <p:cNvSpPr/>
            <p:nvPr/>
          </p:nvSpPr>
          <p:spPr>
            <a:xfrm>
              <a:off x="5311941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4" name="Google Shape;1384;p7"/>
            <p:cNvSpPr/>
            <p:nvPr/>
          </p:nvSpPr>
          <p:spPr>
            <a:xfrm>
              <a:off x="5311941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5" name="Google Shape;1385;p7"/>
            <p:cNvSpPr/>
            <p:nvPr/>
          </p:nvSpPr>
          <p:spPr>
            <a:xfrm>
              <a:off x="5311941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6" name="Google Shape;1386;p7"/>
            <p:cNvSpPr/>
            <p:nvPr/>
          </p:nvSpPr>
          <p:spPr>
            <a:xfrm>
              <a:off x="5311941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7" name="Google Shape;1387;p7"/>
            <p:cNvSpPr/>
            <p:nvPr/>
          </p:nvSpPr>
          <p:spPr>
            <a:xfrm>
              <a:off x="5311941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8" name="Google Shape;1388;p7"/>
            <p:cNvSpPr/>
            <p:nvPr/>
          </p:nvSpPr>
          <p:spPr>
            <a:xfrm>
              <a:off x="5311941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9" name="Google Shape;1389;p7"/>
            <p:cNvSpPr/>
            <p:nvPr/>
          </p:nvSpPr>
          <p:spPr>
            <a:xfrm>
              <a:off x="5311941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0" name="Google Shape;1390;p7"/>
            <p:cNvSpPr/>
            <p:nvPr/>
          </p:nvSpPr>
          <p:spPr>
            <a:xfrm>
              <a:off x="5311941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1" name="Google Shape;1391;p7"/>
            <p:cNvSpPr/>
            <p:nvPr/>
          </p:nvSpPr>
          <p:spPr>
            <a:xfrm>
              <a:off x="5311941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2" name="Google Shape;1392;p7"/>
            <p:cNvSpPr/>
            <p:nvPr/>
          </p:nvSpPr>
          <p:spPr>
            <a:xfrm>
              <a:off x="5311941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3" name="Google Shape;1393;p7"/>
            <p:cNvSpPr/>
            <p:nvPr/>
          </p:nvSpPr>
          <p:spPr>
            <a:xfrm>
              <a:off x="5400731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4" name="Google Shape;1394;p7"/>
            <p:cNvSpPr/>
            <p:nvPr/>
          </p:nvSpPr>
          <p:spPr>
            <a:xfrm>
              <a:off x="5400731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5" name="Google Shape;1395;p7"/>
            <p:cNvSpPr/>
            <p:nvPr/>
          </p:nvSpPr>
          <p:spPr>
            <a:xfrm>
              <a:off x="5400731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6" name="Google Shape;1396;p7"/>
            <p:cNvSpPr/>
            <p:nvPr/>
          </p:nvSpPr>
          <p:spPr>
            <a:xfrm>
              <a:off x="5400731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7" name="Google Shape;1397;p7"/>
            <p:cNvSpPr/>
            <p:nvPr/>
          </p:nvSpPr>
          <p:spPr>
            <a:xfrm>
              <a:off x="5400731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8" name="Google Shape;1398;p7"/>
            <p:cNvSpPr/>
            <p:nvPr/>
          </p:nvSpPr>
          <p:spPr>
            <a:xfrm>
              <a:off x="5400731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9" name="Google Shape;1399;p7"/>
            <p:cNvSpPr/>
            <p:nvPr/>
          </p:nvSpPr>
          <p:spPr>
            <a:xfrm>
              <a:off x="5400731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0" name="Google Shape;1400;p7"/>
            <p:cNvSpPr/>
            <p:nvPr/>
          </p:nvSpPr>
          <p:spPr>
            <a:xfrm>
              <a:off x="5400731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1" name="Google Shape;1401;p7"/>
            <p:cNvSpPr/>
            <p:nvPr/>
          </p:nvSpPr>
          <p:spPr>
            <a:xfrm>
              <a:off x="5400731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2" name="Google Shape;1402;p7"/>
            <p:cNvSpPr/>
            <p:nvPr/>
          </p:nvSpPr>
          <p:spPr>
            <a:xfrm>
              <a:off x="5400731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3" name="Google Shape;1403;p7"/>
            <p:cNvSpPr/>
            <p:nvPr/>
          </p:nvSpPr>
          <p:spPr>
            <a:xfrm>
              <a:off x="5400731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4" name="Google Shape;1404;p7"/>
            <p:cNvSpPr/>
            <p:nvPr/>
          </p:nvSpPr>
          <p:spPr>
            <a:xfrm>
              <a:off x="5400731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5" name="Google Shape;1405;p7"/>
            <p:cNvSpPr/>
            <p:nvPr/>
          </p:nvSpPr>
          <p:spPr>
            <a:xfrm>
              <a:off x="5400731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6" name="Google Shape;1406;p7"/>
            <p:cNvSpPr/>
            <p:nvPr/>
          </p:nvSpPr>
          <p:spPr>
            <a:xfrm>
              <a:off x="5489520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7" name="Google Shape;1407;p7"/>
            <p:cNvSpPr/>
            <p:nvPr/>
          </p:nvSpPr>
          <p:spPr>
            <a:xfrm>
              <a:off x="5489520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8" name="Google Shape;1408;p7"/>
            <p:cNvSpPr/>
            <p:nvPr/>
          </p:nvSpPr>
          <p:spPr>
            <a:xfrm>
              <a:off x="5489520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9" name="Google Shape;1409;p7"/>
            <p:cNvSpPr/>
            <p:nvPr/>
          </p:nvSpPr>
          <p:spPr>
            <a:xfrm>
              <a:off x="5489520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0" name="Google Shape;1410;p7"/>
            <p:cNvSpPr/>
            <p:nvPr/>
          </p:nvSpPr>
          <p:spPr>
            <a:xfrm>
              <a:off x="5489520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1" name="Google Shape;1411;p7"/>
            <p:cNvSpPr/>
            <p:nvPr/>
          </p:nvSpPr>
          <p:spPr>
            <a:xfrm>
              <a:off x="5489520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2" name="Google Shape;1412;p7"/>
            <p:cNvSpPr/>
            <p:nvPr/>
          </p:nvSpPr>
          <p:spPr>
            <a:xfrm>
              <a:off x="5489520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3" name="Google Shape;1413;p7"/>
            <p:cNvSpPr/>
            <p:nvPr/>
          </p:nvSpPr>
          <p:spPr>
            <a:xfrm>
              <a:off x="5489520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4" name="Google Shape;1414;p7"/>
            <p:cNvSpPr/>
            <p:nvPr/>
          </p:nvSpPr>
          <p:spPr>
            <a:xfrm>
              <a:off x="5489520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5" name="Google Shape;1415;p7"/>
            <p:cNvSpPr/>
            <p:nvPr/>
          </p:nvSpPr>
          <p:spPr>
            <a:xfrm>
              <a:off x="5489520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6" name="Google Shape;1416;p7"/>
            <p:cNvSpPr/>
            <p:nvPr/>
          </p:nvSpPr>
          <p:spPr>
            <a:xfrm>
              <a:off x="5489520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7" name="Google Shape;1417;p7"/>
            <p:cNvSpPr/>
            <p:nvPr/>
          </p:nvSpPr>
          <p:spPr>
            <a:xfrm>
              <a:off x="5489520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8" name="Google Shape;1418;p7"/>
            <p:cNvSpPr/>
            <p:nvPr/>
          </p:nvSpPr>
          <p:spPr>
            <a:xfrm>
              <a:off x="5489520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9" name="Google Shape;1419;p7"/>
            <p:cNvSpPr/>
            <p:nvPr/>
          </p:nvSpPr>
          <p:spPr>
            <a:xfrm>
              <a:off x="5578309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0" name="Google Shape;1420;p7"/>
            <p:cNvSpPr/>
            <p:nvPr/>
          </p:nvSpPr>
          <p:spPr>
            <a:xfrm>
              <a:off x="5578309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1" name="Google Shape;1421;p7"/>
            <p:cNvSpPr/>
            <p:nvPr/>
          </p:nvSpPr>
          <p:spPr>
            <a:xfrm>
              <a:off x="5578309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2" name="Google Shape;1422;p7"/>
            <p:cNvSpPr/>
            <p:nvPr/>
          </p:nvSpPr>
          <p:spPr>
            <a:xfrm>
              <a:off x="5578309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3" name="Google Shape;1423;p7"/>
            <p:cNvSpPr/>
            <p:nvPr/>
          </p:nvSpPr>
          <p:spPr>
            <a:xfrm>
              <a:off x="5578309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4" name="Google Shape;1424;p7"/>
            <p:cNvSpPr/>
            <p:nvPr/>
          </p:nvSpPr>
          <p:spPr>
            <a:xfrm>
              <a:off x="5578309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5" name="Google Shape;1425;p7"/>
            <p:cNvSpPr/>
            <p:nvPr/>
          </p:nvSpPr>
          <p:spPr>
            <a:xfrm>
              <a:off x="5578309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6" name="Google Shape;1426;p7"/>
            <p:cNvSpPr/>
            <p:nvPr/>
          </p:nvSpPr>
          <p:spPr>
            <a:xfrm>
              <a:off x="5578309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7" name="Google Shape;1427;p7"/>
            <p:cNvSpPr/>
            <p:nvPr/>
          </p:nvSpPr>
          <p:spPr>
            <a:xfrm>
              <a:off x="5578309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8" name="Google Shape;1428;p7"/>
            <p:cNvSpPr/>
            <p:nvPr/>
          </p:nvSpPr>
          <p:spPr>
            <a:xfrm>
              <a:off x="5578309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9" name="Google Shape;1429;p7"/>
            <p:cNvSpPr/>
            <p:nvPr/>
          </p:nvSpPr>
          <p:spPr>
            <a:xfrm>
              <a:off x="5578309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0" name="Google Shape;1430;p7"/>
            <p:cNvSpPr/>
            <p:nvPr/>
          </p:nvSpPr>
          <p:spPr>
            <a:xfrm>
              <a:off x="5578309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1" name="Google Shape;1431;p7"/>
            <p:cNvSpPr/>
            <p:nvPr/>
          </p:nvSpPr>
          <p:spPr>
            <a:xfrm>
              <a:off x="5578309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2" name="Google Shape;1432;p7"/>
            <p:cNvSpPr/>
            <p:nvPr/>
          </p:nvSpPr>
          <p:spPr>
            <a:xfrm>
              <a:off x="5667098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3" name="Google Shape;1433;p7"/>
            <p:cNvSpPr/>
            <p:nvPr/>
          </p:nvSpPr>
          <p:spPr>
            <a:xfrm>
              <a:off x="5667098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4" name="Google Shape;1434;p7"/>
            <p:cNvSpPr/>
            <p:nvPr/>
          </p:nvSpPr>
          <p:spPr>
            <a:xfrm>
              <a:off x="5667098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5" name="Google Shape;1435;p7"/>
            <p:cNvSpPr/>
            <p:nvPr/>
          </p:nvSpPr>
          <p:spPr>
            <a:xfrm>
              <a:off x="5667098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6" name="Google Shape;1436;p7"/>
            <p:cNvSpPr/>
            <p:nvPr/>
          </p:nvSpPr>
          <p:spPr>
            <a:xfrm>
              <a:off x="5667098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7" name="Google Shape;1437;p7"/>
            <p:cNvSpPr/>
            <p:nvPr/>
          </p:nvSpPr>
          <p:spPr>
            <a:xfrm>
              <a:off x="5667098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8" name="Google Shape;1438;p7"/>
            <p:cNvSpPr/>
            <p:nvPr/>
          </p:nvSpPr>
          <p:spPr>
            <a:xfrm>
              <a:off x="5667098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39" name="Google Shape;1439;p7"/>
            <p:cNvSpPr/>
            <p:nvPr/>
          </p:nvSpPr>
          <p:spPr>
            <a:xfrm>
              <a:off x="5667098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0" name="Google Shape;1440;p7"/>
            <p:cNvSpPr/>
            <p:nvPr/>
          </p:nvSpPr>
          <p:spPr>
            <a:xfrm>
              <a:off x="5667098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1" name="Google Shape;1441;p7"/>
            <p:cNvSpPr/>
            <p:nvPr/>
          </p:nvSpPr>
          <p:spPr>
            <a:xfrm>
              <a:off x="5667098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2" name="Google Shape;1442;p7"/>
            <p:cNvSpPr/>
            <p:nvPr/>
          </p:nvSpPr>
          <p:spPr>
            <a:xfrm>
              <a:off x="5667098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3" name="Google Shape;1443;p7"/>
            <p:cNvSpPr/>
            <p:nvPr/>
          </p:nvSpPr>
          <p:spPr>
            <a:xfrm>
              <a:off x="5667098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4" name="Google Shape;1444;p7"/>
            <p:cNvSpPr/>
            <p:nvPr/>
          </p:nvSpPr>
          <p:spPr>
            <a:xfrm>
              <a:off x="5667098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5" name="Google Shape;1445;p7"/>
            <p:cNvSpPr/>
            <p:nvPr/>
          </p:nvSpPr>
          <p:spPr>
            <a:xfrm>
              <a:off x="5755887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6" name="Google Shape;1446;p7"/>
            <p:cNvSpPr/>
            <p:nvPr/>
          </p:nvSpPr>
          <p:spPr>
            <a:xfrm>
              <a:off x="5755887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7" name="Google Shape;1447;p7"/>
            <p:cNvSpPr/>
            <p:nvPr/>
          </p:nvSpPr>
          <p:spPr>
            <a:xfrm>
              <a:off x="5755887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8" name="Google Shape;1448;p7"/>
            <p:cNvSpPr/>
            <p:nvPr/>
          </p:nvSpPr>
          <p:spPr>
            <a:xfrm>
              <a:off x="5755887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49" name="Google Shape;1449;p7"/>
            <p:cNvSpPr/>
            <p:nvPr/>
          </p:nvSpPr>
          <p:spPr>
            <a:xfrm>
              <a:off x="5755887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0" name="Google Shape;1450;p7"/>
            <p:cNvSpPr/>
            <p:nvPr/>
          </p:nvSpPr>
          <p:spPr>
            <a:xfrm>
              <a:off x="5755887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1" name="Google Shape;1451;p7"/>
            <p:cNvSpPr/>
            <p:nvPr/>
          </p:nvSpPr>
          <p:spPr>
            <a:xfrm>
              <a:off x="5755887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2" name="Google Shape;1452;p7"/>
            <p:cNvSpPr/>
            <p:nvPr/>
          </p:nvSpPr>
          <p:spPr>
            <a:xfrm>
              <a:off x="5755887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3" name="Google Shape;1453;p7"/>
            <p:cNvSpPr/>
            <p:nvPr/>
          </p:nvSpPr>
          <p:spPr>
            <a:xfrm>
              <a:off x="5755887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4" name="Google Shape;1454;p7"/>
            <p:cNvSpPr/>
            <p:nvPr/>
          </p:nvSpPr>
          <p:spPr>
            <a:xfrm>
              <a:off x="5755887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5" name="Google Shape;1455;p7"/>
            <p:cNvSpPr/>
            <p:nvPr/>
          </p:nvSpPr>
          <p:spPr>
            <a:xfrm>
              <a:off x="5755887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6" name="Google Shape;1456;p7"/>
            <p:cNvSpPr/>
            <p:nvPr/>
          </p:nvSpPr>
          <p:spPr>
            <a:xfrm>
              <a:off x="5755887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7" name="Google Shape;1457;p7"/>
            <p:cNvSpPr/>
            <p:nvPr/>
          </p:nvSpPr>
          <p:spPr>
            <a:xfrm>
              <a:off x="5755887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8" name="Google Shape;1458;p7"/>
            <p:cNvSpPr/>
            <p:nvPr/>
          </p:nvSpPr>
          <p:spPr>
            <a:xfrm>
              <a:off x="5844677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59" name="Google Shape;1459;p7"/>
            <p:cNvSpPr/>
            <p:nvPr/>
          </p:nvSpPr>
          <p:spPr>
            <a:xfrm>
              <a:off x="5844677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0" name="Google Shape;1460;p7"/>
            <p:cNvSpPr/>
            <p:nvPr/>
          </p:nvSpPr>
          <p:spPr>
            <a:xfrm>
              <a:off x="5844677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1" name="Google Shape;1461;p7"/>
            <p:cNvSpPr/>
            <p:nvPr/>
          </p:nvSpPr>
          <p:spPr>
            <a:xfrm>
              <a:off x="5844677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2" name="Google Shape;1462;p7"/>
            <p:cNvSpPr/>
            <p:nvPr/>
          </p:nvSpPr>
          <p:spPr>
            <a:xfrm>
              <a:off x="5844677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3" name="Google Shape;1463;p7"/>
            <p:cNvSpPr/>
            <p:nvPr/>
          </p:nvSpPr>
          <p:spPr>
            <a:xfrm>
              <a:off x="5844677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4" name="Google Shape;1464;p7"/>
            <p:cNvSpPr/>
            <p:nvPr/>
          </p:nvSpPr>
          <p:spPr>
            <a:xfrm>
              <a:off x="5844677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5" name="Google Shape;1465;p7"/>
            <p:cNvSpPr/>
            <p:nvPr/>
          </p:nvSpPr>
          <p:spPr>
            <a:xfrm>
              <a:off x="5844677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6" name="Google Shape;1466;p7"/>
            <p:cNvSpPr/>
            <p:nvPr/>
          </p:nvSpPr>
          <p:spPr>
            <a:xfrm>
              <a:off x="5844677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7" name="Google Shape;1467;p7"/>
            <p:cNvSpPr/>
            <p:nvPr/>
          </p:nvSpPr>
          <p:spPr>
            <a:xfrm>
              <a:off x="5844677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8" name="Google Shape;1468;p7"/>
            <p:cNvSpPr/>
            <p:nvPr/>
          </p:nvSpPr>
          <p:spPr>
            <a:xfrm>
              <a:off x="5844677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69" name="Google Shape;1469;p7"/>
            <p:cNvSpPr/>
            <p:nvPr/>
          </p:nvSpPr>
          <p:spPr>
            <a:xfrm>
              <a:off x="5844677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0" name="Google Shape;1470;p7"/>
            <p:cNvSpPr/>
            <p:nvPr/>
          </p:nvSpPr>
          <p:spPr>
            <a:xfrm>
              <a:off x="5844677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1" name="Google Shape;1471;p7"/>
            <p:cNvSpPr/>
            <p:nvPr/>
          </p:nvSpPr>
          <p:spPr>
            <a:xfrm>
              <a:off x="5933466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2" name="Google Shape;1472;p7"/>
            <p:cNvSpPr/>
            <p:nvPr/>
          </p:nvSpPr>
          <p:spPr>
            <a:xfrm>
              <a:off x="5933466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3" name="Google Shape;1473;p7"/>
            <p:cNvSpPr/>
            <p:nvPr/>
          </p:nvSpPr>
          <p:spPr>
            <a:xfrm>
              <a:off x="5933466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4" name="Google Shape;1474;p7"/>
            <p:cNvSpPr/>
            <p:nvPr/>
          </p:nvSpPr>
          <p:spPr>
            <a:xfrm>
              <a:off x="5933466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5" name="Google Shape;1475;p7"/>
            <p:cNvSpPr/>
            <p:nvPr/>
          </p:nvSpPr>
          <p:spPr>
            <a:xfrm>
              <a:off x="5933466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6" name="Google Shape;1476;p7"/>
            <p:cNvSpPr/>
            <p:nvPr/>
          </p:nvSpPr>
          <p:spPr>
            <a:xfrm>
              <a:off x="5933466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7" name="Google Shape;1477;p7"/>
            <p:cNvSpPr/>
            <p:nvPr/>
          </p:nvSpPr>
          <p:spPr>
            <a:xfrm>
              <a:off x="5933466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8" name="Google Shape;1478;p7"/>
            <p:cNvSpPr/>
            <p:nvPr/>
          </p:nvSpPr>
          <p:spPr>
            <a:xfrm>
              <a:off x="5933466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79" name="Google Shape;1479;p7"/>
            <p:cNvSpPr/>
            <p:nvPr/>
          </p:nvSpPr>
          <p:spPr>
            <a:xfrm>
              <a:off x="5933466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0" name="Google Shape;1480;p7"/>
            <p:cNvSpPr/>
            <p:nvPr/>
          </p:nvSpPr>
          <p:spPr>
            <a:xfrm>
              <a:off x="5933466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1" name="Google Shape;1481;p7"/>
            <p:cNvSpPr/>
            <p:nvPr/>
          </p:nvSpPr>
          <p:spPr>
            <a:xfrm>
              <a:off x="5933466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2" name="Google Shape;1482;p7"/>
            <p:cNvSpPr/>
            <p:nvPr/>
          </p:nvSpPr>
          <p:spPr>
            <a:xfrm>
              <a:off x="5933466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3" name="Google Shape;1483;p7"/>
            <p:cNvSpPr/>
            <p:nvPr/>
          </p:nvSpPr>
          <p:spPr>
            <a:xfrm>
              <a:off x="5933466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4" name="Google Shape;1484;p7"/>
            <p:cNvSpPr/>
            <p:nvPr/>
          </p:nvSpPr>
          <p:spPr>
            <a:xfrm>
              <a:off x="6022255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5" name="Google Shape;1485;p7"/>
            <p:cNvSpPr/>
            <p:nvPr/>
          </p:nvSpPr>
          <p:spPr>
            <a:xfrm>
              <a:off x="6022255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6" name="Google Shape;1486;p7"/>
            <p:cNvSpPr/>
            <p:nvPr/>
          </p:nvSpPr>
          <p:spPr>
            <a:xfrm>
              <a:off x="6022255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7" name="Google Shape;1487;p7"/>
            <p:cNvSpPr/>
            <p:nvPr/>
          </p:nvSpPr>
          <p:spPr>
            <a:xfrm>
              <a:off x="6022255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8" name="Google Shape;1488;p7"/>
            <p:cNvSpPr/>
            <p:nvPr/>
          </p:nvSpPr>
          <p:spPr>
            <a:xfrm>
              <a:off x="6022255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89" name="Google Shape;1489;p7"/>
            <p:cNvSpPr/>
            <p:nvPr/>
          </p:nvSpPr>
          <p:spPr>
            <a:xfrm>
              <a:off x="6022255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0" name="Google Shape;1490;p7"/>
            <p:cNvSpPr/>
            <p:nvPr/>
          </p:nvSpPr>
          <p:spPr>
            <a:xfrm>
              <a:off x="6022255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1" name="Google Shape;1491;p7"/>
            <p:cNvSpPr/>
            <p:nvPr/>
          </p:nvSpPr>
          <p:spPr>
            <a:xfrm>
              <a:off x="6022255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2" name="Google Shape;1492;p7"/>
            <p:cNvSpPr/>
            <p:nvPr/>
          </p:nvSpPr>
          <p:spPr>
            <a:xfrm>
              <a:off x="6022255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3" name="Google Shape;1493;p7"/>
            <p:cNvSpPr/>
            <p:nvPr/>
          </p:nvSpPr>
          <p:spPr>
            <a:xfrm>
              <a:off x="6022255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4" name="Google Shape;1494;p7"/>
            <p:cNvSpPr/>
            <p:nvPr/>
          </p:nvSpPr>
          <p:spPr>
            <a:xfrm>
              <a:off x="6022255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5" name="Google Shape;1495;p7"/>
            <p:cNvSpPr/>
            <p:nvPr/>
          </p:nvSpPr>
          <p:spPr>
            <a:xfrm>
              <a:off x="6022255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6" name="Google Shape;1496;p7"/>
            <p:cNvSpPr/>
            <p:nvPr/>
          </p:nvSpPr>
          <p:spPr>
            <a:xfrm>
              <a:off x="6022255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7" name="Google Shape;1497;p7"/>
            <p:cNvSpPr/>
            <p:nvPr/>
          </p:nvSpPr>
          <p:spPr>
            <a:xfrm>
              <a:off x="4246471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8" name="Google Shape;1498;p7"/>
            <p:cNvSpPr/>
            <p:nvPr/>
          </p:nvSpPr>
          <p:spPr>
            <a:xfrm>
              <a:off x="4335261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99" name="Google Shape;1499;p7"/>
            <p:cNvSpPr/>
            <p:nvPr/>
          </p:nvSpPr>
          <p:spPr>
            <a:xfrm>
              <a:off x="4424050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0" name="Google Shape;1500;p7"/>
            <p:cNvSpPr/>
            <p:nvPr/>
          </p:nvSpPr>
          <p:spPr>
            <a:xfrm>
              <a:off x="4512839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1" name="Google Shape;1501;p7"/>
            <p:cNvSpPr/>
            <p:nvPr/>
          </p:nvSpPr>
          <p:spPr>
            <a:xfrm>
              <a:off x="4601628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2" name="Google Shape;1502;p7"/>
            <p:cNvSpPr/>
            <p:nvPr/>
          </p:nvSpPr>
          <p:spPr>
            <a:xfrm>
              <a:off x="4690417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3" name="Google Shape;1503;p7"/>
            <p:cNvSpPr/>
            <p:nvPr/>
          </p:nvSpPr>
          <p:spPr>
            <a:xfrm>
              <a:off x="4779206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4" name="Google Shape;1504;p7"/>
            <p:cNvSpPr/>
            <p:nvPr/>
          </p:nvSpPr>
          <p:spPr>
            <a:xfrm>
              <a:off x="4867996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5" name="Google Shape;1505;p7"/>
            <p:cNvSpPr/>
            <p:nvPr/>
          </p:nvSpPr>
          <p:spPr>
            <a:xfrm>
              <a:off x="4956785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6" name="Google Shape;1506;p7"/>
            <p:cNvSpPr/>
            <p:nvPr/>
          </p:nvSpPr>
          <p:spPr>
            <a:xfrm>
              <a:off x="5045574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7" name="Google Shape;1507;p7"/>
            <p:cNvSpPr/>
            <p:nvPr/>
          </p:nvSpPr>
          <p:spPr>
            <a:xfrm>
              <a:off x="5134363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8" name="Google Shape;1508;p7"/>
            <p:cNvSpPr/>
            <p:nvPr/>
          </p:nvSpPr>
          <p:spPr>
            <a:xfrm>
              <a:off x="5223152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09" name="Google Shape;1509;p7"/>
            <p:cNvSpPr/>
            <p:nvPr/>
          </p:nvSpPr>
          <p:spPr>
            <a:xfrm>
              <a:off x="5311941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0" name="Google Shape;1510;p7"/>
            <p:cNvSpPr/>
            <p:nvPr/>
          </p:nvSpPr>
          <p:spPr>
            <a:xfrm>
              <a:off x="5400731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1" name="Google Shape;1511;p7"/>
            <p:cNvSpPr/>
            <p:nvPr/>
          </p:nvSpPr>
          <p:spPr>
            <a:xfrm>
              <a:off x="5489520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2" name="Google Shape;1512;p7"/>
            <p:cNvSpPr/>
            <p:nvPr/>
          </p:nvSpPr>
          <p:spPr>
            <a:xfrm>
              <a:off x="5578309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3" name="Google Shape;1513;p7"/>
            <p:cNvSpPr/>
            <p:nvPr/>
          </p:nvSpPr>
          <p:spPr>
            <a:xfrm>
              <a:off x="5667098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4" name="Google Shape;1514;p7"/>
            <p:cNvSpPr/>
            <p:nvPr/>
          </p:nvSpPr>
          <p:spPr>
            <a:xfrm>
              <a:off x="5755887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5" name="Google Shape;1515;p7"/>
            <p:cNvSpPr/>
            <p:nvPr/>
          </p:nvSpPr>
          <p:spPr>
            <a:xfrm>
              <a:off x="5844677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6" name="Google Shape;1516;p7"/>
            <p:cNvSpPr/>
            <p:nvPr/>
          </p:nvSpPr>
          <p:spPr>
            <a:xfrm>
              <a:off x="5933466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7" name="Google Shape;1517;p7"/>
            <p:cNvSpPr/>
            <p:nvPr/>
          </p:nvSpPr>
          <p:spPr>
            <a:xfrm>
              <a:off x="6022255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8" name="Google Shape;1518;p7"/>
            <p:cNvSpPr/>
            <p:nvPr/>
          </p:nvSpPr>
          <p:spPr>
            <a:xfrm>
              <a:off x="4246471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9" name="Google Shape;1519;p7"/>
            <p:cNvSpPr/>
            <p:nvPr/>
          </p:nvSpPr>
          <p:spPr>
            <a:xfrm>
              <a:off x="4335261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0" name="Google Shape;1520;p7"/>
            <p:cNvSpPr/>
            <p:nvPr/>
          </p:nvSpPr>
          <p:spPr>
            <a:xfrm>
              <a:off x="4424050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1" name="Google Shape;1521;p7"/>
            <p:cNvSpPr/>
            <p:nvPr/>
          </p:nvSpPr>
          <p:spPr>
            <a:xfrm>
              <a:off x="4512839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2" name="Google Shape;1522;p7"/>
            <p:cNvSpPr/>
            <p:nvPr/>
          </p:nvSpPr>
          <p:spPr>
            <a:xfrm>
              <a:off x="4601628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3" name="Google Shape;1523;p7"/>
            <p:cNvSpPr/>
            <p:nvPr/>
          </p:nvSpPr>
          <p:spPr>
            <a:xfrm>
              <a:off x="4690417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4" name="Google Shape;1524;p7"/>
            <p:cNvSpPr/>
            <p:nvPr/>
          </p:nvSpPr>
          <p:spPr>
            <a:xfrm>
              <a:off x="4779206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5" name="Google Shape;1525;p7"/>
            <p:cNvSpPr/>
            <p:nvPr/>
          </p:nvSpPr>
          <p:spPr>
            <a:xfrm>
              <a:off x="4867996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6" name="Google Shape;1526;p7"/>
            <p:cNvSpPr/>
            <p:nvPr/>
          </p:nvSpPr>
          <p:spPr>
            <a:xfrm>
              <a:off x="4956785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7" name="Google Shape;1527;p7"/>
            <p:cNvSpPr/>
            <p:nvPr/>
          </p:nvSpPr>
          <p:spPr>
            <a:xfrm>
              <a:off x="5045574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8" name="Google Shape;1528;p7"/>
            <p:cNvSpPr/>
            <p:nvPr/>
          </p:nvSpPr>
          <p:spPr>
            <a:xfrm>
              <a:off x="5134363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9" name="Google Shape;1529;p7"/>
            <p:cNvSpPr/>
            <p:nvPr/>
          </p:nvSpPr>
          <p:spPr>
            <a:xfrm>
              <a:off x="5223152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0" name="Google Shape;1530;p7"/>
            <p:cNvSpPr/>
            <p:nvPr/>
          </p:nvSpPr>
          <p:spPr>
            <a:xfrm>
              <a:off x="5311941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1" name="Google Shape;1531;p7"/>
            <p:cNvSpPr/>
            <p:nvPr/>
          </p:nvSpPr>
          <p:spPr>
            <a:xfrm>
              <a:off x="5400731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2" name="Google Shape;1532;p7"/>
            <p:cNvSpPr/>
            <p:nvPr/>
          </p:nvSpPr>
          <p:spPr>
            <a:xfrm>
              <a:off x="5489520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3" name="Google Shape;1533;p7"/>
            <p:cNvSpPr/>
            <p:nvPr/>
          </p:nvSpPr>
          <p:spPr>
            <a:xfrm>
              <a:off x="5578309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4" name="Google Shape;1534;p7"/>
            <p:cNvSpPr/>
            <p:nvPr/>
          </p:nvSpPr>
          <p:spPr>
            <a:xfrm>
              <a:off x="5667098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5" name="Google Shape;1535;p7"/>
            <p:cNvSpPr/>
            <p:nvPr/>
          </p:nvSpPr>
          <p:spPr>
            <a:xfrm>
              <a:off x="5755887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6" name="Google Shape;1536;p7"/>
            <p:cNvSpPr/>
            <p:nvPr/>
          </p:nvSpPr>
          <p:spPr>
            <a:xfrm>
              <a:off x="5844677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7" name="Google Shape;1537;p7"/>
            <p:cNvSpPr/>
            <p:nvPr/>
          </p:nvSpPr>
          <p:spPr>
            <a:xfrm>
              <a:off x="5933466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8" name="Google Shape;1538;p7"/>
            <p:cNvSpPr/>
            <p:nvPr/>
          </p:nvSpPr>
          <p:spPr>
            <a:xfrm>
              <a:off x="6022255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9" name="Google Shape;1539;p7"/>
            <p:cNvSpPr/>
            <p:nvPr/>
          </p:nvSpPr>
          <p:spPr>
            <a:xfrm>
              <a:off x="6114544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0" name="Google Shape;1540;p7"/>
            <p:cNvSpPr/>
            <p:nvPr/>
          </p:nvSpPr>
          <p:spPr>
            <a:xfrm>
              <a:off x="6114544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1" name="Google Shape;1541;p7"/>
            <p:cNvSpPr/>
            <p:nvPr/>
          </p:nvSpPr>
          <p:spPr>
            <a:xfrm>
              <a:off x="6114544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2" name="Google Shape;1542;p7"/>
            <p:cNvSpPr/>
            <p:nvPr/>
          </p:nvSpPr>
          <p:spPr>
            <a:xfrm>
              <a:off x="6114544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3" name="Google Shape;1543;p7"/>
            <p:cNvSpPr/>
            <p:nvPr/>
          </p:nvSpPr>
          <p:spPr>
            <a:xfrm>
              <a:off x="6114544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4" name="Google Shape;1544;p7"/>
            <p:cNvSpPr/>
            <p:nvPr/>
          </p:nvSpPr>
          <p:spPr>
            <a:xfrm>
              <a:off x="6114544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5" name="Google Shape;1545;p7"/>
            <p:cNvSpPr/>
            <p:nvPr/>
          </p:nvSpPr>
          <p:spPr>
            <a:xfrm>
              <a:off x="6114544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6" name="Google Shape;1546;p7"/>
            <p:cNvSpPr/>
            <p:nvPr/>
          </p:nvSpPr>
          <p:spPr>
            <a:xfrm>
              <a:off x="6114544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7" name="Google Shape;1547;p7"/>
            <p:cNvSpPr/>
            <p:nvPr/>
          </p:nvSpPr>
          <p:spPr>
            <a:xfrm>
              <a:off x="6114544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8" name="Google Shape;1548;p7"/>
            <p:cNvSpPr/>
            <p:nvPr/>
          </p:nvSpPr>
          <p:spPr>
            <a:xfrm>
              <a:off x="6114544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9" name="Google Shape;1549;p7"/>
            <p:cNvSpPr/>
            <p:nvPr/>
          </p:nvSpPr>
          <p:spPr>
            <a:xfrm>
              <a:off x="6114544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0" name="Google Shape;1550;p7"/>
            <p:cNvSpPr/>
            <p:nvPr/>
          </p:nvSpPr>
          <p:spPr>
            <a:xfrm>
              <a:off x="6114544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1" name="Google Shape;1551;p7"/>
            <p:cNvSpPr/>
            <p:nvPr/>
          </p:nvSpPr>
          <p:spPr>
            <a:xfrm>
              <a:off x="6114544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2" name="Google Shape;1552;p7"/>
            <p:cNvSpPr/>
            <p:nvPr/>
          </p:nvSpPr>
          <p:spPr>
            <a:xfrm>
              <a:off x="6114544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3" name="Google Shape;1553;p7"/>
            <p:cNvSpPr/>
            <p:nvPr/>
          </p:nvSpPr>
          <p:spPr>
            <a:xfrm>
              <a:off x="6114544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4" name="Google Shape;1554;p7"/>
            <p:cNvSpPr/>
            <p:nvPr/>
          </p:nvSpPr>
          <p:spPr>
            <a:xfrm>
              <a:off x="4157682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5" name="Google Shape;1555;p7"/>
            <p:cNvSpPr/>
            <p:nvPr/>
          </p:nvSpPr>
          <p:spPr>
            <a:xfrm>
              <a:off x="4157682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6" name="Google Shape;1556;p7"/>
            <p:cNvSpPr/>
            <p:nvPr/>
          </p:nvSpPr>
          <p:spPr>
            <a:xfrm>
              <a:off x="4157682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7" name="Google Shape;1557;p7"/>
            <p:cNvSpPr/>
            <p:nvPr/>
          </p:nvSpPr>
          <p:spPr>
            <a:xfrm>
              <a:off x="4157682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8" name="Google Shape;1558;p7"/>
            <p:cNvSpPr/>
            <p:nvPr/>
          </p:nvSpPr>
          <p:spPr>
            <a:xfrm>
              <a:off x="4157682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9" name="Google Shape;1559;p7"/>
            <p:cNvSpPr/>
            <p:nvPr/>
          </p:nvSpPr>
          <p:spPr>
            <a:xfrm>
              <a:off x="4157682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0" name="Google Shape;1560;p7"/>
            <p:cNvSpPr/>
            <p:nvPr/>
          </p:nvSpPr>
          <p:spPr>
            <a:xfrm>
              <a:off x="4157682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1" name="Google Shape;1561;p7"/>
            <p:cNvSpPr/>
            <p:nvPr/>
          </p:nvSpPr>
          <p:spPr>
            <a:xfrm>
              <a:off x="4157682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2" name="Google Shape;1562;p7"/>
            <p:cNvSpPr/>
            <p:nvPr/>
          </p:nvSpPr>
          <p:spPr>
            <a:xfrm>
              <a:off x="4157682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3" name="Google Shape;1563;p7"/>
            <p:cNvSpPr/>
            <p:nvPr/>
          </p:nvSpPr>
          <p:spPr>
            <a:xfrm>
              <a:off x="4157682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4" name="Google Shape;1564;p7"/>
            <p:cNvSpPr/>
            <p:nvPr/>
          </p:nvSpPr>
          <p:spPr>
            <a:xfrm>
              <a:off x="4157682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5" name="Google Shape;1565;p7"/>
            <p:cNvSpPr/>
            <p:nvPr/>
          </p:nvSpPr>
          <p:spPr>
            <a:xfrm>
              <a:off x="4157682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6" name="Google Shape;1566;p7"/>
            <p:cNvSpPr/>
            <p:nvPr/>
          </p:nvSpPr>
          <p:spPr>
            <a:xfrm>
              <a:off x="4157682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7" name="Google Shape;1567;p7"/>
            <p:cNvSpPr/>
            <p:nvPr/>
          </p:nvSpPr>
          <p:spPr>
            <a:xfrm>
              <a:off x="4157682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8" name="Google Shape;1568;p7"/>
            <p:cNvSpPr/>
            <p:nvPr/>
          </p:nvSpPr>
          <p:spPr>
            <a:xfrm>
              <a:off x="4157682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9" name="Google Shape;1569;p7"/>
            <p:cNvSpPr/>
            <p:nvPr/>
          </p:nvSpPr>
          <p:spPr>
            <a:xfrm>
              <a:off x="4068893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0" name="Google Shape;1570;p7"/>
            <p:cNvSpPr/>
            <p:nvPr/>
          </p:nvSpPr>
          <p:spPr>
            <a:xfrm>
              <a:off x="4068893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1" name="Google Shape;1571;p7"/>
            <p:cNvSpPr/>
            <p:nvPr/>
          </p:nvSpPr>
          <p:spPr>
            <a:xfrm>
              <a:off x="4068893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2" name="Google Shape;1572;p7"/>
            <p:cNvSpPr/>
            <p:nvPr/>
          </p:nvSpPr>
          <p:spPr>
            <a:xfrm>
              <a:off x="4068893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3" name="Google Shape;1573;p7"/>
            <p:cNvSpPr/>
            <p:nvPr/>
          </p:nvSpPr>
          <p:spPr>
            <a:xfrm>
              <a:off x="4068893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4" name="Google Shape;1574;p7"/>
            <p:cNvSpPr/>
            <p:nvPr/>
          </p:nvSpPr>
          <p:spPr>
            <a:xfrm>
              <a:off x="4068893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5" name="Google Shape;1575;p7"/>
            <p:cNvSpPr/>
            <p:nvPr/>
          </p:nvSpPr>
          <p:spPr>
            <a:xfrm>
              <a:off x="4068893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6" name="Google Shape;1576;p7"/>
            <p:cNvSpPr/>
            <p:nvPr/>
          </p:nvSpPr>
          <p:spPr>
            <a:xfrm>
              <a:off x="4068893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7" name="Google Shape;1577;p7"/>
            <p:cNvSpPr/>
            <p:nvPr/>
          </p:nvSpPr>
          <p:spPr>
            <a:xfrm>
              <a:off x="4068893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8" name="Google Shape;1578;p7"/>
            <p:cNvSpPr/>
            <p:nvPr/>
          </p:nvSpPr>
          <p:spPr>
            <a:xfrm>
              <a:off x="4068893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9" name="Google Shape;1579;p7"/>
            <p:cNvSpPr/>
            <p:nvPr/>
          </p:nvSpPr>
          <p:spPr>
            <a:xfrm>
              <a:off x="4068893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0" name="Google Shape;1580;p7"/>
            <p:cNvSpPr/>
            <p:nvPr/>
          </p:nvSpPr>
          <p:spPr>
            <a:xfrm>
              <a:off x="4068893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1" name="Google Shape;1581;p7"/>
            <p:cNvSpPr/>
            <p:nvPr/>
          </p:nvSpPr>
          <p:spPr>
            <a:xfrm>
              <a:off x="4068893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2" name="Google Shape;1582;p7"/>
            <p:cNvSpPr/>
            <p:nvPr/>
          </p:nvSpPr>
          <p:spPr>
            <a:xfrm>
              <a:off x="4068893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3" name="Google Shape;1583;p7"/>
            <p:cNvSpPr/>
            <p:nvPr/>
          </p:nvSpPr>
          <p:spPr>
            <a:xfrm>
              <a:off x="4068893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4" name="Google Shape;1584;p7"/>
            <p:cNvSpPr/>
            <p:nvPr/>
          </p:nvSpPr>
          <p:spPr>
            <a:xfrm>
              <a:off x="3980104" y="31064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5" name="Google Shape;1585;p7"/>
            <p:cNvSpPr/>
            <p:nvPr/>
          </p:nvSpPr>
          <p:spPr>
            <a:xfrm>
              <a:off x="3980104" y="320443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6" name="Google Shape;1586;p7"/>
            <p:cNvSpPr/>
            <p:nvPr/>
          </p:nvSpPr>
          <p:spPr>
            <a:xfrm>
              <a:off x="3980104" y="330237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7" name="Google Shape;1587;p7"/>
            <p:cNvSpPr/>
            <p:nvPr/>
          </p:nvSpPr>
          <p:spPr>
            <a:xfrm>
              <a:off x="3980104" y="340030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8" name="Google Shape;1588;p7"/>
            <p:cNvSpPr/>
            <p:nvPr/>
          </p:nvSpPr>
          <p:spPr>
            <a:xfrm>
              <a:off x="3980104" y="349824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9" name="Google Shape;1589;p7"/>
            <p:cNvSpPr/>
            <p:nvPr/>
          </p:nvSpPr>
          <p:spPr>
            <a:xfrm>
              <a:off x="3980104" y="35961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0" name="Google Shape;1590;p7"/>
            <p:cNvSpPr/>
            <p:nvPr/>
          </p:nvSpPr>
          <p:spPr>
            <a:xfrm>
              <a:off x="3980104" y="36941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1" name="Google Shape;1591;p7"/>
            <p:cNvSpPr/>
            <p:nvPr/>
          </p:nvSpPr>
          <p:spPr>
            <a:xfrm>
              <a:off x="3980104" y="37920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2" name="Google Shape;1592;p7"/>
            <p:cNvSpPr/>
            <p:nvPr/>
          </p:nvSpPr>
          <p:spPr>
            <a:xfrm>
              <a:off x="3980104" y="388999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3" name="Google Shape;1593;p7"/>
            <p:cNvSpPr/>
            <p:nvPr/>
          </p:nvSpPr>
          <p:spPr>
            <a:xfrm>
              <a:off x="3980104" y="398793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4" name="Google Shape;1594;p7"/>
            <p:cNvSpPr/>
            <p:nvPr/>
          </p:nvSpPr>
          <p:spPr>
            <a:xfrm>
              <a:off x="3980104" y="408586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5" name="Google Shape;1595;p7"/>
            <p:cNvSpPr/>
            <p:nvPr/>
          </p:nvSpPr>
          <p:spPr>
            <a:xfrm>
              <a:off x="3980104" y="41838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6" name="Google Shape;1596;p7"/>
            <p:cNvSpPr/>
            <p:nvPr/>
          </p:nvSpPr>
          <p:spPr>
            <a:xfrm>
              <a:off x="3980104" y="428174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7" name="Google Shape;1597;p7"/>
            <p:cNvSpPr/>
            <p:nvPr/>
          </p:nvSpPr>
          <p:spPr>
            <a:xfrm>
              <a:off x="3980104" y="437967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8" name="Google Shape;1598;p7"/>
            <p:cNvSpPr/>
            <p:nvPr/>
          </p:nvSpPr>
          <p:spPr>
            <a:xfrm>
              <a:off x="3980104" y="4477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9" name="Google Shape;1599;p7"/>
            <p:cNvSpPr/>
            <p:nvPr/>
          </p:nvSpPr>
          <p:spPr>
            <a:xfrm>
              <a:off x="2027752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0" name="Google Shape;1600;p7"/>
            <p:cNvSpPr/>
            <p:nvPr/>
          </p:nvSpPr>
          <p:spPr>
            <a:xfrm>
              <a:off x="2116540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1" name="Google Shape;1601;p7"/>
            <p:cNvSpPr/>
            <p:nvPr/>
          </p:nvSpPr>
          <p:spPr>
            <a:xfrm>
              <a:off x="2205328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2" name="Google Shape;1602;p7"/>
            <p:cNvSpPr/>
            <p:nvPr/>
          </p:nvSpPr>
          <p:spPr>
            <a:xfrm>
              <a:off x="2294116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3" name="Google Shape;1603;p7"/>
            <p:cNvSpPr/>
            <p:nvPr/>
          </p:nvSpPr>
          <p:spPr>
            <a:xfrm>
              <a:off x="2382904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4" name="Google Shape;1604;p7"/>
            <p:cNvSpPr/>
            <p:nvPr/>
          </p:nvSpPr>
          <p:spPr>
            <a:xfrm>
              <a:off x="2471691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5" name="Google Shape;1605;p7"/>
            <p:cNvSpPr/>
            <p:nvPr/>
          </p:nvSpPr>
          <p:spPr>
            <a:xfrm>
              <a:off x="2027752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6" name="Google Shape;1606;p7"/>
            <p:cNvSpPr/>
            <p:nvPr/>
          </p:nvSpPr>
          <p:spPr>
            <a:xfrm>
              <a:off x="2116540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7" name="Google Shape;1607;p7"/>
            <p:cNvSpPr/>
            <p:nvPr/>
          </p:nvSpPr>
          <p:spPr>
            <a:xfrm>
              <a:off x="2205328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8" name="Google Shape;1608;p7"/>
            <p:cNvSpPr/>
            <p:nvPr/>
          </p:nvSpPr>
          <p:spPr>
            <a:xfrm>
              <a:off x="2294116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09" name="Google Shape;1609;p7"/>
            <p:cNvSpPr/>
            <p:nvPr/>
          </p:nvSpPr>
          <p:spPr>
            <a:xfrm>
              <a:off x="2382904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0" name="Google Shape;1610;p7"/>
            <p:cNvSpPr/>
            <p:nvPr/>
          </p:nvSpPr>
          <p:spPr>
            <a:xfrm>
              <a:off x="2471691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1" name="Google Shape;1611;p7"/>
            <p:cNvSpPr/>
            <p:nvPr/>
          </p:nvSpPr>
          <p:spPr>
            <a:xfrm>
              <a:off x="2027752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2" name="Google Shape;1612;p7"/>
            <p:cNvSpPr/>
            <p:nvPr/>
          </p:nvSpPr>
          <p:spPr>
            <a:xfrm>
              <a:off x="2116540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3" name="Google Shape;1613;p7"/>
            <p:cNvSpPr/>
            <p:nvPr/>
          </p:nvSpPr>
          <p:spPr>
            <a:xfrm>
              <a:off x="2205328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4" name="Google Shape;1614;p7"/>
            <p:cNvSpPr/>
            <p:nvPr/>
          </p:nvSpPr>
          <p:spPr>
            <a:xfrm>
              <a:off x="2294116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5" name="Google Shape;1615;p7"/>
            <p:cNvSpPr/>
            <p:nvPr/>
          </p:nvSpPr>
          <p:spPr>
            <a:xfrm>
              <a:off x="2382904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6" name="Google Shape;1616;p7"/>
            <p:cNvSpPr/>
            <p:nvPr/>
          </p:nvSpPr>
          <p:spPr>
            <a:xfrm>
              <a:off x="2471691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7" name="Google Shape;1617;p7"/>
            <p:cNvSpPr/>
            <p:nvPr/>
          </p:nvSpPr>
          <p:spPr>
            <a:xfrm>
              <a:off x="2027752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8" name="Google Shape;1618;p7"/>
            <p:cNvSpPr/>
            <p:nvPr/>
          </p:nvSpPr>
          <p:spPr>
            <a:xfrm>
              <a:off x="2116540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19" name="Google Shape;1619;p7"/>
            <p:cNvSpPr/>
            <p:nvPr/>
          </p:nvSpPr>
          <p:spPr>
            <a:xfrm>
              <a:off x="2205328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0" name="Google Shape;1620;p7"/>
            <p:cNvSpPr/>
            <p:nvPr/>
          </p:nvSpPr>
          <p:spPr>
            <a:xfrm>
              <a:off x="2294116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1" name="Google Shape;1621;p7"/>
            <p:cNvSpPr/>
            <p:nvPr/>
          </p:nvSpPr>
          <p:spPr>
            <a:xfrm>
              <a:off x="2382904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2" name="Google Shape;1622;p7"/>
            <p:cNvSpPr/>
            <p:nvPr/>
          </p:nvSpPr>
          <p:spPr>
            <a:xfrm>
              <a:off x="2471691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3" name="Google Shape;1623;p7"/>
            <p:cNvSpPr/>
            <p:nvPr/>
          </p:nvSpPr>
          <p:spPr>
            <a:xfrm>
              <a:off x="2027752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4" name="Google Shape;1624;p7"/>
            <p:cNvSpPr/>
            <p:nvPr/>
          </p:nvSpPr>
          <p:spPr>
            <a:xfrm>
              <a:off x="2116540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5" name="Google Shape;1625;p7"/>
            <p:cNvSpPr/>
            <p:nvPr/>
          </p:nvSpPr>
          <p:spPr>
            <a:xfrm>
              <a:off x="2205328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6" name="Google Shape;1626;p7"/>
            <p:cNvSpPr/>
            <p:nvPr/>
          </p:nvSpPr>
          <p:spPr>
            <a:xfrm>
              <a:off x="2294116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7" name="Google Shape;1627;p7"/>
            <p:cNvSpPr/>
            <p:nvPr/>
          </p:nvSpPr>
          <p:spPr>
            <a:xfrm>
              <a:off x="2382904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8" name="Google Shape;1628;p7"/>
            <p:cNvSpPr/>
            <p:nvPr/>
          </p:nvSpPr>
          <p:spPr>
            <a:xfrm>
              <a:off x="2471691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29" name="Google Shape;1629;p7"/>
            <p:cNvSpPr/>
            <p:nvPr/>
          </p:nvSpPr>
          <p:spPr>
            <a:xfrm>
              <a:off x="2027752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0" name="Google Shape;1630;p7"/>
            <p:cNvSpPr/>
            <p:nvPr/>
          </p:nvSpPr>
          <p:spPr>
            <a:xfrm>
              <a:off x="2116540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1" name="Google Shape;1631;p7"/>
            <p:cNvSpPr/>
            <p:nvPr/>
          </p:nvSpPr>
          <p:spPr>
            <a:xfrm>
              <a:off x="2205328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2" name="Google Shape;1632;p7"/>
            <p:cNvSpPr/>
            <p:nvPr/>
          </p:nvSpPr>
          <p:spPr>
            <a:xfrm>
              <a:off x="2294116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3" name="Google Shape;1633;p7"/>
            <p:cNvSpPr/>
            <p:nvPr/>
          </p:nvSpPr>
          <p:spPr>
            <a:xfrm>
              <a:off x="2382904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4" name="Google Shape;1634;p7"/>
            <p:cNvSpPr/>
            <p:nvPr/>
          </p:nvSpPr>
          <p:spPr>
            <a:xfrm>
              <a:off x="2471691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5" name="Google Shape;1635;p7"/>
            <p:cNvSpPr/>
            <p:nvPr/>
          </p:nvSpPr>
          <p:spPr>
            <a:xfrm>
              <a:off x="2027752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6" name="Google Shape;1636;p7"/>
            <p:cNvSpPr/>
            <p:nvPr/>
          </p:nvSpPr>
          <p:spPr>
            <a:xfrm>
              <a:off x="2116540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7" name="Google Shape;1637;p7"/>
            <p:cNvSpPr/>
            <p:nvPr/>
          </p:nvSpPr>
          <p:spPr>
            <a:xfrm>
              <a:off x="2205328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8" name="Google Shape;1638;p7"/>
            <p:cNvSpPr/>
            <p:nvPr/>
          </p:nvSpPr>
          <p:spPr>
            <a:xfrm>
              <a:off x="2294116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39" name="Google Shape;1639;p7"/>
            <p:cNvSpPr/>
            <p:nvPr/>
          </p:nvSpPr>
          <p:spPr>
            <a:xfrm>
              <a:off x="2382904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0" name="Google Shape;1640;p7"/>
            <p:cNvSpPr/>
            <p:nvPr/>
          </p:nvSpPr>
          <p:spPr>
            <a:xfrm>
              <a:off x="2471691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1" name="Google Shape;1641;p7"/>
            <p:cNvSpPr/>
            <p:nvPr/>
          </p:nvSpPr>
          <p:spPr>
            <a:xfrm>
              <a:off x="2027752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2" name="Google Shape;1642;p7"/>
            <p:cNvSpPr/>
            <p:nvPr/>
          </p:nvSpPr>
          <p:spPr>
            <a:xfrm>
              <a:off x="2116540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3" name="Google Shape;1643;p7"/>
            <p:cNvSpPr/>
            <p:nvPr/>
          </p:nvSpPr>
          <p:spPr>
            <a:xfrm>
              <a:off x="2205328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4" name="Google Shape;1644;p7"/>
            <p:cNvSpPr/>
            <p:nvPr/>
          </p:nvSpPr>
          <p:spPr>
            <a:xfrm>
              <a:off x="2294116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5" name="Google Shape;1645;p7"/>
            <p:cNvSpPr/>
            <p:nvPr/>
          </p:nvSpPr>
          <p:spPr>
            <a:xfrm>
              <a:off x="2382904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6" name="Google Shape;1646;p7"/>
            <p:cNvSpPr/>
            <p:nvPr/>
          </p:nvSpPr>
          <p:spPr>
            <a:xfrm>
              <a:off x="2471691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7" name="Google Shape;1647;p7"/>
            <p:cNvSpPr/>
            <p:nvPr/>
          </p:nvSpPr>
          <p:spPr>
            <a:xfrm>
              <a:off x="2027752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8" name="Google Shape;1648;p7"/>
            <p:cNvSpPr/>
            <p:nvPr/>
          </p:nvSpPr>
          <p:spPr>
            <a:xfrm>
              <a:off x="2116540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49" name="Google Shape;1649;p7"/>
            <p:cNvSpPr/>
            <p:nvPr/>
          </p:nvSpPr>
          <p:spPr>
            <a:xfrm>
              <a:off x="2205328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0" name="Google Shape;1650;p7"/>
            <p:cNvSpPr/>
            <p:nvPr/>
          </p:nvSpPr>
          <p:spPr>
            <a:xfrm>
              <a:off x="2294116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1" name="Google Shape;1651;p7"/>
            <p:cNvSpPr/>
            <p:nvPr/>
          </p:nvSpPr>
          <p:spPr>
            <a:xfrm>
              <a:off x="2382904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2" name="Google Shape;1652;p7"/>
            <p:cNvSpPr/>
            <p:nvPr/>
          </p:nvSpPr>
          <p:spPr>
            <a:xfrm>
              <a:off x="2471691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3" name="Google Shape;1653;p7"/>
            <p:cNvSpPr/>
            <p:nvPr/>
          </p:nvSpPr>
          <p:spPr>
            <a:xfrm>
              <a:off x="2027752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4" name="Google Shape;1654;p7"/>
            <p:cNvSpPr/>
            <p:nvPr/>
          </p:nvSpPr>
          <p:spPr>
            <a:xfrm>
              <a:off x="2116540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5" name="Google Shape;1655;p7"/>
            <p:cNvSpPr/>
            <p:nvPr/>
          </p:nvSpPr>
          <p:spPr>
            <a:xfrm>
              <a:off x="2205328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6" name="Google Shape;1656;p7"/>
            <p:cNvSpPr/>
            <p:nvPr/>
          </p:nvSpPr>
          <p:spPr>
            <a:xfrm>
              <a:off x="2294116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7" name="Google Shape;1657;p7"/>
            <p:cNvSpPr/>
            <p:nvPr/>
          </p:nvSpPr>
          <p:spPr>
            <a:xfrm>
              <a:off x="2382904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8" name="Google Shape;1658;p7"/>
            <p:cNvSpPr/>
            <p:nvPr/>
          </p:nvSpPr>
          <p:spPr>
            <a:xfrm>
              <a:off x="2471691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59" name="Google Shape;1659;p7"/>
            <p:cNvSpPr/>
            <p:nvPr/>
          </p:nvSpPr>
          <p:spPr>
            <a:xfrm>
              <a:off x="2027752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0" name="Google Shape;1660;p7"/>
            <p:cNvSpPr/>
            <p:nvPr/>
          </p:nvSpPr>
          <p:spPr>
            <a:xfrm>
              <a:off x="2116540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1" name="Google Shape;1661;p7"/>
            <p:cNvSpPr/>
            <p:nvPr/>
          </p:nvSpPr>
          <p:spPr>
            <a:xfrm>
              <a:off x="2205328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2" name="Google Shape;1662;p7"/>
            <p:cNvSpPr/>
            <p:nvPr/>
          </p:nvSpPr>
          <p:spPr>
            <a:xfrm>
              <a:off x="2294116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3" name="Google Shape;1663;p7"/>
            <p:cNvSpPr/>
            <p:nvPr/>
          </p:nvSpPr>
          <p:spPr>
            <a:xfrm>
              <a:off x="2382904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4" name="Google Shape;1664;p7"/>
            <p:cNvSpPr/>
            <p:nvPr/>
          </p:nvSpPr>
          <p:spPr>
            <a:xfrm>
              <a:off x="2471691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5" name="Google Shape;1665;p7"/>
            <p:cNvSpPr/>
            <p:nvPr/>
          </p:nvSpPr>
          <p:spPr>
            <a:xfrm>
              <a:off x="2027752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6" name="Google Shape;1666;p7"/>
            <p:cNvSpPr/>
            <p:nvPr/>
          </p:nvSpPr>
          <p:spPr>
            <a:xfrm>
              <a:off x="2116540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7" name="Google Shape;1667;p7"/>
            <p:cNvSpPr/>
            <p:nvPr/>
          </p:nvSpPr>
          <p:spPr>
            <a:xfrm>
              <a:off x="2205328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8" name="Google Shape;1668;p7"/>
            <p:cNvSpPr/>
            <p:nvPr/>
          </p:nvSpPr>
          <p:spPr>
            <a:xfrm>
              <a:off x="2294116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69" name="Google Shape;1669;p7"/>
            <p:cNvSpPr/>
            <p:nvPr/>
          </p:nvSpPr>
          <p:spPr>
            <a:xfrm>
              <a:off x="2382904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0" name="Google Shape;1670;p7"/>
            <p:cNvSpPr/>
            <p:nvPr/>
          </p:nvSpPr>
          <p:spPr>
            <a:xfrm>
              <a:off x="2471691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1" name="Google Shape;1671;p7"/>
            <p:cNvSpPr/>
            <p:nvPr/>
          </p:nvSpPr>
          <p:spPr>
            <a:xfrm>
              <a:off x="2027752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2" name="Google Shape;1672;p7"/>
            <p:cNvSpPr/>
            <p:nvPr/>
          </p:nvSpPr>
          <p:spPr>
            <a:xfrm>
              <a:off x="2116540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3" name="Google Shape;1673;p7"/>
            <p:cNvSpPr/>
            <p:nvPr/>
          </p:nvSpPr>
          <p:spPr>
            <a:xfrm>
              <a:off x="2205328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4" name="Google Shape;1674;p7"/>
            <p:cNvSpPr/>
            <p:nvPr/>
          </p:nvSpPr>
          <p:spPr>
            <a:xfrm>
              <a:off x="2294116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5" name="Google Shape;1675;p7"/>
            <p:cNvSpPr/>
            <p:nvPr/>
          </p:nvSpPr>
          <p:spPr>
            <a:xfrm>
              <a:off x="2382904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6" name="Google Shape;1676;p7"/>
            <p:cNvSpPr/>
            <p:nvPr/>
          </p:nvSpPr>
          <p:spPr>
            <a:xfrm>
              <a:off x="2471691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7" name="Google Shape;1677;p7"/>
            <p:cNvSpPr/>
            <p:nvPr/>
          </p:nvSpPr>
          <p:spPr>
            <a:xfrm>
              <a:off x="2560479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8" name="Google Shape;1678;p7"/>
            <p:cNvSpPr/>
            <p:nvPr/>
          </p:nvSpPr>
          <p:spPr>
            <a:xfrm>
              <a:off x="2560479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79" name="Google Shape;1679;p7"/>
            <p:cNvSpPr/>
            <p:nvPr/>
          </p:nvSpPr>
          <p:spPr>
            <a:xfrm>
              <a:off x="2560479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0" name="Google Shape;1680;p7"/>
            <p:cNvSpPr/>
            <p:nvPr/>
          </p:nvSpPr>
          <p:spPr>
            <a:xfrm>
              <a:off x="2560479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1" name="Google Shape;1681;p7"/>
            <p:cNvSpPr/>
            <p:nvPr/>
          </p:nvSpPr>
          <p:spPr>
            <a:xfrm>
              <a:off x="2560479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2" name="Google Shape;1682;p7"/>
            <p:cNvSpPr/>
            <p:nvPr/>
          </p:nvSpPr>
          <p:spPr>
            <a:xfrm>
              <a:off x="2560479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3" name="Google Shape;1683;p7"/>
            <p:cNvSpPr/>
            <p:nvPr/>
          </p:nvSpPr>
          <p:spPr>
            <a:xfrm>
              <a:off x="2560479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4" name="Google Shape;1684;p7"/>
            <p:cNvSpPr/>
            <p:nvPr/>
          </p:nvSpPr>
          <p:spPr>
            <a:xfrm>
              <a:off x="2560479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5" name="Google Shape;1685;p7"/>
            <p:cNvSpPr/>
            <p:nvPr/>
          </p:nvSpPr>
          <p:spPr>
            <a:xfrm>
              <a:off x="2560479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6" name="Google Shape;1686;p7"/>
            <p:cNvSpPr/>
            <p:nvPr/>
          </p:nvSpPr>
          <p:spPr>
            <a:xfrm>
              <a:off x="2560479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7" name="Google Shape;1687;p7"/>
            <p:cNvSpPr/>
            <p:nvPr/>
          </p:nvSpPr>
          <p:spPr>
            <a:xfrm>
              <a:off x="2560479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8" name="Google Shape;1688;p7"/>
            <p:cNvSpPr/>
            <p:nvPr/>
          </p:nvSpPr>
          <p:spPr>
            <a:xfrm>
              <a:off x="2560479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89" name="Google Shape;1689;p7"/>
            <p:cNvSpPr/>
            <p:nvPr/>
          </p:nvSpPr>
          <p:spPr>
            <a:xfrm>
              <a:off x="2560479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0" name="Google Shape;1690;p7"/>
            <p:cNvSpPr/>
            <p:nvPr/>
          </p:nvSpPr>
          <p:spPr>
            <a:xfrm>
              <a:off x="2649267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1" name="Google Shape;1691;p7"/>
            <p:cNvSpPr/>
            <p:nvPr/>
          </p:nvSpPr>
          <p:spPr>
            <a:xfrm>
              <a:off x="2649267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2" name="Google Shape;1692;p7"/>
            <p:cNvSpPr/>
            <p:nvPr/>
          </p:nvSpPr>
          <p:spPr>
            <a:xfrm>
              <a:off x="2649267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3" name="Google Shape;1693;p7"/>
            <p:cNvSpPr/>
            <p:nvPr/>
          </p:nvSpPr>
          <p:spPr>
            <a:xfrm>
              <a:off x="2649267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4" name="Google Shape;1694;p7"/>
            <p:cNvSpPr/>
            <p:nvPr/>
          </p:nvSpPr>
          <p:spPr>
            <a:xfrm>
              <a:off x="2649267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5" name="Google Shape;1695;p7"/>
            <p:cNvSpPr/>
            <p:nvPr/>
          </p:nvSpPr>
          <p:spPr>
            <a:xfrm>
              <a:off x="2649267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6" name="Google Shape;1696;p7"/>
            <p:cNvSpPr/>
            <p:nvPr/>
          </p:nvSpPr>
          <p:spPr>
            <a:xfrm>
              <a:off x="2649267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7" name="Google Shape;1697;p7"/>
            <p:cNvSpPr/>
            <p:nvPr/>
          </p:nvSpPr>
          <p:spPr>
            <a:xfrm>
              <a:off x="2649267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8" name="Google Shape;1698;p7"/>
            <p:cNvSpPr/>
            <p:nvPr/>
          </p:nvSpPr>
          <p:spPr>
            <a:xfrm>
              <a:off x="2649267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99" name="Google Shape;1699;p7"/>
            <p:cNvSpPr/>
            <p:nvPr/>
          </p:nvSpPr>
          <p:spPr>
            <a:xfrm>
              <a:off x="2649267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0" name="Google Shape;1700;p7"/>
            <p:cNvSpPr/>
            <p:nvPr/>
          </p:nvSpPr>
          <p:spPr>
            <a:xfrm>
              <a:off x="2649267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1" name="Google Shape;1701;p7"/>
            <p:cNvSpPr/>
            <p:nvPr/>
          </p:nvSpPr>
          <p:spPr>
            <a:xfrm>
              <a:off x="2649267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2" name="Google Shape;1702;p7"/>
            <p:cNvSpPr/>
            <p:nvPr/>
          </p:nvSpPr>
          <p:spPr>
            <a:xfrm>
              <a:off x="2649267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3" name="Google Shape;1703;p7"/>
            <p:cNvSpPr/>
            <p:nvPr/>
          </p:nvSpPr>
          <p:spPr>
            <a:xfrm>
              <a:off x="2738055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4" name="Google Shape;1704;p7"/>
            <p:cNvSpPr/>
            <p:nvPr/>
          </p:nvSpPr>
          <p:spPr>
            <a:xfrm>
              <a:off x="2738055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5" name="Google Shape;1705;p7"/>
            <p:cNvSpPr/>
            <p:nvPr/>
          </p:nvSpPr>
          <p:spPr>
            <a:xfrm>
              <a:off x="2738055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6" name="Google Shape;1706;p7"/>
            <p:cNvSpPr/>
            <p:nvPr/>
          </p:nvSpPr>
          <p:spPr>
            <a:xfrm>
              <a:off x="2738055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7" name="Google Shape;1707;p7"/>
            <p:cNvSpPr/>
            <p:nvPr/>
          </p:nvSpPr>
          <p:spPr>
            <a:xfrm>
              <a:off x="2738055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8" name="Google Shape;1708;p7"/>
            <p:cNvSpPr/>
            <p:nvPr/>
          </p:nvSpPr>
          <p:spPr>
            <a:xfrm>
              <a:off x="2738055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09" name="Google Shape;1709;p7"/>
            <p:cNvSpPr/>
            <p:nvPr/>
          </p:nvSpPr>
          <p:spPr>
            <a:xfrm>
              <a:off x="2738055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0" name="Google Shape;1710;p7"/>
            <p:cNvSpPr/>
            <p:nvPr/>
          </p:nvSpPr>
          <p:spPr>
            <a:xfrm>
              <a:off x="2738055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1" name="Google Shape;1711;p7"/>
            <p:cNvSpPr/>
            <p:nvPr/>
          </p:nvSpPr>
          <p:spPr>
            <a:xfrm>
              <a:off x="2738055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2" name="Google Shape;1712;p7"/>
            <p:cNvSpPr/>
            <p:nvPr/>
          </p:nvSpPr>
          <p:spPr>
            <a:xfrm>
              <a:off x="2738055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3" name="Google Shape;1713;p7"/>
            <p:cNvSpPr/>
            <p:nvPr/>
          </p:nvSpPr>
          <p:spPr>
            <a:xfrm>
              <a:off x="2738055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4" name="Google Shape;1714;p7"/>
            <p:cNvSpPr/>
            <p:nvPr/>
          </p:nvSpPr>
          <p:spPr>
            <a:xfrm>
              <a:off x="2738055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5" name="Google Shape;1715;p7"/>
            <p:cNvSpPr/>
            <p:nvPr/>
          </p:nvSpPr>
          <p:spPr>
            <a:xfrm>
              <a:off x="2738055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6" name="Google Shape;1716;p7"/>
            <p:cNvSpPr/>
            <p:nvPr/>
          </p:nvSpPr>
          <p:spPr>
            <a:xfrm>
              <a:off x="2826842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7" name="Google Shape;1717;p7"/>
            <p:cNvSpPr/>
            <p:nvPr/>
          </p:nvSpPr>
          <p:spPr>
            <a:xfrm>
              <a:off x="2826842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8" name="Google Shape;1718;p7"/>
            <p:cNvSpPr/>
            <p:nvPr/>
          </p:nvSpPr>
          <p:spPr>
            <a:xfrm>
              <a:off x="2826842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19" name="Google Shape;1719;p7"/>
            <p:cNvSpPr/>
            <p:nvPr/>
          </p:nvSpPr>
          <p:spPr>
            <a:xfrm>
              <a:off x="2826842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0" name="Google Shape;1720;p7"/>
            <p:cNvSpPr/>
            <p:nvPr/>
          </p:nvSpPr>
          <p:spPr>
            <a:xfrm>
              <a:off x="2826842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1" name="Google Shape;1721;p7"/>
            <p:cNvSpPr/>
            <p:nvPr/>
          </p:nvSpPr>
          <p:spPr>
            <a:xfrm>
              <a:off x="2826842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2" name="Google Shape;1722;p7"/>
            <p:cNvSpPr/>
            <p:nvPr/>
          </p:nvSpPr>
          <p:spPr>
            <a:xfrm>
              <a:off x="2826842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3" name="Google Shape;1723;p7"/>
            <p:cNvSpPr/>
            <p:nvPr/>
          </p:nvSpPr>
          <p:spPr>
            <a:xfrm>
              <a:off x="2826842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4" name="Google Shape;1724;p7"/>
            <p:cNvSpPr/>
            <p:nvPr/>
          </p:nvSpPr>
          <p:spPr>
            <a:xfrm>
              <a:off x="2826842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5" name="Google Shape;1725;p7"/>
            <p:cNvSpPr/>
            <p:nvPr/>
          </p:nvSpPr>
          <p:spPr>
            <a:xfrm>
              <a:off x="2826842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6" name="Google Shape;1726;p7"/>
            <p:cNvSpPr/>
            <p:nvPr/>
          </p:nvSpPr>
          <p:spPr>
            <a:xfrm>
              <a:off x="2826842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7" name="Google Shape;1727;p7"/>
            <p:cNvSpPr/>
            <p:nvPr/>
          </p:nvSpPr>
          <p:spPr>
            <a:xfrm>
              <a:off x="2826842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8" name="Google Shape;1728;p7"/>
            <p:cNvSpPr/>
            <p:nvPr/>
          </p:nvSpPr>
          <p:spPr>
            <a:xfrm>
              <a:off x="2826842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9" name="Google Shape;1729;p7"/>
            <p:cNvSpPr/>
            <p:nvPr/>
          </p:nvSpPr>
          <p:spPr>
            <a:xfrm>
              <a:off x="2915630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0" name="Google Shape;1730;p7"/>
            <p:cNvSpPr/>
            <p:nvPr/>
          </p:nvSpPr>
          <p:spPr>
            <a:xfrm>
              <a:off x="2915630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1" name="Google Shape;1731;p7"/>
            <p:cNvSpPr/>
            <p:nvPr/>
          </p:nvSpPr>
          <p:spPr>
            <a:xfrm>
              <a:off x="2915630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2" name="Google Shape;1732;p7"/>
            <p:cNvSpPr/>
            <p:nvPr/>
          </p:nvSpPr>
          <p:spPr>
            <a:xfrm>
              <a:off x="2915630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3" name="Google Shape;1733;p7"/>
            <p:cNvSpPr/>
            <p:nvPr/>
          </p:nvSpPr>
          <p:spPr>
            <a:xfrm>
              <a:off x="2915630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4" name="Google Shape;1734;p7"/>
            <p:cNvSpPr/>
            <p:nvPr/>
          </p:nvSpPr>
          <p:spPr>
            <a:xfrm>
              <a:off x="2915630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5" name="Google Shape;1735;p7"/>
            <p:cNvSpPr/>
            <p:nvPr/>
          </p:nvSpPr>
          <p:spPr>
            <a:xfrm>
              <a:off x="2915630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6" name="Google Shape;1736;p7"/>
            <p:cNvSpPr/>
            <p:nvPr/>
          </p:nvSpPr>
          <p:spPr>
            <a:xfrm>
              <a:off x="2915630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7" name="Google Shape;1737;p7"/>
            <p:cNvSpPr/>
            <p:nvPr/>
          </p:nvSpPr>
          <p:spPr>
            <a:xfrm>
              <a:off x="2915630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8" name="Google Shape;1738;p7"/>
            <p:cNvSpPr/>
            <p:nvPr/>
          </p:nvSpPr>
          <p:spPr>
            <a:xfrm>
              <a:off x="2915630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9" name="Google Shape;1739;p7"/>
            <p:cNvSpPr/>
            <p:nvPr/>
          </p:nvSpPr>
          <p:spPr>
            <a:xfrm>
              <a:off x="2915630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0" name="Google Shape;1740;p7"/>
            <p:cNvSpPr/>
            <p:nvPr/>
          </p:nvSpPr>
          <p:spPr>
            <a:xfrm>
              <a:off x="2915630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1" name="Google Shape;1741;p7"/>
            <p:cNvSpPr/>
            <p:nvPr/>
          </p:nvSpPr>
          <p:spPr>
            <a:xfrm>
              <a:off x="2915630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2" name="Google Shape;1742;p7"/>
            <p:cNvSpPr/>
            <p:nvPr/>
          </p:nvSpPr>
          <p:spPr>
            <a:xfrm>
              <a:off x="3004418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3" name="Google Shape;1743;p7"/>
            <p:cNvSpPr/>
            <p:nvPr/>
          </p:nvSpPr>
          <p:spPr>
            <a:xfrm>
              <a:off x="3004418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4" name="Google Shape;1744;p7"/>
            <p:cNvSpPr/>
            <p:nvPr/>
          </p:nvSpPr>
          <p:spPr>
            <a:xfrm>
              <a:off x="3004418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5" name="Google Shape;1745;p7"/>
            <p:cNvSpPr/>
            <p:nvPr/>
          </p:nvSpPr>
          <p:spPr>
            <a:xfrm>
              <a:off x="3004418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6" name="Google Shape;1746;p7"/>
            <p:cNvSpPr/>
            <p:nvPr/>
          </p:nvSpPr>
          <p:spPr>
            <a:xfrm>
              <a:off x="3004418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7" name="Google Shape;1747;p7"/>
            <p:cNvSpPr/>
            <p:nvPr/>
          </p:nvSpPr>
          <p:spPr>
            <a:xfrm>
              <a:off x="3004418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8" name="Google Shape;1748;p7"/>
            <p:cNvSpPr/>
            <p:nvPr/>
          </p:nvSpPr>
          <p:spPr>
            <a:xfrm>
              <a:off x="3004418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9" name="Google Shape;1749;p7"/>
            <p:cNvSpPr/>
            <p:nvPr/>
          </p:nvSpPr>
          <p:spPr>
            <a:xfrm>
              <a:off x="3004418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0" name="Google Shape;1750;p7"/>
            <p:cNvSpPr/>
            <p:nvPr/>
          </p:nvSpPr>
          <p:spPr>
            <a:xfrm>
              <a:off x="3004418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1" name="Google Shape;1751;p7"/>
            <p:cNvSpPr/>
            <p:nvPr/>
          </p:nvSpPr>
          <p:spPr>
            <a:xfrm>
              <a:off x="3004418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2" name="Google Shape;1752;p7"/>
            <p:cNvSpPr/>
            <p:nvPr/>
          </p:nvSpPr>
          <p:spPr>
            <a:xfrm>
              <a:off x="3004418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3" name="Google Shape;1753;p7"/>
            <p:cNvSpPr/>
            <p:nvPr/>
          </p:nvSpPr>
          <p:spPr>
            <a:xfrm>
              <a:off x="3004418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4" name="Google Shape;1754;p7"/>
            <p:cNvSpPr/>
            <p:nvPr/>
          </p:nvSpPr>
          <p:spPr>
            <a:xfrm>
              <a:off x="3004418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5" name="Google Shape;1755;p7"/>
            <p:cNvSpPr/>
            <p:nvPr/>
          </p:nvSpPr>
          <p:spPr>
            <a:xfrm>
              <a:off x="3093206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6" name="Google Shape;1756;p7"/>
            <p:cNvSpPr/>
            <p:nvPr/>
          </p:nvSpPr>
          <p:spPr>
            <a:xfrm>
              <a:off x="3093206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7" name="Google Shape;1757;p7"/>
            <p:cNvSpPr/>
            <p:nvPr/>
          </p:nvSpPr>
          <p:spPr>
            <a:xfrm>
              <a:off x="3093206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8" name="Google Shape;1758;p7"/>
            <p:cNvSpPr/>
            <p:nvPr/>
          </p:nvSpPr>
          <p:spPr>
            <a:xfrm>
              <a:off x="3093206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9" name="Google Shape;1759;p7"/>
            <p:cNvSpPr/>
            <p:nvPr/>
          </p:nvSpPr>
          <p:spPr>
            <a:xfrm>
              <a:off x="3093206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0" name="Google Shape;1760;p7"/>
            <p:cNvSpPr/>
            <p:nvPr/>
          </p:nvSpPr>
          <p:spPr>
            <a:xfrm>
              <a:off x="3093206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1" name="Google Shape;1761;p7"/>
            <p:cNvSpPr/>
            <p:nvPr/>
          </p:nvSpPr>
          <p:spPr>
            <a:xfrm>
              <a:off x="3093206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2" name="Google Shape;1762;p7"/>
            <p:cNvSpPr/>
            <p:nvPr/>
          </p:nvSpPr>
          <p:spPr>
            <a:xfrm>
              <a:off x="3093206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3" name="Google Shape;1763;p7"/>
            <p:cNvSpPr/>
            <p:nvPr/>
          </p:nvSpPr>
          <p:spPr>
            <a:xfrm>
              <a:off x="3093206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4" name="Google Shape;1764;p7"/>
            <p:cNvSpPr/>
            <p:nvPr/>
          </p:nvSpPr>
          <p:spPr>
            <a:xfrm>
              <a:off x="3093206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5" name="Google Shape;1765;p7"/>
            <p:cNvSpPr/>
            <p:nvPr/>
          </p:nvSpPr>
          <p:spPr>
            <a:xfrm>
              <a:off x="3093206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6" name="Google Shape;1766;p7"/>
            <p:cNvSpPr/>
            <p:nvPr/>
          </p:nvSpPr>
          <p:spPr>
            <a:xfrm>
              <a:off x="3093206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7" name="Google Shape;1767;p7"/>
            <p:cNvSpPr/>
            <p:nvPr/>
          </p:nvSpPr>
          <p:spPr>
            <a:xfrm>
              <a:off x="3093206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8" name="Google Shape;1768;p7"/>
            <p:cNvSpPr/>
            <p:nvPr/>
          </p:nvSpPr>
          <p:spPr>
            <a:xfrm>
              <a:off x="3181993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9" name="Google Shape;1769;p7"/>
            <p:cNvSpPr/>
            <p:nvPr/>
          </p:nvSpPr>
          <p:spPr>
            <a:xfrm>
              <a:off x="3181993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0" name="Google Shape;1770;p7"/>
            <p:cNvSpPr/>
            <p:nvPr/>
          </p:nvSpPr>
          <p:spPr>
            <a:xfrm>
              <a:off x="3181993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1" name="Google Shape;1771;p7"/>
            <p:cNvSpPr/>
            <p:nvPr/>
          </p:nvSpPr>
          <p:spPr>
            <a:xfrm>
              <a:off x="3181993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2" name="Google Shape;1772;p7"/>
            <p:cNvSpPr/>
            <p:nvPr/>
          </p:nvSpPr>
          <p:spPr>
            <a:xfrm>
              <a:off x="3181993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3" name="Google Shape;1773;p7"/>
            <p:cNvSpPr/>
            <p:nvPr/>
          </p:nvSpPr>
          <p:spPr>
            <a:xfrm>
              <a:off x="3181993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4" name="Google Shape;1774;p7"/>
            <p:cNvSpPr/>
            <p:nvPr/>
          </p:nvSpPr>
          <p:spPr>
            <a:xfrm>
              <a:off x="3181993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5" name="Google Shape;1775;p7"/>
            <p:cNvSpPr/>
            <p:nvPr/>
          </p:nvSpPr>
          <p:spPr>
            <a:xfrm>
              <a:off x="3181993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6" name="Google Shape;1776;p7"/>
            <p:cNvSpPr/>
            <p:nvPr/>
          </p:nvSpPr>
          <p:spPr>
            <a:xfrm>
              <a:off x="3181993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7" name="Google Shape;1777;p7"/>
            <p:cNvSpPr/>
            <p:nvPr/>
          </p:nvSpPr>
          <p:spPr>
            <a:xfrm>
              <a:off x="3181993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8" name="Google Shape;1778;p7"/>
            <p:cNvSpPr/>
            <p:nvPr/>
          </p:nvSpPr>
          <p:spPr>
            <a:xfrm>
              <a:off x="3181993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9" name="Google Shape;1779;p7"/>
            <p:cNvSpPr/>
            <p:nvPr/>
          </p:nvSpPr>
          <p:spPr>
            <a:xfrm>
              <a:off x="3181993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0" name="Google Shape;1780;p7"/>
            <p:cNvSpPr/>
            <p:nvPr/>
          </p:nvSpPr>
          <p:spPr>
            <a:xfrm>
              <a:off x="3181993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1" name="Google Shape;1781;p7"/>
            <p:cNvSpPr/>
            <p:nvPr/>
          </p:nvSpPr>
          <p:spPr>
            <a:xfrm>
              <a:off x="3270781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2" name="Google Shape;1782;p7"/>
            <p:cNvSpPr/>
            <p:nvPr/>
          </p:nvSpPr>
          <p:spPr>
            <a:xfrm>
              <a:off x="3270781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3" name="Google Shape;1783;p7"/>
            <p:cNvSpPr/>
            <p:nvPr/>
          </p:nvSpPr>
          <p:spPr>
            <a:xfrm>
              <a:off x="3270781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4" name="Google Shape;1784;p7"/>
            <p:cNvSpPr/>
            <p:nvPr/>
          </p:nvSpPr>
          <p:spPr>
            <a:xfrm>
              <a:off x="3270781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5" name="Google Shape;1785;p7"/>
            <p:cNvSpPr/>
            <p:nvPr/>
          </p:nvSpPr>
          <p:spPr>
            <a:xfrm>
              <a:off x="3270781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6" name="Google Shape;1786;p7"/>
            <p:cNvSpPr/>
            <p:nvPr/>
          </p:nvSpPr>
          <p:spPr>
            <a:xfrm>
              <a:off x="3270781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7" name="Google Shape;1787;p7"/>
            <p:cNvSpPr/>
            <p:nvPr/>
          </p:nvSpPr>
          <p:spPr>
            <a:xfrm>
              <a:off x="3270781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8" name="Google Shape;1788;p7"/>
            <p:cNvSpPr/>
            <p:nvPr/>
          </p:nvSpPr>
          <p:spPr>
            <a:xfrm>
              <a:off x="3270781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9" name="Google Shape;1789;p7"/>
            <p:cNvSpPr/>
            <p:nvPr/>
          </p:nvSpPr>
          <p:spPr>
            <a:xfrm>
              <a:off x="3270781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0" name="Google Shape;1790;p7"/>
            <p:cNvSpPr/>
            <p:nvPr/>
          </p:nvSpPr>
          <p:spPr>
            <a:xfrm>
              <a:off x="3270781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1" name="Google Shape;1791;p7"/>
            <p:cNvSpPr/>
            <p:nvPr/>
          </p:nvSpPr>
          <p:spPr>
            <a:xfrm>
              <a:off x="3270781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2" name="Google Shape;1792;p7"/>
            <p:cNvSpPr/>
            <p:nvPr/>
          </p:nvSpPr>
          <p:spPr>
            <a:xfrm>
              <a:off x="3270781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3" name="Google Shape;1793;p7"/>
            <p:cNvSpPr/>
            <p:nvPr/>
          </p:nvSpPr>
          <p:spPr>
            <a:xfrm>
              <a:off x="3270781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4" name="Google Shape;1794;p7"/>
            <p:cNvSpPr/>
            <p:nvPr/>
          </p:nvSpPr>
          <p:spPr>
            <a:xfrm>
              <a:off x="3359569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5" name="Google Shape;1795;p7"/>
            <p:cNvSpPr/>
            <p:nvPr/>
          </p:nvSpPr>
          <p:spPr>
            <a:xfrm>
              <a:off x="3359569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6" name="Google Shape;1796;p7"/>
            <p:cNvSpPr/>
            <p:nvPr/>
          </p:nvSpPr>
          <p:spPr>
            <a:xfrm>
              <a:off x="3359569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7" name="Google Shape;1797;p7"/>
            <p:cNvSpPr/>
            <p:nvPr/>
          </p:nvSpPr>
          <p:spPr>
            <a:xfrm>
              <a:off x="3359569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8" name="Google Shape;1798;p7"/>
            <p:cNvSpPr/>
            <p:nvPr/>
          </p:nvSpPr>
          <p:spPr>
            <a:xfrm>
              <a:off x="3359569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9" name="Google Shape;1799;p7"/>
            <p:cNvSpPr/>
            <p:nvPr/>
          </p:nvSpPr>
          <p:spPr>
            <a:xfrm>
              <a:off x="3359569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0" name="Google Shape;1800;p7"/>
            <p:cNvSpPr/>
            <p:nvPr/>
          </p:nvSpPr>
          <p:spPr>
            <a:xfrm>
              <a:off x="3359569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1" name="Google Shape;1801;p7"/>
            <p:cNvSpPr/>
            <p:nvPr/>
          </p:nvSpPr>
          <p:spPr>
            <a:xfrm>
              <a:off x="3359569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2" name="Google Shape;1802;p7"/>
            <p:cNvSpPr/>
            <p:nvPr/>
          </p:nvSpPr>
          <p:spPr>
            <a:xfrm>
              <a:off x="3359569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3" name="Google Shape;1803;p7"/>
            <p:cNvSpPr/>
            <p:nvPr/>
          </p:nvSpPr>
          <p:spPr>
            <a:xfrm>
              <a:off x="3359569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4" name="Google Shape;1804;p7"/>
            <p:cNvSpPr/>
            <p:nvPr/>
          </p:nvSpPr>
          <p:spPr>
            <a:xfrm>
              <a:off x="3359569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5" name="Google Shape;1805;p7"/>
            <p:cNvSpPr/>
            <p:nvPr/>
          </p:nvSpPr>
          <p:spPr>
            <a:xfrm>
              <a:off x="3359569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6" name="Google Shape;1806;p7"/>
            <p:cNvSpPr/>
            <p:nvPr/>
          </p:nvSpPr>
          <p:spPr>
            <a:xfrm>
              <a:off x="3359569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7" name="Google Shape;1807;p7"/>
            <p:cNvSpPr/>
            <p:nvPr/>
          </p:nvSpPr>
          <p:spPr>
            <a:xfrm>
              <a:off x="3448357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8" name="Google Shape;1808;p7"/>
            <p:cNvSpPr/>
            <p:nvPr/>
          </p:nvSpPr>
          <p:spPr>
            <a:xfrm>
              <a:off x="3448357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9" name="Google Shape;1809;p7"/>
            <p:cNvSpPr/>
            <p:nvPr/>
          </p:nvSpPr>
          <p:spPr>
            <a:xfrm>
              <a:off x="3448357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0" name="Google Shape;1810;p7"/>
            <p:cNvSpPr/>
            <p:nvPr/>
          </p:nvSpPr>
          <p:spPr>
            <a:xfrm>
              <a:off x="3448357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1" name="Google Shape;1811;p7"/>
            <p:cNvSpPr/>
            <p:nvPr/>
          </p:nvSpPr>
          <p:spPr>
            <a:xfrm>
              <a:off x="3448357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2" name="Google Shape;1812;p7"/>
            <p:cNvSpPr/>
            <p:nvPr/>
          </p:nvSpPr>
          <p:spPr>
            <a:xfrm>
              <a:off x="3448357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3" name="Google Shape;1813;p7"/>
            <p:cNvSpPr/>
            <p:nvPr/>
          </p:nvSpPr>
          <p:spPr>
            <a:xfrm>
              <a:off x="3448357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4" name="Google Shape;1814;p7"/>
            <p:cNvSpPr/>
            <p:nvPr/>
          </p:nvSpPr>
          <p:spPr>
            <a:xfrm>
              <a:off x="3448357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5" name="Google Shape;1815;p7"/>
            <p:cNvSpPr/>
            <p:nvPr/>
          </p:nvSpPr>
          <p:spPr>
            <a:xfrm>
              <a:off x="3448357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6" name="Google Shape;1816;p7"/>
            <p:cNvSpPr/>
            <p:nvPr/>
          </p:nvSpPr>
          <p:spPr>
            <a:xfrm>
              <a:off x="3448357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7" name="Google Shape;1817;p7"/>
            <p:cNvSpPr/>
            <p:nvPr/>
          </p:nvSpPr>
          <p:spPr>
            <a:xfrm>
              <a:off x="3448357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8" name="Google Shape;1818;p7"/>
            <p:cNvSpPr/>
            <p:nvPr/>
          </p:nvSpPr>
          <p:spPr>
            <a:xfrm>
              <a:off x="3448357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9" name="Google Shape;1819;p7"/>
            <p:cNvSpPr/>
            <p:nvPr/>
          </p:nvSpPr>
          <p:spPr>
            <a:xfrm>
              <a:off x="3448357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0" name="Google Shape;1820;p7"/>
            <p:cNvSpPr/>
            <p:nvPr/>
          </p:nvSpPr>
          <p:spPr>
            <a:xfrm>
              <a:off x="3537144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1" name="Google Shape;1821;p7"/>
            <p:cNvSpPr/>
            <p:nvPr/>
          </p:nvSpPr>
          <p:spPr>
            <a:xfrm>
              <a:off x="3537144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2" name="Google Shape;1822;p7"/>
            <p:cNvSpPr/>
            <p:nvPr/>
          </p:nvSpPr>
          <p:spPr>
            <a:xfrm>
              <a:off x="3537144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3" name="Google Shape;1823;p7"/>
            <p:cNvSpPr/>
            <p:nvPr/>
          </p:nvSpPr>
          <p:spPr>
            <a:xfrm>
              <a:off x="3537144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4" name="Google Shape;1824;p7"/>
            <p:cNvSpPr/>
            <p:nvPr/>
          </p:nvSpPr>
          <p:spPr>
            <a:xfrm>
              <a:off x="3537144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5" name="Google Shape;1825;p7"/>
            <p:cNvSpPr/>
            <p:nvPr/>
          </p:nvSpPr>
          <p:spPr>
            <a:xfrm>
              <a:off x="3537144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6" name="Google Shape;1826;p7"/>
            <p:cNvSpPr/>
            <p:nvPr/>
          </p:nvSpPr>
          <p:spPr>
            <a:xfrm>
              <a:off x="3537144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7" name="Google Shape;1827;p7"/>
            <p:cNvSpPr/>
            <p:nvPr/>
          </p:nvSpPr>
          <p:spPr>
            <a:xfrm>
              <a:off x="3537144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8" name="Google Shape;1828;p7"/>
            <p:cNvSpPr/>
            <p:nvPr/>
          </p:nvSpPr>
          <p:spPr>
            <a:xfrm>
              <a:off x="3537144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9" name="Google Shape;1829;p7"/>
            <p:cNvSpPr/>
            <p:nvPr/>
          </p:nvSpPr>
          <p:spPr>
            <a:xfrm>
              <a:off x="3537144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0" name="Google Shape;1830;p7"/>
            <p:cNvSpPr/>
            <p:nvPr/>
          </p:nvSpPr>
          <p:spPr>
            <a:xfrm>
              <a:off x="3537144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1" name="Google Shape;1831;p7"/>
            <p:cNvSpPr/>
            <p:nvPr/>
          </p:nvSpPr>
          <p:spPr>
            <a:xfrm>
              <a:off x="3537144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2" name="Google Shape;1832;p7"/>
            <p:cNvSpPr/>
            <p:nvPr/>
          </p:nvSpPr>
          <p:spPr>
            <a:xfrm>
              <a:off x="3537144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3" name="Google Shape;1833;p7"/>
            <p:cNvSpPr/>
            <p:nvPr/>
          </p:nvSpPr>
          <p:spPr>
            <a:xfrm>
              <a:off x="3625932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4" name="Google Shape;1834;p7"/>
            <p:cNvSpPr/>
            <p:nvPr/>
          </p:nvSpPr>
          <p:spPr>
            <a:xfrm>
              <a:off x="3625932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5" name="Google Shape;1835;p7"/>
            <p:cNvSpPr/>
            <p:nvPr/>
          </p:nvSpPr>
          <p:spPr>
            <a:xfrm>
              <a:off x="3625932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6" name="Google Shape;1836;p7"/>
            <p:cNvSpPr/>
            <p:nvPr/>
          </p:nvSpPr>
          <p:spPr>
            <a:xfrm>
              <a:off x="3625932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7" name="Google Shape;1837;p7"/>
            <p:cNvSpPr/>
            <p:nvPr/>
          </p:nvSpPr>
          <p:spPr>
            <a:xfrm>
              <a:off x="3625932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8" name="Google Shape;1838;p7"/>
            <p:cNvSpPr/>
            <p:nvPr/>
          </p:nvSpPr>
          <p:spPr>
            <a:xfrm>
              <a:off x="3625932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9" name="Google Shape;1839;p7"/>
            <p:cNvSpPr/>
            <p:nvPr/>
          </p:nvSpPr>
          <p:spPr>
            <a:xfrm>
              <a:off x="3625932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0" name="Google Shape;1840;p7"/>
            <p:cNvSpPr/>
            <p:nvPr/>
          </p:nvSpPr>
          <p:spPr>
            <a:xfrm>
              <a:off x="3625932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1" name="Google Shape;1841;p7"/>
            <p:cNvSpPr/>
            <p:nvPr/>
          </p:nvSpPr>
          <p:spPr>
            <a:xfrm>
              <a:off x="3625932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2" name="Google Shape;1842;p7"/>
            <p:cNvSpPr/>
            <p:nvPr/>
          </p:nvSpPr>
          <p:spPr>
            <a:xfrm>
              <a:off x="3625932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3" name="Google Shape;1843;p7"/>
            <p:cNvSpPr/>
            <p:nvPr/>
          </p:nvSpPr>
          <p:spPr>
            <a:xfrm>
              <a:off x="3625932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4" name="Google Shape;1844;p7"/>
            <p:cNvSpPr/>
            <p:nvPr/>
          </p:nvSpPr>
          <p:spPr>
            <a:xfrm>
              <a:off x="3625932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5" name="Google Shape;1845;p7"/>
            <p:cNvSpPr/>
            <p:nvPr/>
          </p:nvSpPr>
          <p:spPr>
            <a:xfrm>
              <a:off x="3625932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6" name="Google Shape;1846;p7"/>
            <p:cNvSpPr/>
            <p:nvPr/>
          </p:nvSpPr>
          <p:spPr>
            <a:xfrm>
              <a:off x="3714720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7" name="Google Shape;1847;p7"/>
            <p:cNvSpPr/>
            <p:nvPr/>
          </p:nvSpPr>
          <p:spPr>
            <a:xfrm>
              <a:off x="3714720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8" name="Google Shape;1848;p7"/>
            <p:cNvSpPr/>
            <p:nvPr/>
          </p:nvSpPr>
          <p:spPr>
            <a:xfrm>
              <a:off x="3714720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9" name="Google Shape;1849;p7"/>
            <p:cNvSpPr/>
            <p:nvPr/>
          </p:nvSpPr>
          <p:spPr>
            <a:xfrm>
              <a:off x="3714720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0" name="Google Shape;1850;p7"/>
            <p:cNvSpPr/>
            <p:nvPr/>
          </p:nvSpPr>
          <p:spPr>
            <a:xfrm>
              <a:off x="3714720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1" name="Google Shape;1851;p7"/>
            <p:cNvSpPr/>
            <p:nvPr/>
          </p:nvSpPr>
          <p:spPr>
            <a:xfrm>
              <a:off x="3714720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2" name="Google Shape;1852;p7"/>
            <p:cNvSpPr/>
            <p:nvPr/>
          </p:nvSpPr>
          <p:spPr>
            <a:xfrm>
              <a:off x="3714720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3" name="Google Shape;1853;p7"/>
            <p:cNvSpPr/>
            <p:nvPr/>
          </p:nvSpPr>
          <p:spPr>
            <a:xfrm>
              <a:off x="3714720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4" name="Google Shape;1854;p7"/>
            <p:cNvSpPr/>
            <p:nvPr/>
          </p:nvSpPr>
          <p:spPr>
            <a:xfrm>
              <a:off x="3714720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5" name="Google Shape;1855;p7"/>
            <p:cNvSpPr/>
            <p:nvPr/>
          </p:nvSpPr>
          <p:spPr>
            <a:xfrm>
              <a:off x="3714720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6" name="Google Shape;1856;p7"/>
            <p:cNvSpPr/>
            <p:nvPr/>
          </p:nvSpPr>
          <p:spPr>
            <a:xfrm>
              <a:off x="3714720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7" name="Google Shape;1857;p7"/>
            <p:cNvSpPr/>
            <p:nvPr/>
          </p:nvSpPr>
          <p:spPr>
            <a:xfrm>
              <a:off x="3714720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8" name="Google Shape;1858;p7"/>
            <p:cNvSpPr/>
            <p:nvPr/>
          </p:nvSpPr>
          <p:spPr>
            <a:xfrm>
              <a:off x="3714720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9" name="Google Shape;1859;p7"/>
            <p:cNvSpPr/>
            <p:nvPr/>
          </p:nvSpPr>
          <p:spPr>
            <a:xfrm>
              <a:off x="3803508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0" name="Google Shape;1860;p7"/>
            <p:cNvSpPr/>
            <p:nvPr/>
          </p:nvSpPr>
          <p:spPr>
            <a:xfrm>
              <a:off x="3803508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1" name="Google Shape;1861;p7"/>
            <p:cNvSpPr/>
            <p:nvPr/>
          </p:nvSpPr>
          <p:spPr>
            <a:xfrm>
              <a:off x="3803508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2" name="Google Shape;1862;p7"/>
            <p:cNvSpPr/>
            <p:nvPr/>
          </p:nvSpPr>
          <p:spPr>
            <a:xfrm>
              <a:off x="3803508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3" name="Google Shape;1863;p7"/>
            <p:cNvSpPr/>
            <p:nvPr/>
          </p:nvSpPr>
          <p:spPr>
            <a:xfrm>
              <a:off x="3803508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4" name="Google Shape;1864;p7"/>
            <p:cNvSpPr/>
            <p:nvPr/>
          </p:nvSpPr>
          <p:spPr>
            <a:xfrm>
              <a:off x="3803508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5" name="Google Shape;1865;p7"/>
            <p:cNvSpPr/>
            <p:nvPr/>
          </p:nvSpPr>
          <p:spPr>
            <a:xfrm>
              <a:off x="3803508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6" name="Google Shape;1866;p7"/>
            <p:cNvSpPr/>
            <p:nvPr/>
          </p:nvSpPr>
          <p:spPr>
            <a:xfrm>
              <a:off x="3803508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7" name="Google Shape;1867;p7"/>
            <p:cNvSpPr/>
            <p:nvPr/>
          </p:nvSpPr>
          <p:spPr>
            <a:xfrm>
              <a:off x="3803508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8" name="Google Shape;1868;p7"/>
            <p:cNvSpPr/>
            <p:nvPr/>
          </p:nvSpPr>
          <p:spPr>
            <a:xfrm>
              <a:off x="3803508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9" name="Google Shape;1869;p7"/>
            <p:cNvSpPr/>
            <p:nvPr/>
          </p:nvSpPr>
          <p:spPr>
            <a:xfrm>
              <a:off x="3803508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0" name="Google Shape;1870;p7"/>
            <p:cNvSpPr/>
            <p:nvPr/>
          </p:nvSpPr>
          <p:spPr>
            <a:xfrm>
              <a:off x="3803508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1" name="Google Shape;1871;p7"/>
            <p:cNvSpPr/>
            <p:nvPr/>
          </p:nvSpPr>
          <p:spPr>
            <a:xfrm>
              <a:off x="3803508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2" name="Google Shape;1872;p7"/>
            <p:cNvSpPr/>
            <p:nvPr/>
          </p:nvSpPr>
          <p:spPr>
            <a:xfrm>
              <a:off x="2027752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3" name="Google Shape;1873;p7"/>
            <p:cNvSpPr/>
            <p:nvPr/>
          </p:nvSpPr>
          <p:spPr>
            <a:xfrm>
              <a:off x="2116540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4" name="Google Shape;1874;p7"/>
            <p:cNvSpPr/>
            <p:nvPr/>
          </p:nvSpPr>
          <p:spPr>
            <a:xfrm>
              <a:off x="2205328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5" name="Google Shape;1875;p7"/>
            <p:cNvSpPr/>
            <p:nvPr/>
          </p:nvSpPr>
          <p:spPr>
            <a:xfrm>
              <a:off x="2294116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6" name="Google Shape;1876;p7"/>
            <p:cNvSpPr/>
            <p:nvPr/>
          </p:nvSpPr>
          <p:spPr>
            <a:xfrm>
              <a:off x="2382904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7" name="Google Shape;1877;p7"/>
            <p:cNvSpPr/>
            <p:nvPr/>
          </p:nvSpPr>
          <p:spPr>
            <a:xfrm>
              <a:off x="2471691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8" name="Google Shape;1878;p7"/>
            <p:cNvSpPr/>
            <p:nvPr/>
          </p:nvSpPr>
          <p:spPr>
            <a:xfrm>
              <a:off x="2560479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79" name="Google Shape;1879;p7"/>
            <p:cNvSpPr/>
            <p:nvPr/>
          </p:nvSpPr>
          <p:spPr>
            <a:xfrm>
              <a:off x="2649267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0" name="Google Shape;1880;p7"/>
            <p:cNvSpPr/>
            <p:nvPr/>
          </p:nvSpPr>
          <p:spPr>
            <a:xfrm>
              <a:off x="2738055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1" name="Google Shape;1881;p7"/>
            <p:cNvSpPr/>
            <p:nvPr/>
          </p:nvSpPr>
          <p:spPr>
            <a:xfrm>
              <a:off x="2826842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2" name="Google Shape;1882;p7"/>
            <p:cNvSpPr/>
            <p:nvPr/>
          </p:nvSpPr>
          <p:spPr>
            <a:xfrm>
              <a:off x="2915630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3" name="Google Shape;1883;p7"/>
            <p:cNvSpPr/>
            <p:nvPr/>
          </p:nvSpPr>
          <p:spPr>
            <a:xfrm>
              <a:off x="3004418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4" name="Google Shape;1884;p7"/>
            <p:cNvSpPr/>
            <p:nvPr/>
          </p:nvSpPr>
          <p:spPr>
            <a:xfrm>
              <a:off x="3093206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5" name="Google Shape;1885;p7"/>
            <p:cNvSpPr/>
            <p:nvPr/>
          </p:nvSpPr>
          <p:spPr>
            <a:xfrm>
              <a:off x="3181993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6" name="Google Shape;1886;p7"/>
            <p:cNvSpPr/>
            <p:nvPr/>
          </p:nvSpPr>
          <p:spPr>
            <a:xfrm>
              <a:off x="3270781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7" name="Google Shape;1887;p7"/>
            <p:cNvSpPr/>
            <p:nvPr/>
          </p:nvSpPr>
          <p:spPr>
            <a:xfrm>
              <a:off x="3359569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8" name="Google Shape;1888;p7"/>
            <p:cNvSpPr/>
            <p:nvPr/>
          </p:nvSpPr>
          <p:spPr>
            <a:xfrm>
              <a:off x="3448357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89" name="Google Shape;1889;p7"/>
            <p:cNvSpPr/>
            <p:nvPr/>
          </p:nvSpPr>
          <p:spPr>
            <a:xfrm>
              <a:off x="3537144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0" name="Google Shape;1890;p7"/>
            <p:cNvSpPr/>
            <p:nvPr/>
          </p:nvSpPr>
          <p:spPr>
            <a:xfrm>
              <a:off x="3625932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1" name="Google Shape;1891;p7"/>
            <p:cNvSpPr/>
            <p:nvPr/>
          </p:nvSpPr>
          <p:spPr>
            <a:xfrm>
              <a:off x="3714720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2" name="Google Shape;1892;p7"/>
            <p:cNvSpPr/>
            <p:nvPr/>
          </p:nvSpPr>
          <p:spPr>
            <a:xfrm>
              <a:off x="3803508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3" name="Google Shape;1893;p7"/>
            <p:cNvSpPr/>
            <p:nvPr/>
          </p:nvSpPr>
          <p:spPr>
            <a:xfrm>
              <a:off x="2027752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4" name="Google Shape;1894;p7"/>
            <p:cNvSpPr/>
            <p:nvPr/>
          </p:nvSpPr>
          <p:spPr>
            <a:xfrm>
              <a:off x="2116540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5" name="Google Shape;1895;p7"/>
            <p:cNvSpPr/>
            <p:nvPr/>
          </p:nvSpPr>
          <p:spPr>
            <a:xfrm>
              <a:off x="2205328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6" name="Google Shape;1896;p7"/>
            <p:cNvSpPr/>
            <p:nvPr/>
          </p:nvSpPr>
          <p:spPr>
            <a:xfrm>
              <a:off x="2294116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7" name="Google Shape;1897;p7"/>
            <p:cNvSpPr/>
            <p:nvPr/>
          </p:nvSpPr>
          <p:spPr>
            <a:xfrm>
              <a:off x="2382904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8" name="Google Shape;1898;p7"/>
            <p:cNvSpPr/>
            <p:nvPr/>
          </p:nvSpPr>
          <p:spPr>
            <a:xfrm>
              <a:off x="2471691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99" name="Google Shape;1899;p7"/>
            <p:cNvSpPr/>
            <p:nvPr/>
          </p:nvSpPr>
          <p:spPr>
            <a:xfrm>
              <a:off x="2560479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0" name="Google Shape;1900;p7"/>
            <p:cNvSpPr/>
            <p:nvPr/>
          </p:nvSpPr>
          <p:spPr>
            <a:xfrm>
              <a:off x="2649267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1" name="Google Shape;1901;p7"/>
            <p:cNvSpPr/>
            <p:nvPr/>
          </p:nvSpPr>
          <p:spPr>
            <a:xfrm>
              <a:off x="2738055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2" name="Google Shape;1902;p7"/>
            <p:cNvSpPr/>
            <p:nvPr/>
          </p:nvSpPr>
          <p:spPr>
            <a:xfrm>
              <a:off x="2826842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3" name="Google Shape;1903;p7"/>
            <p:cNvSpPr/>
            <p:nvPr/>
          </p:nvSpPr>
          <p:spPr>
            <a:xfrm>
              <a:off x="2915630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4" name="Google Shape;1904;p7"/>
            <p:cNvSpPr/>
            <p:nvPr/>
          </p:nvSpPr>
          <p:spPr>
            <a:xfrm>
              <a:off x="3004418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5" name="Google Shape;1905;p7"/>
            <p:cNvSpPr/>
            <p:nvPr/>
          </p:nvSpPr>
          <p:spPr>
            <a:xfrm>
              <a:off x="3093206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6" name="Google Shape;1906;p7"/>
            <p:cNvSpPr/>
            <p:nvPr/>
          </p:nvSpPr>
          <p:spPr>
            <a:xfrm>
              <a:off x="3181993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7" name="Google Shape;1907;p7"/>
            <p:cNvSpPr/>
            <p:nvPr/>
          </p:nvSpPr>
          <p:spPr>
            <a:xfrm>
              <a:off x="3270781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8" name="Google Shape;1908;p7"/>
            <p:cNvSpPr/>
            <p:nvPr/>
          </p:nvSpPr>
          <p:spPr>
            <a:xfrm>
              <a:off x="3359569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09" name="Google Shape;1909;p7"/>
            <p:cNvSpPr/>
            <p:nvPr/>
          </p:nvSpPr>
          <p:spPr>
            <a:xfrm>
              <a:off x="3448357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0" name="Google Shape;1910;p7"/>
            <p:cNvSpPr/>
            <p:nvPr/>
          </p:nvSpPr>
          <p:spPr>
            <a:xfrm>
              <a:off x="3537144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1" name="Google Shape;1911;p7"/>
            <p:cNvSpPr/>
            <p:nvPr/>
          </p:nvSpPr>
          <p:spPr>
            <a:xfrm>
              <a:off x="3625932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2" name="Google Shape;1912;p7"/>
            <p:cNvSpPr/>
            <p:nvPr/>
          </p:nvSpPr>
          <p:spPr>
            <a:xfrm>
              <a:off x="3714720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3" name="Google Shape;1913;p7"/>
            <p:cNvSpPr/>
            <p:nvPr/>
          </p:nvSpPr>
          <p:spPr>
            <a:xfrm>
              <a:off x="3803508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4" name="Google Shape;1914;p7"/>
            <p:cNvSpPr/>
            <p:nvPr/>
          </p:nvSpPr>
          <p:spPr>
            <a:xfrm>
              <a:off x="3895796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5" name="Google Shape;1915;p7"/>
            <p:cNvSpPr/>
            <p:nvPr/>
          </p:nvSpPr>
          <p:spPr>
            <a:xfrm>
              <a:off x="3895796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6" name="Google Shape;1916;p7"/>
            <p:cNvSpPr/>
            <p:nvPr/>
          </p:nvSpPr>
          <p:spPr>
            <a:xfrm>
              <a:off x="3895796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7" name="Google Shape;1917;p7"/>
            <p:cNvSpPr/>
            <p:nvPr/>
          </p:nvSpPr>
          <p:spPr>
            <a:xfrm>
              <a:off x="3895796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8" name="Google Shape;1918;p7"/>
            <p:cNvSpPr/>
            <p:nvPr/>
          </p:nvSpPr>
          <p:spPr>
            <a:xfrm>
              <a:off x="3895796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19" name="Google Shape;1919;p7"/>
            <p:cNvSpPr/>
            <p:nvPr/>
          </p:nvSpPr>
          <p:spPr>
            <a:xfrm>
              <a:off x="3895796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0" name="Google Shape;1920;p7"/>
            <p:cNvSpPr/>
            <p:nvPr/>
          </p:nvSpPr>
          <p:spPr>
            <a:xfrm>
              <a:off x="3895796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1" name="Google Shape;1921;p7"/>
            <p:cNvSpPr/>
            <p:nvPr/>
          </p:nvSpPr>
          <p:spPr>
            <a:xfrm>
              <a:off x="3895796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2" name="Google Shape;1922;p7"/>
            <p:cNvSpPr/>
            <p:nvPr/>
          </p:nvSpPr>
          <p:spPr>
            <a:xfrm>
              <a:off x="3895796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3" name="Google Shape;1923;p7"/>
            <p:cNvSpPr/>
            <p:nvPr/>
          </p:nvSpPr>
          <p:spPr>
            <a:xfrm>
              <a:off x="3895796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4" name="Google Shape;1924;p7"/>
            <p:cNvSpPr/>
            <p:nvPr/>
          </p:nvSpPr>
          <p:spPr>
            <a:xfrm>
              <a:off x="3895796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5" name="Google Shape;1925;p7"/>
            <p:cNvSpPr/>
            <p:nvPr/>
          </p:nvSpPr>
          <p:spPr>
            <a:xfrm>
              <a:off x="3895796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6" name="Google Shape;1926;p7"/>
            <p:cNvSpPr/>
            <p:nvPr/>
          </p:nvSpPr>
          <p:spPr>
            <a:xfrm>
              <a:off x="3895796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7" name="Google Shape;1927;p7"/>
            <p:cNvSpPr/>
            <p:nvPr/>
          </p:nvSpPr>
          <p:spPr>
            <a:xfrm>
              <a:off x="3895796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8" name="Google Shape;1928;p7"/>
            <p:cNvSpPr/>
            <p:nvPr/>
          </p:nvSpPr>
          <p:spPr>
            <a:xfrm>
              <a:off x="3895796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29" name="Google Shape;1929;p7"/>
            <p:cNvSpPr/>
            <p:nvPr/>
          </p:nvSpPr>
          <p:spPr>
            <a:xfrm>
              <a:off x="1938965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0" name="Google Shape;1930;p7"/>
            <p:cNvSpPr/>
            <p:nvPr/>
          </p:nvSpPr>
          <p:spPr>
            <a:xfrm>
              <a:off x="1938965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1" name="Google Shape;1931;p7"/>
            <p:cNvSpPr/>
            <p:nvPr/>
          </p:nvSpPr>
          <p:spPr>
            <a:xfrm>
              <a:off x="1938965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2" name="Google Shape;1932;p7"/>
            <p:cNvSpPr/>
            <p:nvPr/>
          </p:nvSpPr>
          <p:spPr>
            <a:xfrm>
              <a:off x="1938965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3" name="Google Shape;1933;p7"/>
            <p:cNvSpPr/>
            <p:nvPr/>
          </p:nvSpPr>
          <p:spPr>
            <a:xfrm>
              <a:off x="1938965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4" name="Google Shape;1934;p7"/>
            <p:cNvSpPr/>
            <p:nvPr/>
          </p:nvSpPr>
          <p:spPr>
            <a:xfrm>
              <a:off x="1938965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5" name="Google Shape;1935;p7"/>
            <p:cNvSpPr/>
            <p:nvPr/>
          </p:nvSpPr>
          <p:spPr>
            <a:xfrm>
              <a:off x="1938965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6" name="Google Shape;1936;p7"/>
            <p:cNvSpPr/>
            <p:nvPr/>
          </p:nvSpPr>
          <p:spPr>
            <a:xfrm>
              <a:off x="1938965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7" name="Google Shape;1937;p7"/>
            <p:cNvSpPr/>
            <p:nvPr/>
          </p:nvSpPr>
          <p:spPr>
            <a:xfrm>
              <a:off x="1938965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8" name="Google Shape;1938;p7"/>
            <p:cNvSpPr/>
            <p:nvPr/>
          </p:nvSpPr>
          <p:spPr>
            <a:xfrm>
              <a:off x="1938965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39" name="Google Shape;1939;p7"/>
            <p:cNvSpPr/>
            <p:nvPr/>
          </p:nvSpPr>
          <p:spPr>
            <a:xfrm>
              <a:off x="1938965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0" name="Google Shape;1940;p7"/>
            <p:cNvSpPr/>
            <p:nvPr/>
          </p:nvSpPr>
          <p:spPr>
            <a:xfrm>
              <a:off x="1938965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1" name="Google Shape;1941;p7"/>
            <p:cNvSpPr/>
            <p:nvPr/>
          </p:nvSpPr>
          <p:spPr>
            <a:xfrm>
              <a:off x="1938965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2" name="Google Shape;1942;p7"/>
            <p:cNvSpPr/>
            <p:nvPr/>
          </p:nvSpPr>
          <p:spPr>
            <a:xfrm>
              <a:off x="1938965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3" name="Google Shape;1943;p7"/>
            <p:cNvSpPr/>
            <p:nvPr/>
          </p:nvSpPr>
          <p:spPr>
            <a:xfrm>
              <a:off x="1938965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4" name="Google Shape;1944;p7"/>
            <p:cNvSpPr/>
            <p:nvPr/>
          </p:nvSpPr>
          <p:spPr>
            <a:xfrm>
              <a:off x="1850177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5" name="Google Shape;1945;p7"/>
            <p:cNvSpPr/>
            <p:nvPr/>
          </p:nvSpPr>
          <p:spPr>
            <a:xfrm>
              <a:off x="1850177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6" name="Google Shape;1946;p7"/>
            <p:cNvSpPr/>
            <p:nvPr/>
          </p:nvSpPr>
          <p:spPr>
            <a:xfrm>
              <a:off x="1850177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7" name="Google Shape;1947;p7"/>
            <p:cNvSpPr/>
            <p:nvPr/>
          </p:nvSpPr>
          <p:spPr>
            <a:xfrm>
              <a:off x="1850177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8" name="Google Shape;1948;p7"/>
            <p:cNvSpPr/>
            <p:nvPr/>
          </p:nvSpPr>
          <p:spPr>
            <a:xfrm>
              <a:off x="1850177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49" name="Google Shape;1949;p7"/>
            <p:cNvSpPr/>
            <p:nvPr/>
          </p:nvSpPr>
          <p:spPr>
            <a:xfrm>
              <a:off x="1850177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0" name="Google Shape;1950;p7"/>
            <p:cNvSpPr/>
            <p:nvPr/>
          </p:nvSpPr>
          <p:spPr>
            <a:xfrm>
              <a:off x="1850177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1" name="Google Shape;1951;p7"/>
            <p:cNvSpPr/>
            <p:nvPr/>
          </p:nvSpPr>
          <p:spPr>
            <a:xfrm>
              <a:off x="1850177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2" name="Google Shape;1952;p7"/>
            <p:cNvSpPr/>
            <p:nvPr/>
          </p:nvSpPr>
          <p:spPr>
            <a:xfrm>
              <a:off x="1850177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3" name="Google Shape;1953;p7"/>
            <p:cNvSpPr/>
            <p:nvPr/>
          </p:nvSpPr>
          <p:spPr>
            <a:xfrm>
              <a:off x="1850177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4" name="Google Shape;1954;p7"/>
            <p:cNvSpPr/>
            <p:nvPr/>
          </p:nvSpPr>
          <p:spPr>
            <a:xfrm>
              <a:off x="1850177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5" name="Google Shape;1955;p7"/>
            <p:cNvSpPr/>
            <p:nvPr/>
          </p:nvSpPr>
          <p:spPr>
            <a:xfrm>
              <a:off x="1850177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6" name="Google Shape;1956;p7"/>
            <p:cNvSpPr/>
            <p:nvPr/>
          </p:nvSpPr>
          <p:spPr>
            <a:xfrm>
              <a:off x="1850177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7" name="Google Shape;1957;p7"/>
            <p:cNvSpPr/>
            <p:nvPr/>
          </p:nvSpPr>
          <p:spPr>
            <a:xfrm>
              <a:off x="1850177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8" name="Google Shape;1958;p7"/>
            <p:cNvSpPr/>
            <p:nvPr/>
          </p:nvSpPr>
          <p:spPr>
            <a:xfrm>
              <a:off x="1850177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59" name="Google Shape;1959;p7"/>
            <p:cNvSpPr/>
            <p:nvPr/>
          </p:nvSpPr>
          <p:spPr>
            <a:xfrm>
              <a:off x="1761389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0" name="Google Shape;1960;p7"/>
            <p:cNvSpPr/>
            <p:nvPr/>
          </p:nvSpPr>
          <p:spPr>
            <a:xfrm>
              <a:off x="1761389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1" name="Google Shape;1961;p7"/>
            <p:cNvSpPr/>
            <p:nvPr/>
          </p:nvSpPr>
          <p:spPr>
            <a:xfrm>
              <a:off x="1761389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2" name="Google Shape;1962;p7"/>
            <p:cNvSpPr/>
            <p:nvPr/>
          </p:nvSpPr>
          <p:spPr>
            <a:xfrm>
              <a:off x="1761389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3" name="Google Shape;1963;p7"/>
            <p:cNvSpPr/>
            <p:nvPr/>
          </p:nvSpPr>
          <p:spPr>
            <a:xfrm>
              <a:off x="1761389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4" name="Google Shape;1964;p7"/>
            <p:cNvSpPr/>
            <p:nvPr/>
          </p:nvSpPr>
          <p:spPr>
            <a:xfrm>
              <a:off x="1761389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5" name="Google Shape;1965;p7"/>
            <p:cNvSpPr/>
            <p:nvPr/>
          </p:nvSpPr>
          <p:spPr>
            <a:xfrm>
              <a:off x="1761389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6" name="Google Shape;1966;p7"/>
            <p:cNvSpPr/>
            <p:nvPr/>
          </p:nvSpPr>
          <p:spPr>
            <a:xfrm>
              <a:off x="1761389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7" name="Google Shape;1967;p7"/>
            <p:cNvSpPr/>
            <p:nvPr/>
          </p:nvSpPr>
          <p:spPr>
            <a:xfrm>
              <a:off x="1761389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8" name="Google Shape;1968;p7"/>
            <p:cNvSpPr/>
            <p:nvPr/>
          </p:nvSpPr>
          <p:spPr>
            <a:xfrm>
              <a:off x="1761389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69" name="Google Shape;1969;p7"/>
            <p:cNvSpPr/>
            <p:nvPr/>
          </p:nvSpPr>
          <p:spPr>
            <a:xfrm>
              <a:off x="1761389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0" name="Google Shape;1970;p7"/>
            <p:cNvSpPr/>
            <p:nvPr/>
          </p:nvSpPr>
          <p:spPr>
            <a:xfrm>
              <a:off x="1761389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1" name="Google Shape;1971;p7"/>
            <p:cNvSpPr/>
            <p:nvPr/>
          </p:nvSpPr>
          <p:spPr>
            <a:xfrm>
              <a:off x="1761389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2" name="Google Shape;1972;p7"/>
            <p:cNvSpPr/>
            <p:nvPr/>
          </p:nvSpPr>
          <p:spPr>
            <a:xfrm>
              <a:off x="1761389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3" name="Google Shape;1973;p7"/>
            <p:cNvSpPr/>
            <p:nvPr/>
          </p:nvSpPr>
          <p:spPr>
            <a:xfrm>
              <a:off x="1761389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4" name="Google Shape;1974;p7"/>
            <p:cNvSpPr/>
            <p:nvPr/>
          </p:nvSpPr>
          <p:spPr>
            <a:xfrm>
              <a:off x="2027752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5" name="Google Shape;1975;p7"/>
            <p:cNvSpPr/>
            <p:nvPr/>
          </p:nvSpPr>
          <p:spPr>
            <a:xfrm>
              <a:off x="2116540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6" name="Google Shape;1976;p7"/>
            <p:cNvSpPr/>
            <p:nvPr/>
          </p:nvSpPr>
          <p:spPr>
            <a:xfrm>
              <a:off x="2205328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7" name="Google Shape;1977;p7"/>
            <p:cNvSpPr/>
            <p:nvPr/>
          </p:nvSpPr>
          <p:spPr>
            <a:xfrm>
              <a:off x="2294116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8" name="Google Shape;1978;p7"/>
            <p:cNvSpPr/>
            <p:nvPr/>
          </p:nvSpPr>
          <p:spPr>
            <a:xfrm>
              <a:off x="2382904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79" name="Google Shape;1979;p7"/>
            <p:cNvSpPr/>
            <p:nvPr/>
          </p:nvSpPr>
          <p:spPr>
            <a:xfrm>
              <a:off x="2471691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0" name="Google Shape;1980;p7"/>
            <p:cNvSpPr/>
            <p:nvPr/>
          </p:nvSpPr>
          <p:spPr>
            <a:xfrm>
              <a:off x="2027752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1" name="Google Shape;1981;p7"/>
            <p:cNvSpPr/>
            <p:nvPr/>
          </p:nvSpPr>
          <p:spPr>
            <a:xfrm>
              <a:off x="2116540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2" name="Google Shape;1982;p7"/>
            <p:cNvSpPr/>
            <p:nvPr/>
          </p:nvSpPr>
          <p:spPr>
            <a:xfrm>
              <a:off x="2205328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3" name="Google Shape;1983;p7"/>
            <p:cNvSpPr/>
            <p:nvPr/>
          </p:nvSpPr>
          <p:spPr>
            <a:xfrm>
              <a:off x="2294116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4" name="Google Shape;1984;p7"/>
            <p:cNvSpPr/>
            <p:nvPr/>
          </p:nvSpPr>
          <p:spPr>
            <a:xfrm>
              <a:off x="2382904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5" name="Google Shape;1985;p7"/>
            <p:cNvSpPr/>
            <p:nvPr/>
          </p:nvSpPr>
          <p:spPr>
            <a:xfrm>
              <a:off x="2471691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6" name="Google Shape;1986;p7"/>
            <p:cNvSpPr/>
            <p:nvPr/>
          </p:nvSpPr>
          <p:spPr>
            <a:xfrm>
              <a:off x="2027752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7" name="Google Shape;1987;p7"/>
            <p:cNvSpPr/>
            <p:nvPr/>
          </p:nvSpPr>
          <p:spPr>
            <a:xfrm>
              <a:off x="2116540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8" name="Google Shape;1988;p7"/>
            <p:cNvSpPr/>
            <p:nvPr/>
          </p:nvSpPr>
          <p:spPr>
            <a:xfrm>
              <a:off x="2205328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89" name="Google Shape;1989;p7"/>
            <p:cNvSpPr/>
            <p:nvPr/>
          </p:nvSpPr>
          <p:spPr>
            <a:xfrm>
              <a:off x="2294116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0" name="Google Shape;1990;p7"/>
            <p:cNvSpPr/>
            <p:nvPr/>
          </p:nvSpPr>
          <p:spPr>
            <a:xfrm>
              <a:off x="2382904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1" name="Google Shape;1991;p7"/>
            <p:cNvSpPr/>
            <p:nvPr/>
          </p:nvSpPr>
          <p:spPr>
            <a:xfrm>
              <a:off x="2471691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2" name="Google Shape;1992;p7"/>
            <p:cNvSpPr/>
            <p:nvPr/>
          </p:nvSpPr>
          <p:spPr>
            <a:xfrm>
              <a:off x="2027752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3" name="Google Shape;1993;p7"/>
            <p:cNvSpPr/>
            <p:nvPr/>
          </p:nvSpPr>
          <p:spPr>
            <a:xfrm>
              <a:off x="2116540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4" name="Google Shape;1994;p7"/>
            <p:cNvSpPr/>
            <p:nvPr/>
          </p:nvSpPr>
          <p:spPr>
            <a:xfrm>
              <a:off x="2205328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5" name="Google Shape;1995;p7"/>
            <p:cNvSpPr/>
            <p:nvPr/>
          </p:nvSpPr>
          <p:spPr>
            <a:xfrm>
              <a:off x="2294116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6" name="Google Shape;1996;p7"/>
            <p:cNvSpPr/>
            <p:nvPr/>
          </p:nvSpPr>
          <p:spPr>
            <a:xfrm>
              <a:off x="2382904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7" name="Google Shape;1997;p7"/>
            <p:cNvSpPr/>
            <p:nvPr/>
          </p:nvSpPr>
          <p:spPr>
            <a:xfrm>
              <a:off x="2471691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8" name="Google Shape;1998;p7"/>
            <p:cNvSpPr/>
            <p:nvPr/>
          </p:nvSpPr>
          <p:spPr>
            <a:xfrm>
              <a:off x="2027752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99" name="Google Shape;1999;p7"/>
            <p:cNvSpPr/>
            <p:nvPr/>
          </p:nvSpPr>
          <p:spPr>
            <a:xfrm>
              <a:off x="2116540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0" name="Google Shape;2000;p7"/>
            <p:cNvSpPr/>
            <p:nvPr/>
          </p:nvSpPr>
          <p:spPr>
            <a:xfrm>
              <a:off x="2205328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1" name="Google Shape;2001;p7"/>
            <p:cNvSpPr/>
            <p:nvPr/>
          </p:nvSpPr>
          <p:spPr>
            <a:xfrm>
              <a:off x="2294116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2" name="Google Shape;2002;p7"/>
            <p:cNvSpPr/>
            <p:nvPr/>
          </p:nvSpPr>
          <p:spPr>
            <a:xfrm>
              <a:off x="2382904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3" name="Google Shape;2003;p7"/>
            <p:cNvSpPr/>
            <p:nvPr/>
          </p:nvSpPr>
          <p:spPr>
            <a:xfrm>
              <a:off x="2471691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4" name="Google Shape;2004;p7"/>
            <p:cNvSpPr/>
            <p:nvPr/>
          </p:nvSpPr>
          <p:spPr>
            <a:xfrm>
              <a:off x="2027752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5" name="Google Shape;2005;p7"/>
            <p:cNvSpPr/>
            <p:nvPr/>
          </p:nvSpPr>
          <p:spPr>
            <a:xfrm>
              <a:off x="2116540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6" name="Google Shape;2006;p7"/>
            <p:cNvSpPr/>
            <p:nvPr/>
          </p:nvSpPr>
          <p:spPr>
            <a:xfrm>
              <a:off x="2205328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7" name="Google Shape;2007;p7"/>
            <p:cNvSpPr/>
            <p:nvPr/>
          </p:nvSpPr>
          <p:spPr>
            <a:xfrm>
              <a:off x="2294116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8" name="Google Shape;2008;p7"/>
            <p:cNvSpPr/>
            <p:nvPr/>
          </p:nvSpPr>
          <p:spPr>
            <a:xfrm>
              <a:off x="2382904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09" name="Google Shape;2009;p7"/>
            <p:cNvSpPr/>
            <p:nvPr/>
          </p:nvSpPr>
          <p:spPr>
            <a:xfrm>
              <a:off x="2471691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0" name="Google Shape;2010;p7"/>
            <p:cNvSpPr/>
            <p:nvPr/>
          </p:nvSpPr>
          <p:spPr>
            <a:xfrm>
              <a:off x="2027752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1" name="Google Shape;2011;p7"/>
            <p:cNvSpPr/>
            <p:nvPr/>
          </p:nvSpPr>
          <p:spPr>
            <a:xfrm>
              <a:off x="2116540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2" name="Google Shape;2012;p7"/>
            <p:cNvSpPr/>
            <p:nvPr/>
          </p:nvSpPr>
          <p:spPr>
            <a:xfrm>
              <a:off x="2205328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3" name="Google Shape;2013;p7"/>
            <p:cNvSpPr/>
            <p:nvPr/>
          </p:nvSpPr>
          <p:spPr>
            <a:xfrm>
              <a:off x="2294116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4" name="Google Shape;2014;p7"/>
            <p:cNvSpPr/>
            <p:nvPr/>
          </p:nvSpPr>
          <p:spPr>
            <a:xfrm>
              <a:off x="2382904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5" name="Google Shape;2015;p7"/>
            <p:cNvSpPr/>
            <p:nvPr/>
          </p:nvSpPr>
          <p:spPr>
            <a:xfrm>
              <a:off x="2471691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6" name="Google Shape;2016;p7"/>
            <p:cNvSpPr/>
            <p:nvPr/>
          </p:nvSpPr>
          <p:spPr>
            <a:xfrm>
              <a:off x="2027752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7" name="Google Shape;2017;p7"/>
            <p:cNvSpPr/>
            <p:nvPr/>
          </p:nvSpPr>
          <p:spPr>
            <a:xfrm>
              <a:off x="2116540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8" name="Google Shape;2018;p7"/>
            <p:cNvSpPr/>
            <p:nvPr/>
          </p:nvSpPr>
          <p:spPr>
            <a:xfrm>
              <a:off x="2205328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19" name="Google Shape;2019;p7"/>
            <p:cNvSpPr/>
            <p:nvPr/>
          </p:nvSpPr>
          <p:spPr>
            <a:xfrm>
              <a:off x="2294116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0" name="Google Shape;2020;p7"/>
            <p:cNvSpPr/>
            <p:nvPr/>
          </p:nvSpPr>
          <p:spPr>
            <a:xfrm>
              <a:off x="2382904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1" name="Google Shape;2021;p7"/>
            <p:cNvSpPr/>
            <p:nvPr/>
          </p:nvSpPr>
          <p:spPr>
            <a:xfrm>
              <a:off x="2471691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2" name="Google Shape;2022;p7"/>
            <p:cNvSpPr/>
            <p:nvPr/>
          </p:nvSpPr>
          <p:spPr>
            <a:xfrm>
              <a:off x="2027752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3" name="Google Shape;2023;p7"/>
            <p:cNvSpPr/>
            <p:nvPr/>
          </p:nvSpPr>
          <p:spPr>
            <a:xfrm>
              <a:off x="2116540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4" name="Google Shape;2024;p7"/>
            <p:cNvSpPr/>
            <p:nvPr/>
          </p:nvSpPr>
          <p:spPr>
            <a:xfrm>
              <a:off x="2205328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5" name="Google Shape;2025;p7"/>
            <p:cNvSpPr/>
            <p:nvPr/>
          </p:nvSpPr>
          <p:spPr>
            <a:xfrm>
              <a:off x="2294116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6" name="Google Shape;2026;p7"/>
            <p:cNvSpPr/>
            <p:nvPr/>
          </p:nvSpPr>
          <p:spPr>
            <a:xfrm>
              <a:off x="2382904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7" name="Google Shape;2027;p7"/>
            <p:cNvSpPr/>
            <p:nvPr/>
          </p:nvSpPr>
          <p:spPr>
            <a:xfrm>
              <a:off x="2471691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8" name="Google Shape;2028;p7"/>
            <p:cNvSpPr/>
            <p:nvPr/>
          </p:nvSpPr>
          <p:spPr>
            <a:xfrm>
              <a:off x="2027752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29" name="Google Shape;2029;p7"/>
            <p:cNvSpPr/>
            <p:nvPr/>
          </p:nvSpPr>
          <p:spPr>
            <a:xfrm>
              <a:off x="2116540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0" name="Google Shape;2030;p7"/>
            <p:cNvSpPr/>
            <p:nvPr/>
          </p:nvSpPr>
          <p:spPr>
            <a:xfrm>
              <a:off x="2205328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1" name="Google Shape;2031;p7"/>
            <p:cNvSpPr/>
            <p:nvPr/>
          </p:nvSpPr>
          <p:spPr>
            <a:xfrm>
              <a:off x="2294116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2" name="Google Shape;2032;p7"/>
            <p:cNvSpPr/>
            <p:nvPr/>
          </p:nvSpPr>
          <p:spPr>
            <a:xfrm>
              <a:off x="2382904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3" name="Google Shape;2033;p7"/>
            <p:cNvSpPr/>
            <p:nvPr/>
          </p:nvSpPr>
          <p:spPr>
            <a:xfrm>
              <a:off x="2471691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4" name="Google Shape;2034;p7"/>
            <p:cNvSpPr/>
            <p:nvPr/>
          </p:nvSpPr>
          <p:spPr>
            <a:xfrm>
              <a:off x="2027752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5" name="Google Shape;2035;p7"/>
            <p:cNvSpPr/>
            <p:nvPr/>
          </p:nvSpPr>
          <p:spPr>
            <a:xfrm>
              <a:off x="2116540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6" name="Google Shape;2036;p7"/>
            <p:cNvSpPr/>
            <p:nvPr/>
          </p:nvSpPr>
          <p:spPr>
            <a:xfrm>
              <a:off x="2205328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7" name="Google Shape;2037;p7"/>
            <p:cNvSpPr/>
            <p:nvPr/>
          </p:nvSpPr>
          <p:spPr>
            <a:xfrm>
              <a:off x="2294116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8" name="Google Shape;2038;p7"/>
            <p:cNvSpPr/>
            <p:nvPr/>
          </p:nvSpPr>
          <p:spPr>
            <a:xfrm>
              <a:off x="2382904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39" name="Google Shape;2039;p7"/>
            <p:cNvSpPr/>
            <p:nvPr/>
          </p:nvSpPr>
          <p:spPr>
            <a:xfrm>
              <a:off x="2471691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0" name="Google Shape;2040;p7"/>
            <p:cNvSpPr/>
            <p:nvPr/>
          </p:nvSpPr>
          <p:spPr>
            <a:xfrm>
              <a:off x="2027752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1" name="Google Shape;2041;p7"/>
            <p:cNvSpPr/>
            <p:nvPr/>
          </p:nvSpPr>
          <p:spPr>
            <a:xfrm>
              <a:off x="2116540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2" name="Google Shape;2042;p7"/>
            <p:cNvSpPr/>
            <p:nvPr/>
          </p:nvSpPr>
          <p:spPr>
            <a:xfrm>
              <a:off x="2205328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3" name="Google Shape;2043;p7"/>
            <p:cNvSpPr/>
            <p:nvPr/>
          </p:nvSpPr>
          <p:spPr>
            <a:xfrm>
              <a:off x="2294116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4" name="Google Shape;2044;p7"/>
            <p:cNvSpPr/>
            <p:nvPr/>
          </p:nvSpPr>
          <p:spPr>
            <a:xfrm>
              <a:off x="2382904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5" name="Google Shape;2045;p7"/>
            <p:cNvSpPr/>
            <p:nvPr/>
          </p:nvSpPr>
          <p:spPr>
            <a:xfrm>
              <a:off x="2471691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6" name="Google Shape;2046;p7"/>
            <p:cNvSpPr/>
            <p:nvPr/>
          </p:nvSpPr>
          <p:spPr>
            <a:xfrm>
              <a:off x="2027752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7" name="Google Shape;2047;p7"/>
            <p:cNvSpPr/>
            <p:nvPr/>
          </p:nvSpPr>
          <p:spPr>
            <a:xfrm>
              <a:off x="2116540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8" name="Google Shape;2048;p7"/>
            <p:cNvSpPr/>
            <p:nvPr/>
          </p:nvSpPr>
          <p:spPr>
            <a:xfrm>
              <a:off x="2205328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49" name="Google Shape;2049;p7"/>
            <p:cNvSpPr/>
            <p:nvPr/>
          </p:nvSpPr>
          <p:spPr>
            <a:xfrm>
              <a:off x="2294116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0" name="Google Shape;2050;p7"/>
            <p:cNvSpPr/>
            <p:nvPr/>
          </p:nvSpPr>
          <p:spPr>
            <a:xfrm>
              <a:off x="2382904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1" name="Google Shape;2051;p7"/>
            <p:cNvSpPr/>
            <p:nvPr/>
          </p:nvSpPr>
          <p:spPr>
            <a:xfrm>
              <a:off x="2471691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2" name="Google Shape;2052;p7"/>
            <p:cNvSpPr/>
            <p:nvPr/>
          </p:nvSpPr>
          <p:spPr>
            <a:xfrm>
              <a:off x="2560479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3" name="Google Shape;2053;p7"/>
            <p:cNvSpPr/>
            <p:nvPr/>
          </p:nvSpPr>
          <p:spPr>
            <a:xfrm>
              <a:off x="2560479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4" name="Google Shape;2054;p7"/>
            <p:cNvSpPr/>
            <p:nvPr/>
          </p:nvSpPr>
          <p:spPr>
            <a:xfrm>
              <a:off x="2560479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5" name="Google Shape;2055;p7"/>
            <p:cNvSpPr/>
            <p:nvPr/>
          </p:nvSpPr>
          <p:spPr>
            <a:xfrm>
              <a:off x="2560479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6" name="Google Shape;2056;p7"/>
            <p:cNvSpPr/>
            <p:nvPr/>
          </p:nvSpPr>
          <p:spPr>
            <a:xfrm>
              <a:off x="2560479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7" name="Google Shape;2057;p7"/>
            <p:cNvSpPr/>
            <p:nvPr/>
          </p:nvSpPr>
          <p:spPr>
            <a:xfrm>
              <a:off x="2560479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8" name="Google Shape;2058;p7"/>
            <p:cNvSpPr/>
            <p:nvPr/>
          </p:nvSpPr>
          <p:spPr>
            <a:xfrm>
              <a:off x="2560479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59" name="Google Shape;2059;p7"/>
            <p:cNvSpPr/>
            <p:nvPr/>
          </p:nvSpPr>
          <p:spPr>
            <a:xfrm>
              <a:off x="2560479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0" name="Google Shape;2060;p7"/>
            <p:cNvSpPr/>
            <p:nvPr/>
          </p:nvSpPr>
          <p:spPr>
            <a:xfrm>
              <a:off x="2560479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1" name="Google Shape;2061;p7"/>
            <p:cNvSpPr/>
            <p:nvPr/>
          </p:nvSpPr>
          <p:spPr>
            <a:xfrm>
              <a:off x="2560479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2" name="Google Shape;2062;p7"/>
            <p:cNvSpPr/>
            <p:nvPr/>
          </p:nvSpPr>
          <p:spPr>
            <a:xfrm>
              <a:off x="2560479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3" name="Google Shape;2063;p7"/>
            <p:cNvSpPr/>
            <p:nvPr/>
          </p:nvSpPr>
          <p:spPr>
            <a:xfrm>
              <a:off x="2560479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4" name="Google Shape;2064;p7"/>
            <p:cNvSpPr/>
            <p:nvPr/>
          </p:nvSpPr>
          <p:spPr>
            <a:xfrm>
              <a:off x="2560479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5" name="Google Shape;2065;p7"/>
            <p:cNvSpPr/>
            <p:nvPr/>
          </p:nvSpPr>
          <p:spPr>
            <a:xfrm>
              <a:off x="2649267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6" name="Google Shape;2066;p7"/>
            <p:cNvSpPr/>
            <p:nvPr/>
          </p:nvSpPr>
          <p:spPr>
            <a:xfrm>
              <a:off x="2649267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7" name="Google Shape;2067;p7"/>
            <p:cNvSpPr/>
            <p:nvPr/>
          </p:nvSpPr>
          <p:spPr>
            <a:xfrm>
              <a:off x="2649267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8" name="Google Shape;2068;p7"/>
            <p:cNvSpPr/>
            <p:nvPr/>
          </p:nvSpPr>
          <p:spPr>
            <a:xfrm>
              <a:off x="2649267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69" name="Google Shape;2069;p7"/>
            <p:cNvSpPr/>
            <p:nvPr/>
          </p:nvSpPr>
          <p:spPr>
            <a:xfrm>
              <a:off x="2649267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0" name="Google Shape;2070;p7"/>
            <p:cNvSpPr/>
            <p:nvPr/>
          </p:nvSpPr>
          <p:spPr>
            <a:xfrm>
              <a:off x="2649267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1" name="Google Shape;2071;p7"/>
            <p:cNvSpPr/>
            <p:nvPr/>
          </p:nvSpPr>
          <p:spPr>
            <a:xfrm>
              <a:off x="2649267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2" name="Google Shape;2072;p7"/>
            <p:cNvSpPr/>
            <p:nvPr/>
          </p:nvSpPr>
          <p:spPr>
            <a:xfrm>
              <a:off x="2649267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3" name="Google Shape;2073;p7"/>
            <p:cNvSpPr/>
            <p:nvPr/>
          </p:nvSpPr>
          <p:spPr>
            <a:xfrm>
              <a:off x="2649267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4" name="Google Shape;2074;p7"/>
            <p:cNvSpPr/>
            <p:nvPr/>
          </p:nvSpPr>
          <p:spPr>
            <a:xfrm>
              <a:off x="2649267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5" name="Google Shape;2075;p7"/>
            <p:cNvSpPr/>
            <p:nvPr/>
          </p:nvSpPr>
          <p:spPr>
            <a:xfrm>
              <a:off x="2649267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6" name="Google Shape;2076;p7"/>
            <p:cNvSpPr/>
            <p:nvPr/>
          </p:nvSpPr>
          <p:spPr>
            <a:xfrm>
              <a:off x="2649267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7" name="Google Shape;2077;p7"/>
            <p:cNvSpPr/>
            <p:nvPr/>
          </p:nvSpPr>
          <p:spPr>
            <a:xfrm>
              <a:off x="2649267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8" name="Google Shape;2078;p7"/>
            <p:cNvSpPr/>
            <p:nvPr/>
          </p:nvSpPr>
          <p:spPr>
            <a:xfrm>
              <a:off x="2738055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79" name="Google Shape;2079;p7"/>
            <p:cNvSpPr/>
            <p:nvPr/>
          </p:nvSpPr>
          <p:spPr>
            <a:xfrm>
              <a:off x="2738055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0" name="Google Shape;2080;p7"/>
            <p:cNvSpPr/>
            <p:nvPr/>
          </p:nvSpPr>
          <p:spPr>
            <a:xfrm>
              <a:off x="2738055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1" name="Google Shape;2081;p7"/>
            <p:cNvSpPr/>
            <p:nvPr/>
          </p:nvSpPr>
          <p:spPr>
            <a:xfrm>
              <a:off x="2738055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2" name="Google Shape;2082;p7"/>
            <p:cNvSpPr/>
            <p:nvPr/>
          </p:nvSpPr>
          <p:spPr>
            <a:xfrm>
              <a:off x="2738055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3" name="Google Shape;2083;p7"/>
            <p:cNvSpPr/>
            <p:nvPr/>
          </p:nvSpPr>
          <p:spPr>
            <a:xfrm>
              <a:off x="2738055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4" name="Google Shape;2084;p7"/>
            <p:cNvSpPr/>
            <p:nvPr/>
          </p:nvSpPr>
          <p:spPr>
            <a:xfrm>
              <a:off x="2738055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5" name="Google Shape;2085;p7"/>
            <p:cNvSpPr/>
            <p:nvPr/>
          </p:nvSpPr>
          <p:spPr>
            <a:xfrm>
              <a:off x="2738055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6" name="Google Shape;2086;p7"/>
            <p:cNvSpPr/>
            <p:nvPr/>
          </p:nvSpPr>
          <p:spPr>
            <a:xfrm>
              <a:off x="2738055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7" name="Google Shape;2087;p7"/>
            <p:cNvSpPr/>
            <p:nvPr/>
          </p:nvSpPr>
          <p:spPr>
            <a:xfrm>
              <a:off x="2738055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8" name="Google Shape;2088;p7"/>
            <p:cNvSpPr/>
            <p:nvPr/>
          </p:nvSpPr>
          <p:spPr>
            <a:xfrm>
              <a:off x="2738055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89" name="Google Shape;2089;p7"/>
            <p:cNvSpPr/>
            <p:nvPr/>
          </p:nvSpPr>
          <p:spPr>
            <a:xfrm>
              <a:off x="2738055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0" name="Google Shape;2090;p7"/>
            <p:cNvSpPr/>
            <p:nvPr/>
          </p:nvSpPr>
          <p:spPr>
            <a:xfrm>
              <a:off x="2738055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1" name="Google Shape;2091;p7"/>
            <p:cNvSpPr/>
            <p:nvPr/>
          </p:nvSpPr>
          <p:spPr>
            <a:xfrm>
              <a:off x="2826842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2" name="Google Shape;2092;p7"/>
            <p:cNvSpPr/>
            <p:nvPr/>
          </p:nvSpPr>
          <p:spPr>
            <a:xfrm>
              <a:off x="2826842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3" name="Google Shape;2093;p7"/>
            <p:cNvSpPr/>
            <p:nvPr/>
          </p:nvSpPr>
          <p:spPr>
            <a:xfrm>
              <a:off x="2826842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4" name="Google Shape;2094;p7"/>
            <p:cNvSpPr/>
            <p:nvPr/>
          </p:nvSpPr>
          <p:spPr>
            <a:xfrm>
              <a:off x="2826842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5" name="Google Shape;2095;p7"/>
            <p:cNvSpPr/>
            <p:nvPr/>
          </p:nvSpPr>
          <p:spPr>
            <a:xfrm>
              <a:off x="2826842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6" name="Google Shape;2096;p7"/>
            <p:cNvSpPr/>
            <p:nvPr/>
          </p:nvSpPr>
          <p:spPr>
            <a:xfrm>
              <a:off x="2826842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7" name="Google Shape;2097;p7"/>
            <p:cNvSpPr/>
            <p:nvPr/>
          </p:nvSpPr>
          <p:spPr>
            <a:xfrm>
              <a:off x="2826842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8" name="Google Shape;2098;p7"/>
            <p:cNvSpPr/>
            <p:nvPr/>
          </p:nvSpPr>
          <p:spPr>
            <a:xfrm>
              <a:off x="2826842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99" name="Google Shape;2099;p7"/>
            <p:cNvSpPr/>
            <p:nvPr/>
          </p:nvSpPr>
          <p:spPr>
            <a:xfrm>
              <a:off x="2826842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0" name="Google Shape;2100;p7"/>
            <p:cNvSpPr/>
            <p:nvPr/>
          </p:nvSpPr>
          <p:spPr>
            <a:xfrm>
              <a:off x="2826842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1" name="Google Shape;2101;p7"/>
            <p:cNvSpPr/>
            <p:nvPr/>
          </p:nvSpPr>
          <p:spPr>
            <a:xfrm>
              <a:off x="2826842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2" name="Google Shape;2102;p7"/>
            <p:cNvSpPr/>
            <p:nvPr/>
          </p:nvSpPr>
          <p:spPr>
            <a:xfrm>
              <a:off x="2826842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3" name="Google Shape;2103;p7"/>
            <p:cNvSpPr/>
            <p:nvPr/>
          </p:nvSpPr>
          <p:spPr>
            <a:xfrm>
              <a:off x="2826842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4" name="Google Shape;2104;p7"/>
            <p:cNvSpPr/>
            <p:nvPr/>
          </p:nvSpPr>
          <p:spPr>
            <a:xfrm>
              <a:off x="2915630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5" name="Google Shape;2105;p7"/>
            <p:cNvSpPr/>
            <p:nvPr/>
          </p:nvSpPr>
          <p:spPr>
            <a:xfrm>
              <a:off x="2915630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6" name="Google Shape;2106;p7"/>
            <p:cNvSpPr/>
            <p:nvPr/>
          </p:nvSpPr>
          <p:spPr>
            <a:xfrm>
              <a:off x="2915630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7" name="Google Shape;2107;p7"/>
            <p:cNvSpPr/>
            <p:nvPr/>
          </p:nvSpPr>
          <p:spPr>
            <a:xfrm>
              <a:off x="2915630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8" name="Google Shape;2108;p7"/>
            <p:cNvSpPr/>
            <p:nvPr/>
          </p:nvSpPr>
          <p:spPr>
            <a:xfrm>
              <a:off x="2915630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09" name="Google Shape;2109;p7"/>
            <p:cNvSpPr/>
            <p:nvPr/>
          </p:nvSpPr>
          <p:spPr>
            <a:xfrm>
              <a:off x="2915630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0" name="Google Shape;2110;p7"/>
            <p:cNvSpPr/>
            <p:nvPr/>
          </p:nvSpPr>
          <p:spPr>
            <a:xfrm>
              <a:off x="2915630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1" name="Google Shape;2111;p7"/>
            <p:cNvSpPr/>
            <p:nvPr/>
          </p:nvSpPr>
          <p:spPr>
            <a:xfrm>
              <a:off x="2915630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2" name="Google Shape;2112;p7"/>
            <p:cNvSpPr/>
            <p:nvPr/>
          </p:nvSpPr>
          <p:spPr>
            <a:xfrm>
              <a:off x="2915630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3" name="Google Shape;2113;p7"/>
            <p:cNvSpPr/>
            <p:nvPr/>
          </p:nvSpPr>
          <p:spPr>
            <a:xfrm>
              <a:off x="2915630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4" name="Google Shape;2114;p7"/>
            <p:cNvSpPr/>
            <p:nvPr/>
          </p:nvSpPr>
          <p:spPr>
            <a:xfrm>
              <a:off x="2915630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5" name="Google Shape;2115;p7"/>
            <p:cNvSpPr/>
            <p:nvPr/>
          </p:nvSpPr>
          <p:spPr>
            <a:xfrm>
              <a:off x="2915630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6" name="Google Shape;2116;p7"/>
            <p:cNvSpPr/>
            <p:nvPr/>
          </p:nvSpPr>
          <p:spPr>
            <a:xfrm>
              <a:off x="2915630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7" name="Google Shape;2117;p7"/>
            <p:cNvSpPr/>
            <p:nvPr/>
          </p:nvSpPr>
          <p:spPr>
            <a:xfrm>
              <a:off x="3004418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8" name="Google Shape;2118;p7"/>
            <p:cNvSpPr/>
            <p:nvPr/>
          </p:nvSpPr>
          <p:spPr>
            <a:xfrm>
              <a:off x="3004418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19" name="Google Shape;2119;p7"/>
            <p:cNvSpPr/>
            <p:nvPr/>
          </p:nvSpPr>
          <p:spPr>
            <a:xfrm>
              <a:off x="3004418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0" name="Google Shape;2120;p7"/>
            <p:cNvSpPr/>
            <p:nvPr/>
          </p:nvSpPr>
          <p:spPr>
            <a:xfrm>
              <a:off x="3004418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1" name="Google Shape;2121;p7"/>
            <p:cNvSpPr/>
            <p:nvPr/>
          </p:nvSpPr>
          <p:spPr>
            <a:xfrm>
              <a:off x="3004418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2" name="Google Shape;2122;p7"/>
            <p:cNvSpPr/>
            <p:nvPr/>
          </p:nvSpPr>
          <p:spPr>
            <a:xfrm>
              <a:off x="3004418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3" name="Google Shape;2123;p7"/>
            <p:cNvSpPr/>
            <p:nvPr/>
          </p:nvSpPr>
          <p:spPr>
            <a:xfrm>
              <a:off x="3004418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4" name="Google Shape;2124;p7"/>
            <p:cNvSpPr/>
            <p:nvPr/>
          </p:nvSpPr>
          <p:spPr>
            <a:xfrm>
              <a:off x="3004418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5" name="Google Shape;2125;p7"/>
            <p:cNvSpPr/>
            <p:nvPr/>
          </p:nvSpPr>
          <p:spPr>
            <a:xfrm>
              <a:off x="3004418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6" name="Google Shape;2126;p7"/>
            <p:cNvSpPr/>
            <p:nvPr/>
          </p:nvSpPr>
          <p:spPr>
            <a:xfrm>
              <a:off x="3004418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7" name="Google Shape;2127;p7"/>
            <p:cNvSpPr/>
            <p:nvPr/>
          </p:nvSpPr>
          <p:spPr>
            <a:xfrm>
              <a:off x="3004418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8" name="Google Shape;2128;p7"/>
            <p:cNvSpPr/>
            <p:nvPr/>
          </p:nvSpPr>
          <p:spPr>
            <a:xfrm>
              <a:off x="3004418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29" name="Google Shape;2129;p7"/>
            <p:cNvSpPr/>
            <p:nvPr/>
          </p:nvSpPr>
          <p:spPr>
            <a:xfrm>
              <a:off x="3004418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0" name="Google Shape;2130;p7"/>
            <p:cNvSpPr/>
            <p:nvPr/>
          </p:nvSpPr>
          <p:spPr>
            <a:xfrm>
              <a:off x="3093206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1" name="Google Shape;2131;p7"/>
            <p:cNvSpPr/>
            <p:nvPr/>
          </p:nvSpPr>
          <p:spPr>
            <a:xfrm>
              <a:off x="3093206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2" name="Google Shape;2132;p7"/>
            <p:cNvSpPr/>
            <p:nvPr/>
          </p:nvSpPr>
          <p:spPr>
            <a:xfrm>
              <a:off x="3093206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3" name="Google Shape;2133;p7"/>
            <p:cNvSpPr/>
            <p:nvPr/>
          </p:nvSpPr>
          <p:spPr>
            <a:xfrm>
              <a:off x="3093206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4" name="Google Shape;2134;p7"/>
            <p:cNvSpPr/>
            <p:nvPr/>
          </p:nvSpPr>
          <p:spPr>
            <a:xfrm>
              <a:off x="3093206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5" name="Google Shape;2135;p7"/>
            <p:cNvSpPr/>
            <p:nvPr/>
          </p:nvSpPr>
          <p:spPr>
            <a:xfrm>
              <a:off x="3093206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6" name="Google Shape;2136;p7"/>
            <p:cNvSpPr/>
            <p:nvPr/>
          </p:nvSpPr>
          <p:spPr>
            <a:xfrm>
              <a:off x="3093206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7" name="Google Shape;2137;p7"/>
            <p:cNvSpPr/>
            <p:nvPr/>
          </p:nvSpPr>
          <p:spPr>
            <a:xfrm>
              <a:off x="3093206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8" name="Google Shape;2138;p7"/>
            <p:cNvSpPr/>
            <p:nvPr/>
          </p:nvSpPr>
          <p:spPr>
            <a:xfrm>
              <a:off x="3093206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39" name="Google Shape;2139;p7"/>
            <p:cNvSpPr/>
            <p:nvPr/>
          </p:nvSpPr>
          <p:spPr>
            <a:xfrm>
              <a:off x="3093206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0" name="Google Shape;2140;p7"/>
            <p:cNvSpPr/>
            <p:nvPr/>
          </p:nvSpPr>
          <p:spPr>
            <a:xfrm>
              <a:off x="3093206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1" name="Google Shape;2141;p7"/>
            <p:cNvSpPr/>
            <p:nvPr/>
          </p:nvSpPr>
          <p:spPr>
            <a:xfrm>
              <a:off x="3093206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2" name="Google Shape;2142;p7"/>
            <p:cNvSpPr/>
            <p:nvPr/>
          </p:nvSpPr>
          <p:spPr>
            <a:xfrm>
              <a:off x="3093206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3" name="Google Shape;2143;p7"/>
            <p:cNvSpPr/>
            <p:nvPr/>
          </p:nvSpPr>
          <p:spPr>
            <a:xfrm>
              <a:off x="3181993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4" name="Google Shape;2144;p7"/>
            <p:cNvSpPr/>
            <p:nvPr/>
          </p:nvSpPr>
          <p:spPr>
            <a:xfrm>
              <a:off x="3181993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5" name="Google Shape;2145;p7"/>
            <p:cNvSpPr/>
            <p:nvPr/>
          </p:nvSpPr>
          <p:spPr>
            <a:xfrm>
              <a:off x="3181993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6" name="Google Shape;2146;p7"/>
            <p:cNvSpPr/>
            <p:nvPr/>
          </p:nvSpPr>
          <p:spPr>
            <a:xfrm>
              <a:off x="3181993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7" name="Google Shape;2147;p7"/>
            <p:cNvSpPr/>
            <p:nvPr/>
          </p:nvSpPr>
          <p:spPr>
            <a:xfrm>
              <a:off x="3181993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8" name="Google Shape;2148;p7"/>
            <p:cNvSpPr/>
            <p:nvPr/>
          </p:nvSpPr>
          <p:spPr>
            <a:xfrm>
              <a:off x="3181993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49" name="Google Shape;2149;p7"/>
            <p:cNvSpPr/>
            <p:nvPr/>
          </p:nvSpPr>
          <p:spPr>
            <a:xfrm>
              <a:off x="3181993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0" name="Google Shape;2150;p7"/>
            <p:cNvSpPr/>
            <p:nvPr/>
          </p:nvSpPr>
          <p:spPr>
            <a:xfrm>
              <a:off x="3181993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1" name="Google Shape;2151;p7"/>
            <p:cNvSpPr/>
            <p:nvPr/>
          </p:nvSpPr>
          <p:spPr>
            <a:xfrm>
              <a:off x="3181993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2" name="Google Shape;2152;p7"/>
            <p:cNvSpPr/>
            <p:nvPr/>
          </p:nvSpPr>
          <p:spPr>
            <a:xfrm>
              <a:off x="3181993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3" name="Google Shape;2153;p7"/>
            <p:cNvSpPr/>
            <p:nvPr/>
          </p:nvSpPr>
          <p:spPr>
            <a:xfrm>
              <a:off x="3181993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4" name="Google Shape;2154;p7"/>
            <p:cNvSpPr/>
            <p:nvPr/>
          </p:nvSpPr>
          <p:spPr>
            <a:xfrm>
              <a:off x="3181993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5" name="Google Shape;2155;p7"/>
            <p:cNvSpPr/>
            <p:nvPr/>
          </p:nvSpPr>
          <p:spPr>
            <a:xfrm>
              <a:off x="3181993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6" name="Google Shape;2156;p7"/>
            <p:cNvSpPr/>
            <p:nvPr/>
          </p:nvSpPr>
          <p:spPr>
            <a:xfrm>
              <a:off x="3270781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7" name="Google Shape;2157;p7"/>
            <p:cNvSpPr/>
            <p:nvPr/>
          </p:nvSpPr>
          <p:spPr>
            <a:xfrm>
              <a:off x="3270781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8" name="Google Shape;2158;p7"/>
            <p:cNvSpPr/>
            <p:nvPr/>
          </p:nvSpPr>
          <p:spPr>
            <a:xfrm>
              <a:off x="3270781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59" name="Google Shape;2159;p7"/>
            <p:cNvSpPr/>
            <p:nvPr/>
          </p:nvSpPr>
          <p:spPr>
            <a:xfrm>
              <a:off x="3270781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0" name="Google Shape;2160;p7"/>
            <p:cNvSpPr/>
            <p:nvPr/>
          </p:nvSpPr>
          <p:spPr>
            <a:xfrm>
              <a:off x="3270781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1" name="Google Shape;2161;p7"/>
            <p:cNvSpPr/>
            <p:nvPr/>
          </p:nvSpPr>
          <p:spPr>
            <a:xfrm>
              <a:off x="3270781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2" name="Google Shape;2162;p7"/>
            <p:cNvSpPr/>
            <p:nvPr/>
          </p:nvSpPr>
          <p:spPr>
            <a:xfrm>
              <a:off x="3270781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3" name="Google Shape;2163;p7"/>
            <p:cNvSpPr/>
            <p:nvPr/>
          </p:nvSpPr>
          <p:spPr>
            <a:xfrm>
              <a:off x="3270781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4" name="Google Shape;2164;p7"/>
            <p:cNvSpPr/>
            <p:nvPr/>
          </p:nvSpPr>
          <p:spPr>
            <a:xfrm>
              <a:off x="3270781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5" name="Google Shape;2165;p7"/>
            <p:cNvSpPr/>
            <p:nvPr/>
          </p:nvSpPr>
          <p:spPr>
            <a:xfrm>
              <a:off x="3270781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6" name="Google Shape;2166;p7"/>
            <p:cNvSpPr/>
            <p:nvPr/>
          </p:nvSpPr>
          <p:spPr>
            <a:xfrm>
              <a:off x="3270781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7" name="Google Shape;2167;p7"/>
            <p:cNvSpPr/>
            <p:nvPr/>
          </p:nvSpPr>
          <p:spPr>
            <a:xfrm>
              <a:off x="3270781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8" name="Google Shape;2168;p7"/>
            <p:cNvSpPr/>
            <p:nvPr/>
          </p:nvSpPr>
          <p:spPr>
            <a:xfrm>
              <a:off x="3270781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69" name="Google Shape;2169;p7"/>
            <p:cNvSpPr/>
            <p:nvPr/>
          </p:nvSpPr>
          <p:spPr>
            <a:xfrm>
              <a:off x="3359569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0" name="Google Shape;2170;p7"/>
            <p:cNvSpPr/>
            <p:nvPr/>
          </p:nvSpPr>
          <p:spPr>
            <a:xfrm>
              <a:off x="3359569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1" name="Google Shape;2171;p7"/>
            <p:cNvSpPr/>
            <p:nvPr/>
          </p:nvSpPr>
          <p:spPr>
            <a:xfrm>
              <a:off x="3359569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2" name="Google Shape;2172;p7"/>
            <p:cNvSpPr/>
            <p:nvPr/>
          </p:nvSpPr>
          <p:spPr>
            <a:xfrm>
              <a:off x="3359569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3" name="Google Shape;2173;p7"/>
            <p:cNvSpPr/>
            <p:nvPr/>
          </p:nvSpPr>
          <p:spPr>
            <a:xfrm>
              <a:off x="3359569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4" name="Google Shape;2174;p7"/>
            <p:cNvSpPr/>
            <p:nvPr/>
          </p:nvSpPr>
          <p:spPr>
            <a:xfrm>
              <a:off x="3359569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5" name="Google Shape;2175;p7"/>
            <p:cNvSpPr/>
            <p:nvPr/>
          </p:nvSpPr>
          <p:spPr>
            <a:xfrm>
              <a:off x="3359569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6" name="Google Shape;2176;p7"/>
            <p:cNvSpPr/>
            <p:nvPr/>
          </p:nvSpPr>
          <p:spPr>
            <a:xfrm>
              <a:off x="3359569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7" name="Google Shape;2177;p7"/>
            <p:cNvSpPr/>
            <p:nvPr/>
          </p:nvSpPr>
          <p:spPr>
            <a:xfrm>
              <a:off x="3359569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8" name="Google Shape;2178;p7"/>
            <p:cNvSpPr/>
            <p:nvPr/>
          </p:nvSpPr>
          <p:spPr>
            <a:xfrm>
              <a:off x="3359569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79" name="Google Shape;2179;p7"/>
            <p:cNvSpPr/>
            <p:nvPr/>
          </p:nvSpPr>
          <p:spPr>
            <a:xfrm>
              <a:off x="3359569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0" name="Google Shape;2180;p7"/>
            <p:cNvSpPr/>
            <p:nvPr/>
          </p:nvSpPr>
          <p:spPr>
            <a:xfrm>
              <a:off x="3359569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1" name="Google Shape;2181;p7"/>
            <p:cNvSpPr/>
            <p:nvPr/>
          </p:nvSpPr>
          <p:spPr>
            <a:xfrm>
              <a:off x="3359569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2" name="Google Shape;2182;p7"/>
            <p:cNvSpPr/>
            <p:nvPr/>
          </p:nvSpPr>
          <p:spPr>
            <a:xfrm>
              <a:off x="3448357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3" name="Google Shape;2183;p7"/>
            <p:cNvSpPr/>
            <p:nvPr/>
          </p:nvSpPr>
          <p:spPr>
            <a:xfrm>
              <a:off x="3448357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4" name="Google Shape;2184;p7"/>
            <p:cNvSpPr/>
            <p:nvPr/>
          </p:nvSpPr>
          <p:spPr>
            <a:xfrm>
              <a:off x="3448357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5" name="Google Shape;2185;p7"/>
            <p:cNvSpPr/>
            <p:nvPr/>
          </p:nvSpPr>
          <p:spPr>
            <a:xfrm>
              <a:off x="3448357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6" name="Google Shape;2186;p7"/>
            <p:cNvSpPr/>
            <p:nvPr/>
          </p:nvSpPr>
          <p:spPr>
            <a:xfrm>
              <a:off x="3448357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7" name="Google Shape;2187;p7"/>
            <p:cNvSpPr/>
            <p:nvPr/>
          </p:nvSpPr>
          <p:spPr>
            <a:xfrm>
              <a:off x="3448357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8" name="Google Shape;2188;p7"/>
            <p:cNvSpPr/>
            <p:nvPr/>
          </p:nvSpPr>
          <p:spPr>
            <a:xfrm>
              <a:off x="3448357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89" name="Google Shape;2189;p7"/>
            <p:cNvSpPr/>
            <p:nvPr/>
          </p:nvSpPr>
          <p:spPr>
            <a:xfrm>
              <a:off x="3448357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0" name="Google Shape;2190;p7"/>
            <p:cNvSpPr/>
            <p:nvPr/>
          </p:nvSpPr>
          <p:spPr>
            <a:xfrm>
              <a:off x="3448357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1" name="Google Shape;2191;p7"/>
            <p:cNvSpPr/>
            <p:nvPr/>
          </p:nvSpPr>
          <p:spPr>
            <a:xfrm>
              <a:off x="3448357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2" name="Google Shape;2192;p7"/>
            <p:cNvSpPr/>
            <p:nvPr/>
          </p:nvSpPr>
          <p:spPr>
            <a:xfrm>
              <a:off x="3448357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3" name="Google Shape;2193;p7"/>
            <p:cNvSpPr/>
            <p:nvPr/>
          </p:nvSpPr>
          <p:spPr>
            <a:xfrm>
              <a:off x="3448357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4" name="Google Shape;2194;p7"/>
            <p:cNvSpPr/>
            <p:nvPr/>
          </p:nvSpPr>
          <p:spPr>
            <a:xfrm>
              <a:off x="3448357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5" name="Google Shape;2195;p7"/>
            <p:cNvSpPr/>
            <p:nvPr/>
          </p:nvSpPr>
          <p:spPr>
            <a:xfrm>
              <a:off x="3537144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6" name="Google Shape;2196;p7"/>
            <p:cNvSpPr/>
            <p:nvPr/>
          </p:nvSpPr>
          <p:spPr>
            <a:xfrm>
              <a:off x="3537144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7" name="Google Shape;2197;p7"/>
            <p:cNvSpPr/>
            <p:nvPr/>
          </p:nvSpPr>
          <p:spPr>
            <a:xfrm>
              <a:off x="3537144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8" name="Google Shape;2198;p7"/>
            <p:cNvSpPr/>
            <p:nvPr/>
          </p:nvSpPr>
          <p:spPr>
            <a:xfrm>
              <a:off x="3537144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99" name="Google Shape;2199;p7"/>
            <p:cNvSpPr/>
            <p:nvPr/>
          </p:nvSpPr>
          <p:spPr>
            <a:xfrm>
              <a:off x="3537144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0" name="Google Shape;2200;p7"/>
            <p:cNvSpPr/>
            <p:nvPr/>
          </p:nvSpPr>
          <p:spPr>
            <a:xfrm>
              <a:off x="3537144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1" name="Google Shape;2201;p7"/>
            <p:cNvSpPr/>
            <p:nvPr/>
          </p:nvSpPr>
          <p:spPr>
            <a:xfrm>
              <a:off x="3537144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2" name="Google Shape;2202;p7"/>
            <p:cNvSpPr/>
            <p:nvPr/>
          </p:nvSpPr>
          <p:spPr>
            <a:xfrm>
              <a:off x="3537144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3" name="Google Shape;2203;p7"/>
            <p:cNvSpPr/>
            <p:nvPr/>
          </p:nvSpPr>
          <p:spPr>
            <a:xfrm>
              <a:off x="3537144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4" name="Google Shape;2204;p7"/>
            <p:cNvSpPr/>
            <p:nvPr/>
          </p:nvSpPr>
          <p:spPr>
            <a:xfrm>
              <a:off x="3537144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5" name="Google Shape;2205;p7"/>
            <p:cNvSpPr/>
            <p:nvPr/>
          </p:nvSpPr>
          <p:spPr>
            <a:xfrm>
              <a:off x="3537144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6" name="Google Shape;2206;p7"/>
            <p:cNvSpPr/>
            <p:nvPr/>
          </p:nvSpPr>
          <p:spPr>
            <a:xfrm>
              <a:off x="3537144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7" name="Google Shape;2207;p7"/>
            <p:cNvSpPr/>
            <p:nvPr/>
          </p:nvSpPr>
          <p:spPr>
            <a:xfrm>
              <a:off x="3537144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8" name="Google Shape;2208;p7"/>
            <p:cNvSpPr/>
            <p:nvPr/>
          </p:nvSpPr>
          <p:spPr>
            <a:xfrm>
              <a:off x="3625932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09" name="Google Shape;2209;p7"/>
            <p:cNvSpPr/>
            <p:nvPr/>
          </p:nvSpPr>
          <p:spPr>
            <a:xfrm>
              <a:off x="3625932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0" name="Google Shape;2210;p7"/>
            <p:cNvSpPr/>
            <p:nvPr/>
          </p:nvSpPr>
          <p:spPr>
            <a:xfrm>
              <a:off x="3625932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1" name="Google Shape;2211;p7"/>
            <p:cNvSpPr/>
            <p:nvPr/>
          </p:nvSpPr>
          <p:spPr>
            <a:xfrm>
              <a:off x="3625932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2" name="Google Shape;2212;p7"/>
            <p:cNvSpPr/>
            <p:nvPr/>
          </p:nvSpPr>
          <p:spPr>
            <a:xfrm>
              <a:off x="3625932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3" name="Google Shape;2213;p7"/>
            <p:cNvSpPr/>
            <p:nvPr/>
          </p:nvSpPr>
          <p:spPr>
            <a:xfrm>
              <a:off x="3625932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4" name="Google Shape;2214;p7"/>
            <p:cNvSpPr/>
            <p:nvPr/>
          </p:nvSpPr>
          <p:spPr>
            <a:xfrm>
              <a:off x="3625932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5" name="Google Shape;2215;p7"/>
            <p:cNvSpPr/>
            <p:nvPr/>
          </p:nvSpPr>
          <p:spPr>
            <a:xfrm>
              <a:off x="3625932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6" name="Google Shape;2216;p7"/>
            <p:cNvSpPr/>
            <p:nvPr/>
          </p:nvSpPr>
          <p:spPr>
            <a:xfrm>
              <a:off x="3625932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7" name="Google Shape;2217;p7"/>
            <p:cNvSpPr/>
            <p:nvPr/>
          </p:nvSpPr>
          <p:spPr>
            <a:xfrm>
              <a:off x="3625932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8" name="Google Shape;2218;p7"/>
            <p:cNvSpPr/>
            <p:nvPr/>
          </p:nvSpPr>
          <p:spPr>
            <a:xfrm>
              <a:off x="3625932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19" name="Google Shape;2219;p7"/>
            <p:cNvSpPr/>
            <p:nvPr/>
          </p:nvSpPr>
          <p:spPr>
            <a:xfrm>
              <a:off x="3625932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0" name="Google Shape;2220;p7"/>
            <p:cNvSpPr/>
            <p:nvPr/>
          </p:nvSpPr>
          <p:spPr>
            <a:xfrm>
              <a:off x="3625932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1" name="Google Shape;2221;p7"/>
            <p:cNvSpPr/>
            <p:nvPr/>
          </p:nvSpPr>
          <p:spPr>
            <a:xfrm>
              <a:off x="3714720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2" name="Google Shape;2222;p7"/>
            <p:cNvSpPr/>
            <p:nvPr/>
          </p:nvSpPr>
          <p:spPr>
            <a:xfrm>
              <a:off x="3714720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3" name="Google Shape;2223;p7"/>
            <p:cNvSpPr/>
            <p:nvPr/>
          </p:nvSpPr>
          <p:spPr>
            <a:xfrm>
              <a:off x="3714720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4" name="Google Shape;2224;p7"/>
            <p:cNvSpPr/>
            <p:nvPr/>
          </p:nvSpPr>
          <p:spPr>
            <a:xfrm>
              <a:off x="3714720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5" name="Google Shape;2225;p7"/>
            <p:cNvSpPr/>
            <p:nvPr/>
          </p:nvSpPr>
          <p:spPr>
            <a:xfrm>
              <a:off x="3714720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6" name="Google Shape;2226;p7"/>
            <p:cNvSpPr/>
            <p:nvPr/>
          </p:nvSpPr>
          <p:spPr>
            <a:xfrm>
              <a:off x="3714720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7" name="Google Shape;2227;p7"/>
            <p:cNvSpPr/>
            <p:nvPr/>
          </p:nvSpPr>
          <p:spPr>
            <a:xfrm>
              <a:off x="3714720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8" name="Google Shape;2228;p7"/>
            <p:cNvSpPr/>
            <p:nvPr/>
          </p:nvSpPr>
          <p:spPr>
            <a:xfrm>
              <a:off x="3714720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29" name="Google Shape;2229;p7"/>
            <p:cNvSpPr/>
            <p:nvPr/>
          </p:nvSpPr>
          <p:spPr>
            <a:xfrm>
              <a:off x="3714720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0" name="Google Shape;2230;p7"/>
            <p:cNvSpPr/>
            <p:nvPr/>
          </p:nvSpPr>
          <p:spPr>
            <a:xfrm>
              <a:off x="3714720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1" name="Google Shape;2231;p7"/>
            <p:cNvSpPr/>
            <p:nvPr/>
          </p:nvSpPr>
          <p:spPr>
            <a:xfrm>
              <a:off x="3714720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2" name="Google Shape;2232;p7"/>
            <p:cNvSpPr/>
            <p:nvPr/>
          </p:nvSpPr>
          <p:spPr>
            <a:xfrm>
              <a:off x="3714720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3" name="Google Shape;2233;p7"/>
            <p:cNvSpPr/>
            <p:nvPr/>
          </p:nvSpPr>
          <p:spPr>
            <a:xfrm>
              <a:off x="3714720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4" name="Google Shape;2234;p7"/>
            <p:cNvSpPr/>
            <p:nvPr/>
          </p:nvSpPr>
          <p:spPr>
            <a:xfrm>
              <a:off x="3803508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5" name="Google Shape;2235;p7"/>
            <p:cNvSpPr/>
            <p:nvPr/>
          </p:nvSpPr>
          <p:spPr>
            <a:xfrm>
              <a:off x="3803508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6" name="Google Shape;2236;p7"/>
            <p:cNvSpPr/>
            <p:nvPr/>
          </p:nvSpPr>
          <p:spPr>
            <a:xfrm>
              <a:off x="3803508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7" name="Google Shape;2237;p7"/>
            <p:cNvSpPr/>
            <p:nvPr/>
          </p:nvSpPr>
          <p:spPr>
            <a:xfrm>
              <a:off x="3803508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8" name="Google Shape;2238;p7"/>
            <p:cNvSpPr/>
            <p:nvPr/>
          </p:nvSpPr>
          <p:spPr>
            <a:xfrm>
              <a:off x="3803508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39" name="Google Shape;2239;p7"/>
            <p:cNvSpPr/>
            <p:nvPr/>
          </p:nvSpPr>
          <p:spPr>
            <a:xfrm>
              <a:off x="3803508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0" name="Google Shape;2240;p7"/>
            <p:cNvSpPr/>
            <p:nvPr/>
          </p:nvSpPr>
          <p:spPr>
            <a:xfrm>
              <a:off x="3803508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1" name="Google Shape;2241;p7"/>
            <p:cNvSpPr/>
            <p:nvPr/>
          </p:nvSpPr>
          <p:spPr>
            <a:xfrm>
              <a:off x="3803508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2" name="Google Shape;2242;p7"/>
            <p:cNvSpPr/>
            <p:nvPr/>
          </p:nvSpPr>
          <p:spPr>
            <a:xfrm>
              <a:off x="3803508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3" name="Google Shape;2243;p7"/>
            <p:cNvSpPr/>
            <p:nvPr/>
          </p:nvSpPr>
          <p:spPr>
            <a:xfrm>
              <a:off x="3803508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4" name="Google Shape;2244;p7"/>
            <p:cNvSpPr/>
            <p:nvPr/>
          </p:nvSpPr>
          <p:spPr>
            <a:xfrm>
              <a:off x="3803508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5" name="Google Shape;2245;p7"/>
            <p:cNvSpPr/>
            <p:nvPr/>
          </p:nvSpPr>
          <p:spPr>
            <a:xfrm>
              <a:off x="3803508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6" name="Google Shape;2246;p7"/>
            <p:cNvSpPr/>
            <p:nvPr/>
          </p:nvSpPr>
          <p:spPr>
            <a:xfrm>
              <a:off x="3803508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7" name="Google Shape;2247;p7"/>
            <p:cNvSpPr/>
            <p:nvPr/>
          </p:nvSpPr>
          <p:spPr>
            <a:xfrm>
              <a:off x="2027752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8" name="Google Shape;2248;p7"/>
            <p:cNvSpPr/>
            <p:nvPr/>
          </p:nvSpPr>
          <p:spPr>
            <a:xfrm>
              <a:off x="2116540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49" name="Google Shape;2249;p7"/>
            <p:cNvSpPr/>
            <p:nvPr/>
          </p:nvSpPr>
          <p:spPr>
            <a:xfrm>
              <a:off x="2205328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0" name="Google Shape;2250;p7"/>
            <p:cNvSpPr/>
            <p:nvPr/>
          </p:nvSpPr>
          <p:spPr>
            <a:xfrm>
              <a:off x="2294116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1" name="Google Shape;2251;p7"/>
            <p:cNvSpPr/>
            <p:nvPr/>
          </p:nvSpPr>
          <p:spPr>
            <a:xfrm>
              <a:off x="2382904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2" name="Google Shape;2252;p7"/>
            <p:cNvSpPr/>
            <p:nvPr/>
          </p:nvSpPr>
          <p:spPr>
            <a:xfrm>
              <a:off x="2471691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3" name="Google Shape;2253;p7"/>
            <p:cNvSpPr/>
            <p:nvPr/>
          </p:nvSpPr>
          <p:spPr>
            <a:xfrm>
              <a:off x="2560479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4" name="Google Shape;2254;p7"/>
            <p:cNvSpPr/>
            <p:nvPr/>
          </p:nvSpPr>
          <p:spPr>
            <a:xfrm>
              <a:off x="2649267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5" name="Google Shape;2255;p7"/>
            <p:cNvSpPr/>
            <p:nvPr/>
          </p:nvSpPr>
          <p:spPr>
            <a:xfrm>
              <a:off x="2738055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6" name="Google Shape;2256;p7"/>
            <p:cNvSpPr/>
            <p:nvPr/>
          </p:nvSpPr>
          <p:spPr>
            <a:xfrm>
              <a:off x="2826842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7" name="Google Shape;2257;p7"/>
            <p:cNvSpPr/>
            <p:nvPr/>
          </p:nvSpPr>
          <p:spPr>
            <a:xfrm>
              <a:off x="2915630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8" name="Google Shape;2258;p7"/>
            <p:cNvSpPr/>
            <p:nvPr/>
          </p:nvSpPr>
          <p:spPr>
            <a:xfrm>
              <a:off x="3004418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59" name="Google Shape;2259;p7"/>
            <p:cNvSpPr/>
            <p:nvPr/>
          </p:nvSpPr>
          <p:spPr>
            <a:xfrm>
              <a:off x="3093206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0" name="Google Shape;2260;p7"/>
            <p:cNvSpPr/>
            <p:nvPr/>
          </p:nvSpPr>
          <p:spPr>
            <a:xfrm>
              <a:off x="3181993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1" name="Google Shape;2261;p7"/>
            <p:cNvSpPr/>
            <p:nvPr/>
          </p:nvSpPr>
          <p:spPr>
            <a:xfrm>
              <a:off x="3270781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2" name="Google Shape;2262;p7"/>
            <p:cNvSpPr/>
            <p:nvPr/>
          </p:nvSpPr>
          <p:spPr>
            <a:xfrm>
              <a:off x="3359569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3" name="Google Shape;2263;p7"/>
            <p:cNvSpPr/>
            <p:nvPr/>
          </p:nvSpPr>
          <p:spPr>
            <a:xfrm>
              <a:off x="3448357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4" name="Google Shape;2264;p7"/>
            <p:cNvSpPr/>
            <p:nvPr/>
          </p:nvSpPr>
          <p:spPr>
            <a:xfrm>
              <a:off x="3537144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5" name="Google Shape;2265;p7"/>
            <p:cNvSpPr/>
            <p:nvPr/>
          </p:nvSpPr>
          <p:spPr>
            <a:xfrm>
              <a:off x="3625932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6" name="Google Shape;2266;p7"/>
            <p:cNvSpPr/>
            <p:nvPr/>
          </p:nvSpPr>
          <p:spPr>
            <a:xfrm>
              <a:off x="3714720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7" name="Google Shape;2267;p7"/>
            <p:cNvSpPr/>
            <p:nvPr/>
          </p:nvSpPr>
          <p:spPr>
            <a:xfrm>
              <a:off x="3803508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8" name="Google Shape;2268;p7"/>
            <p:cNvSpPr/>
            <p:nvPr/>
          </p:nvSpPr>
          <p:spPr>
            <a:xfrm>
              <a:off x="2027752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69" name="Google Shape;2269;p7"/>
            <p:cNvSpPr/>
            <p:nvPr/>
          </p:nvSpPr>
          <p:spPr>
            <a:xfrm>
              <a:off x="2116540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0" name="Google Shape;2270;p7"/>
            <p:cNvSpPr/>
            <p:nvPr/>
          </p:nvSpPr>
          <p:spPr>
            <a:xfrm>
              <a:off x="2205328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1" name="Google Shape;2271;p7"/>
            <p:cNvSpPr/>
            <p:nvPr/>
          </p:nvSpPr>
          <p:spPr>
            <a:xfrm>
              <a:off x="2294116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2" name="Google Shape;2272;p7"/>
            <p:cNvSpPr/>
            <p:nvPr/>
          </p:nvSpPr>
          <p:spPr>
            <a:xfrm>
              <a:off x="2382904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3" name="Google Shape;2273;p7"/>
            <p:cNvSpPr/>
            <p:nvPr/>
          </p:nvSpPr>
          <p:spPr>
            <a:xfrm>
              <a:off x="2471691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4" name="Google Shape;2274;p7"/>
            <p:cNvSpPr/>
            <p:nvPr/>
          </p:nvSpPr>
          <p:spPr>
            <a:xfrm>
              <a:off x="2560479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5" name="Google Shape;2275;p7"/>
            <p:cNvSpPr/>
            <p:nvPr/>
          </p:nvSpPr>
          <p:spPr>
            <a:xfrm>
              <a:off x="2649267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6" name="Google Shape;2276;p7"/>
            <p:cNvSpPr/>
            <p:nvPr/>
          </p:nvSpPr>
          <p:spPr>
            <a:xfrm>
              <a:off x="2738055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7" name="Google Shape;2277;p7"/>
            <p:cNvSpPr/>
            <p:nvPr/>
          </p:nvSpPr>
          <p:spPr>
            <a:xfrm>
              <a:off x="2826842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8" name="Google Shape;2278;p7"/>
            <p:cNvSpPr/>
            <p:nvPr/>
          </p:nvSpPr>
          <p:spPr>
            <a:xfrm>
              <a:off x="2915630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79" name="Google Shape;2279;p7"/>
            <p:cNvSpPr/>
            <p:nvPr/>
          </p:nvSpPr>
          <p:spPr>
            <a:xfrm>
              <a:off x="3004418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0" name="Google Shape;2280;p7"/>
            <p:cNvSpPr/>
            <p:nvPr/>
          </p:nvSpPr>
          <p:spPr>
            <a:xfrm>
              <a:off x="3093206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1" name="Google Shape;2281;p7"/>
            <p:cNvSpPr/>
            <p:nvPr/>
          </p:nvSpPr>
          <p:spPr>
            <a:xfrm>
              <a:off x="3181993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2" name="Google Shape;2282;p7"/>
            <p:cNvSpPr/>
            <p:nvPr/>
          </p:nvSpPr>
          <p:spPr>
            <a:xfrm>
              <a:off x="3270781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3" name="Google Shape;2283;p7"/>
            <p:cNvSpPr/>
            <p:nvPr/>
          </p:nvSpPr>
          <p:spPr>
            <a:xfrm>
              <a:off x="3359569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4" name="Google Shape;2284;p7"/>
            <p:cNvSpPr/>
            <p:nvPr/>
          </p:nvSpPr>
          <p:spPr>
            <a:xfrm>
              <a:off x="3448357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5" name="Google Shape;2285;p7"/>
            <p:cNvSpPr/>
            <p:nvPr/>
          </p:nvSpPr>
          <p:spPr>
            <a:xfrm>
              <a:off x="3537144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6" name="Google Shape;2286;p7"/>
            <p:cNvSpPr/>
            <p:nvPr/>
          </p:nvSpPr>
          <p:spPr>
            <a:xfrm>
              <a:off x="3625932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7" name="Google Shape;2287;p7"/>
            <p:cNvSpPr/>
            <p:nvPr/>
          </p:nvSpPr>
          <p:spPr>
            <a:xfrm>
              <a:off x="3714720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8" name="Google Shape;2288;p7"/>
            <p:cNvSpPr/>
            <p:nvPr/>
          </p:nvSpPr>
          <p:spPr>
            <a:xfrm>
              <a:off x="3803508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89" name="Google Shape;2289;p7"/>
            <p:cNvSpPr/>
            <p:nvPr/>
          </p:nvSpPr>
          <p:spPr>
            <a:xfrm>
              <a:off x="3895796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0" name="Google Shape;2290;p7"/>
            <p:cNvSpPr/>
            <p:nvPr/>
          </p:nvSpPr>
          <p:spPr>
            <a:xfrm>
              <a:off x="3895796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1" name="Google Shape;2291;p7"/>
            <p:cNvSpPr/>
            <p:nvPr/>
          </p:nvSpPr>
          <p:spPr>
            <a:xfrm>
              <a:off x="3895796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2" name="Google Shape;2292;p7"/>
            <p:cNvSpPr/>
            <p:nvPr/>
          </p:nvSpPr>
          <p:spPr>
            <a:xfrm>
              <a:off x="3895796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3" name="Google Shape;2293;p7"/>
            <p:cNvSpPr/>
            <p:nvPr/>
          </p:nvSpPr>
          <p:spPr>
            <a:xfrm>
              <a:off x="3895796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4" name="Google Shape;2294;p7"/>
            <p:cNvSpPr/>
            <p:nvPr/>
          </p:nvSpPr>
          <p:spPr>
            <a:xfrm>
              <a:off x="3895796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5" name="Google Shape;2295;p7"/>
            <p:cNvSpPr/>
            <p:nvPr/>
          </p:nvSpPr>
          <p:spPr>
            <a:xfrm>
              <a:off x="3895796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6" name="Google Shape;2296;p7"/>
            <p:cNvSpPr/>
            <p:nvPr/>
          </p:nvSpPr>
          <p:spPr>
            <a:xfrm>
              <a:off x="3895796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7" name="Google Shape;2297;p7"/>
            <p:cNvSpPr/>
            <p:nvPr/>
          </p:nvSpPr>
          <p:spPr>
            <a:xfrm>
              <a:off x="3895796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8" name="Google Shape;2298;p7"/>
            <p:cNvSpPr/>
            <p:nvPr/>
          </p:nvSpPr>
          <p:spPr>
            <a:xfrm>
              <a:off x="3895796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299" name="Google Shape;2299;p7"/>
            <p:cNvSpPr/>
            <p:nvPr/>
          </p:nvSpPr>
          <p:spPr>
            <a:xfrm>
              <a:off x="3895796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0" name="Google Shape;2300;p7"/>
            <p:cNvSpPr/>
            <p:nvPr/>
          </p:nvSpPr>
          <p:spPr>
            <a:xfrm>
              <a:off x="3895796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1" name="Google Shape;2301;p7"/>
            <p:cNvSpPr/>
            <p:nvPr/>
          </p:nvSpPr>
          <p:spPr>
            <a:xfrm>
              <a:off x="3895796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2" name="Google Shape;2302;p7"/>
            <p:cNvSpPr/>
            <p:nvPr/>
          </p:nvSpPr>
          <p:spPr>
            <a:xfrm>
              <a:off x="3895796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3" name="Google Shape;2303;p7"/>
            <p:cNvSpPr/>
            <p:nvPr/>
          </p:nvSpPr>
          <p:spPr>
            <a:xfrm>
              <a:off x="3895796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4" name="Google Shape;2304;p7"/>
            <p:cNvSpPr/>
            <p:nvPr/>
          </p:nvSpPr>
          <p:spPr>
            <a:xfrm>
              <a:off x="1938965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5" name="Google Shape;2305;p7"/>
            <p:cNvSpPr/>
            <p:nvPr/>
          </p:nvSpPr>
          <p:spPr>
            <a:xfrm>
              <a:off x="1938965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6" name="Google Shape;2306;p7"/>
            <p:cNvSpPr/>
            <p:nvPr/>
          </p:nvSpPr>
          <p:spPr>
            <a:xfrm>
              <a:off x="1938965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7" name="Google Shape;2307;p7"/>
            <p:cNvSpPr/>
            <p:nvPr/>
          </p:nvSpPr>
          <p:spPr>
            <a:xfrm>
              <a:off x="1938965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8" name="Google Shape;2308;p7"/>
            <p:cNvSpPr/>
            <p:nvPr/>
          </p:nvSpPr>
          <p:spPr>
            <a:xfrm>
              <a:off x="1938965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09" name="Google Shape;2309;p7"/>
            <p:cNvSpPr/>
            <p:nvPr/>
          </p:nvSpPr>
          <p:spPr>
            <a:xfrm>
              <a:off x="1938965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0" name="Google Shape;2310;p7"/>
            <p:cNvSpPr/>
            <p:nvPr/>
          </p:nvSpPr>
          <p:spPr>
            <a:xfrm>
              <a:off x="1938965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1" name="Google Shape;2311;p7"/>
            <p:cNvSpPr/>
            <p:nvPr/>
          </p:nvSpPr>
          <p:spPr>
            <a:xfrm>
              <a:off x="1938965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2" name="Google Shape;2312;p7"/>
            <p:cNvSpPr/>
            <p:nvPr/>
          </p:nvSpPr>
          <p:spPr>
            <a:xfrm>
              <a:off x="1938965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3" name="Google Shape;2313;p7"/>
            <p:cNvSpPr/>
            <p:nvPr/>
          </p:nvSpPr>
          <p:spPr>
            <a:xfrm>
              <a:off x="1938965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4" name="Google Shape;2314;p7"/>
            <p:cNvSpPr/>
            <p:nvPr/>
          </p:nvSpPr>
          <p:spPr>
            <a:xfrm>
              <a:off x="1938965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5" name="Google Shape;2315;p7"/>
            <p:cNvSpPr/>
            <p:nvPr/>
          </p:nvSpPr>
          <p:spPr>
            <a:xfrm>
              <a:off x="1938965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6" name="Google Shape;2316;p7"/>
            <p:cNvSpPr/>
            <p:nvPr/>
          </p:nvSpPr>
          <p:spPr>
            <a:xfrm>
              <a:off x="1938965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7" name="Google Shape;2317;p7"/>
            <p:cNvSpPr/>
            <p:nvPr/>
          </p:nvSpPr>
          <p:spPr>
            <a:xfrm>
              <a:off x="1938965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8" name="Google Shape;2318;p7"/>
            <p:cNvSpPr/>
            <p:nvPr/>
          </p:nvSpPr>
          <p:spPr>
            <a:xfrm>
              <a:off x="1938965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19" name="Google Shape;2319;p7"/>
            <p:cNvSpPr/>
            <p:nvPr/>
          </p:nvSpPr>
          <p:spPr>
            <a:xfrm>
              <a:off x="1850177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0" name="Google Shape;2320;p7"/>
            <p:cNvSpPr/>
            <p:nvPr/>
          </p:nvSpPr>
          <p:spPr>
            <a:xfrm>
              <a:off x="1850177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1" name="Google Shape;2321;p7"/>
            <p:cNvSpPr/>
            <p:nvPr/>
          </p:nvSpPr>
          <p:spPr>
            <a:xfrm>
              <a:off x="1850177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2" name="Google Shape;2322;p7"/>
            <p:cNvSpPr/>
            <p:nvPr/>
          </p:nvSpPr>
          <p:spPr>
            <a:xfrm>
              <a:off x="1850177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3" name="Google Shape;2323;p7"/>
            <p:cNvSpPr/>
            <p:nvPr/>
          </p:nvSpPr>
          <p:spPr>
            <a:xfrm>
              <a:off x="1850177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4" name="Google Shape;2324;p7"/>
            <p:cNvSpPr/>
            <p:nvPr/>
          </p:nvSpPr>
          <p:spPr>
            <a:xfrm>
              <a:off x="1850177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5" name="Google Shape;2325;p7"/>
            <p:cNvSpPr/>
            <p:nvPr/>
          </p:nvSpPr>
          <p:spPr>
            <a:xfrm>
              <a:off x="1850177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6" name="Google Shape;2326;p7"/>
            <p:cNvSpPr/>
            <p:nvPr/>
          </p:nvSpPr>
          <p:spPr>
            <a:xfrm>
              <a:off x="1850177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7" name="Google Shape;2327;p7"/>
            <p:cNvSpPr/>
            <p:nvPr/>
          </p:nvSpPr>
          <p:spPr>
            <a:xfrm>
              <a:off x="1850177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8" name="Google Shape;2328;p7"/>
            <p:cNvSpPr/>
            <p:nvPr/>
          </p:nvSpPr>
          <p:spPr>
            <a:xfrm>
              <a:off x="1850177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29" name="Google Shape;2329;p7"/>
            <p:cNvSpPr/>
            <p:nvPr/>
          </p:nvSpPr>
          <p:spPr>
            <a:xfrm>
              <a:off x="1850177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0" name="Google Shape;2330;p7"/>
            <p:cNvSpPr/>
            <p:nvPr/>
          </p:nvSpPr>
          <p:spPr>
            <a:xfrm>
              <a:off x="1850177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1" name="Google Shape;2331;p7"/>
            <p:cNvSpPr/>
            <p:nvPr/>
          </p:nvSpPr>
          <p:spPr>
            <a:xfrm>
              <a:off x="1850177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2" name="Google Shape;2332;p7"/>
            <p:cNvSpPr/>
            <p:nvPr/>
          </p:nvSpPr>
          <p:spPr>
            <a:xfrm>
              <a:off x="1850177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3" name="Google Shape;2333;p7"/>
            <p:cNvSpPr/>
            <p:nvPr/>
          </p:nvSpPr>
          <p:spPr>
            <a:xfrm>
              <a:off x="1850177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4" name="Google Shape;2334;p7"/>
            <p:cNvSpPr/>
            <p:nvPr/>
          </p:nvSpPr>
          <p:spPr>
            <a:xfrm>
              <a:off x="1761389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5" name="Google Shape;2335;p7"/>
            <p:cNvSpPr/>
            <p:nvPr/>
          </p:nvSpPr>
          <p:spPr>
            <a:xfrm>
              <a:off x="1761389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6" name="Google Shape;2336;p7"/>
            <p:cNvSpPr/>
            <p:nvPr/>
          </p:nvSpPr>
          <p:spPr>
            <a:xfrm>
              <a:off x="1761389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7" name="Google Shape;2337;p7"/>
            <p:cNvSpPr/>
            <p:nvPr/>
          </p:nvSpPr>
          <p:spPr>
            <a:xfrm>
              <a:off x="1761389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8" name="Google Shape;2338;p7"/>
            <p:cNvSpPr/>
            <p:nvPr/>
          </p:nvSpPr>
          <p:spPr>
            <a:xfrm>
              <a:off x="1761389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39" name="Google Shape;2339;p7"/>
            <p:cNvSpPr/>
            <p:nvPr/>
          </p:nvSpPr>
          <p:spPr>
            <a:xfrm>
              <a:off x="1761389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0" name="Google Shape;2340;p7"/>
            <p:cNvSpPr/>
            <p:nvPr/>
          </p:nvSpPr>
          <p:spPr>
            <a:xfrm>
              <a:off x="1761389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1" name="Google Shape;2341;p7"/>
            <p:cNvSpPr/>
            <p:nvPr/>
          </p:nvSpPr>
          <p:spPr>
            <a:xfrm>
              <a:off x="1761389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2" name="Google Shape;2342;p7"/>
            <p:cNvSpPr/>
            <p:nvPr/>
          </p:nvSpPr>
          <p:spPr>
            <a:xfrm>
              <a:off x="1761389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3" name="Google Shape;2343;p7"/>
            <p:cNvSpPr/>
            <p:nvPr/>
          </p:nvSpPr>
          <p:spPr>
            <a:xfrm>
              <a:off x="1761389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4" name="Google Shape;2344;p7"/>
            <p:cNvSpPr/>
            <p:nvPr/>
          </p:nvSpPr>
          <p:spPr>
            <a:xfrm>
              <a:off x="1761389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5" name="Google Shape;2345;p7"/>
            <p:cNvSpPr/>
            <p:nvPr/>
          </p:nvSpPr>
          <p:spPr>
            <a:xfrm>
              <a:off x="1761389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6" name="Google Shape;2346;p7"/>
            <p:cNvSpPr/>
            <p:nvPr/>
          </p:nvSpPr>
          <p:spPr>
            <a:xfrm>
              <a:off x="1761389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7" name="Google Shape;2347;p7"/>
            <p:cNvSpPr/>
            <p:nvPr/>
          </p:nvSpPr>
          <p:spPr>
            <a:xfrm>
              <a:off x="1761389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8" name="Google Shape;2348;p7"/>
            <p:cNvSpPr/>
            <p:nvPr/>
          </p:nvSpPr>
          <p:spPr>
            <a:xfrm>
              <a:off x="1761389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49" name="Google Shape;2349;p7"/>
            <p:cNvSpPr/>
            <p:nvPr/>
          </p:nvSpPr>
          <p:spPr>
            <a:xfrm>
              <a:off x="873527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0" name="Google Shape;2350;p7"/>
            <p:cNvSpPr/>
            <p:nvPr/>
          </p:nvSpPr>
          <p:spPr>
            <a:xfrm>
              <a:off x="962315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1" name="Google Shape;2351;p7"/>
            <p:cNvSpPr/>
            <p:nvPr/>
          </p:nvSpPr>
          <p:spPr>
            <a:xfrm>
              <a:off x="1051103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2" name="Google Shape;2352;p7"/>
            <p:cNvSpPr/>
            <p:nvPr/>
          </p:nvSpPr>
          <p:spPr>
            <a:xfrm>
              <a:off x="1139891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3" name="Google Shape;2353;p7"/>
            <p:cNvSpPr/>
            <p:nvPr/>
          </p:nvSpPr>
          <p:spPr>
            <a:xfrm>
              <a:off x="1228679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4" name="Google Shape;2354;p7"/>
            <p:cNvSpPr/>
            <p:nvPr/>
          </p:nvSpPr>
          <p:spPr>
            <a:xfrm>
              <a:off x="1317466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5" name="Google Shape;2355;p7"/>
            <p:cNvSpPr/>
            <p:nvPr/>
          </p:nvSpPr>
          <p:spPr>
            <a:xfrm>
              <a:off x="873527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6" name="Google Shape;2356;p7"/>
            <p:cNvSpPr/>
            <p:nvPr/>
          </p:nvSpPr>
          <p:spPr>
            <a:xfrm>
              <a:off x="962315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7" name="Google Shape;2357;p7"/>
            <p:cNvSpPr/>
            <p:nvPr/>
          </p:nvSpPr>
          <p:spPr>
            <a:xfrm>
              <a:off x="1051103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8" name="Google Shape;2358;p7"/>
            <p:cNvSpPr/>
            <p:nvPr/>
          </p:nvSpPr>
          <p:spPr>
            <a:xfrm>
              <a:off x="1139891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59" name="Google Shape;2359;p7"/>
            <p:cNvSpPr/>
            <p:nvPr/>
          </p:nvSpPr>
          <p:spPr>
            <a:xfrm>
              <a:off x="1228679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0" name="Google Shape;2360;p7"/>
            <p:cNvSpPr/>
            <p:nvPr/>
          </p:nvSpPr>
          <p:spPr>
            <a:xfrm>
              <a:off x="1317466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1" name="Google Shape;2361;p7"/>
            <p:cNvSpPr/>
            <p:nvPr/>
          </p:nvSpPr>
          <p:spPr>
            <a:xfrm>
              <a:off x="873527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2" name="Google Shape;2362;p7"/>
            <p:cNvSpPr/>
            <p:nvPr/>
          </p:nvSpPr>
          <p:spPr>
            <a:xfrm>
              <a:off x="962315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3" name="Google Shape;2363;p7"/>
            <p:cNvSpPr/>
            <p:nvPr/>
          </p:nvSpPr>
          <p:spPr>
            <a:xfrm>
              <a:off x="1051103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4" name="Google Shape;2364;p7"/>
            <p:cNvSpPr/>
            <p:nvPr/>
          </p:nvSpPr>
          <p:spPr>
            <a:xfrm>
              <a:off x="1139891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5" name="Google Shape;2365;p7"/>
            <p:cNvSpPr/>
            <p:nvPr/>
          </p:nvSpPr>
          <p:spPr>
            <a:xfrm>
              <a:off x="1228679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6" name="Google Shape;2366;p7"/>
            <p:cNvSpPr/>
            <p:nvPr/>
          </p:nvSpPr>
          <p:spPr>
            <a:xfrm>
              <a:off x="1317466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7" name="Google Shape;2367;p7"/>
            <p:cNvSpPr/>
            <p:nvPr/>
          </p:nvSpPr>
          <p:spPr>
            <a:xfrm>
              <a:off x="873527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8" name="Google Shape;2368;p7"/>
            <p:cNvSpPr/>
            <p:nvPr/>
          </p:nvSpPr>
          <p:spPr>
            <a:xfrm>
              <a:off x="962315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69" name="Google Shape;2369;p7"/>
            <p:cNvSpPr/>
            <p:nvPr/>
          </p:nvSpPr>
          <p:spPr>
            <a:xfrm>
              <a:off x="1051103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0" name="Google Shape;2370;p7"/>
            <p:cNvSpPr/>
            <p:nvPr/>
          </p:nvSpPr>
          <p:spPr>
            <a:xfrm>
              <a:off x="1139891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1" name="Google Shape;2371;p7"/>
            <p:cNvSpPr/>
            <p:nvPr/>
          </p:nvSpPr>
          <p:spPr>
            <a:xfrm>
              <a:off x="1228679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2" name="Google Shape;2372;p7"/>
            <p:cNvSpPr/>
            <p:nvPr/>
          </p:nvSpPr>
          <p:spPr>
            <a:xfrm>
              <a:off x="1317466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3" name="Google Shape;2373;p7"/>
            <p:cNvSpPr/>
            <p:nvPr/>
          </p:nvSpPr>
          <p:spPr>
            <a:xfrm>
              <a:off x="873527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4" name="Google Shape;2374;p7"/>
            <p:cNvSpPr/>
            <p:nvPr/>
          </p:nvSpPr>
          <p:spPr>
            <a:xfrm>
              <a:off x="962315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5" name="Google Shape;2375;p7"/>
            <p:cNvSpPr/>
            <p:nvPr/>
          </p:nvSpPr>
          <p:spPr>
            <a:xfrm>
              <a:off x="1051103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6" name="Google Shape;2376;p7"/>
            <p:cNvSpPr/>
            <p:nvPr/>
          </p:nvSpPr>
          <p:spPr>
            <a:xfrm>
              <a:off x="1139891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7" name="Google Shape;2377;p7"/>
            <p:cNvSpPr/>
            <p:nvPr/>
          </p:nvSpPr>
          <p:spPr>
            <a:xfrm>
              <a:off x="1228679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8" name="Google Shape;2378;p7"/>
            <p:cNvSpPr/>
            <p:nvPr/>
          </p:nvSpPr>
          <p:spPr>
            <a:xfrm>
              <a:off x="1317466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79" name="Google Shape;2379;p7"/>
            <p:cNvSpPr/>
            <p:nvPr/>
          </p:nvSpPr>
          <p:spPr>
            <a:xfrm>
              <a:off x="873527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0" name="Google Shape;2380;p7"/>
            <p:cNvSpPr/>
            <p:nvPr/>
          </p:nvSpPr>
          <p:spPr>
            <a:xfrm>
              <a:off x="962315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1" name="Google Shape;2381;p7"/>
            <p:cNvSpPr/>
            <p:nvPr/>
          </p:nvSpPr>
          <p:spPr>
            <a:xfrm>
              <a:off x="1051103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2" name="Google Shape;2382;p7"/>
            <p:cNvSpPr/>
            <p:nvPr/>
          </p:nvSpPr>
          <p:spPr>
            <a:xfrm>
              <a:off x="1139891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3" name="Google Shape;2383;p7"/>
            <p:cNvSpPr/>
            <p:nvPr/>
          </p:nvSpPr>
          <p:spPr>
            <a:xfrm>
              <a:off x="1228679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4" name="Google Shape;2384;p7"/>
            <p:cNvSpPr/>
            <p:nvPr/>
          </p:nvSpPr>
          <p:spPr>
            <a:xfrm>
              <a:off x="1317466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5" name="Google Shape;2385;p7"/>
            <p:cNvSpPr/>
            <p:nvPr/>
          </p:nvSpPr>
          <p:spPr>
            <a:xfrm>
              <a:off x="873527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6" name="Google Shape;2386;p7"/>
            <p:cNvSpPr/>
            <p:nvPr/>
          </p:nvSpPr>
          <p:spPr>
            <a:xfrm>
              <a:off x="962315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7" name="Google Shape;2387;p7"/>
            <p:cNvSpPr/>
            <p:nvPr/>
          </p:nvSpPr>
          <p:spPr>
            <a:xfrm>
              <a:off x="1051103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8" name="Google Shape;2388;p7"/>
            <p:cNvSpPr/>
            <p:nvPr/>
          </p:nvSpPr>
          <p:spPr>
            <a:xfrm>
              <a:off x="1139891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89" name="Google Shape;2389;p7"/>
            <p:cNvSpPr/>
            <p:nvPr/>
          </p:nvSpPr>
          <p:spPr>
            <a:xfrm>
              <a:off x="1228679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0" name="Google Shape;2390;p7"/>
            <p:cNvSpPr/>
            <p:nvPr/>
          </p:nvSpPr>
          <p:spPr>
            <a:xfrm>
              <a:off x="1317466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1" name="Google Shape;2391;p7"/>
            <p:cNvSpPr/>
            <p:nvPr/>
          </p:nvSpPr>
          <p:spPr>
            <a:xfrm>
              <a:off x="873527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2" name="Google Shape;2392;p7"/>
            <p:cNvSpPr/>
            <p:nvPr/>
          </p:nvSpPr>
          <p:spPr>
            <a:xfrm>
              <a:off x="962315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3" name="Google Shape;2393;p7"/>
            <p:cNvSpPr/>
            <p:nvPr/>
          </p:nvSpPr>
          <p:spPr>
            <a:xfrm>
              <a:off x="1051103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4" name="Google Shape;2394;p7"/>
            <p:cNvSpPr/>
            <p:nvPr/>
          </p:nvSpPr>
          <p:spPr>
            <a:xfrm>
              <a:off x="1139891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5" name="Google Shape;2395;p7"/>
            <p:cNvSpPr/>
            <p:nvPr/>
          </p:nvSpPr>
          <p:spPr>
            <a:xfrm>
              <a:off x="1228679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6" name="Google Shape;2396;p7"/>
            <p:cNvSpPr/>
            <p:nvPr/>
          </p:nvSpPr>
          <p:spPr>
            <a:xfrm>
              <a:off x="1317466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7" name="Google Shape;2397;p7"/>
            <p:cNvSpPr/>
            <p:nvPr/>
          </p:nvSpPr>
          <p:spPr>
            <a:xfrm>
              <a:off x="873527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8" name="Google Shape;2398;p7"/>
            <p:cNvSpPr/>
            <p:nvPr/>
          </p:nvSpPr>
          <p:spPr>
            <a:xfrm>
              <a:off x="962315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99" name="Google Shape;2399;p7"/>
            <p:cNvSpPr/>
            <p:nvPr/>
          </p:nvSpPr>
          <p:spPr>
            <a:xfrm>
              <a:off x="1051103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0" name="Google Shape;2400;p7"/>
            <p:cNvSpPr/>
            <p:nvPr/>
          </p:nvSpPr>
          <p:spPr>
            <a:xfrm>
              <a:off x="1139891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1" name="Google Shape;2401;p7"/>
            <p:cNvSpPr/>
            <p:nvPr/>
          </p:nvSpPr>
          <p:spPr>
            <a:xfrm>
              <a:off x="1228679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2" name="Google Shape;2402;p7"/>
            <p:cNvSpPr/>
            <p:nvPr/>
          </p:nvSpPr>
          <p:spPr>
            <a:xfrm>
              <a:off x="1317466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3" name="Google Shape;2403;p7"/>
            <p:cNvSpPr/>
            <p:nvPr/>
          </p:nvSpPr>
          <p:spPr>
            <a:xfrm>
              <a:off x="873527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4" name="Google Shape;2404;p7"/>
            <p:cNvSpPr/>
            <p:nvPr/>
          </p:nvSpPr>
          <p:spPr>
            <a:xfrm>
              <a:off x="962315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5" name="Google Shape;2405;p7"/>
            <p:cNvSpPr/>
            <p:nvPr/>
          </p:nvSpPr>
          <p:spPr>
            <a:xfrm>
              <a:off x="1051103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6" name="Google Shape;2406;p7"/>
            <p:cNvSpPr/>
            <p:nvPr/>
          </p:nvSpPr>
          <p:spPr>
            <a:xfrm>
              <a:off x="1139891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7" name="Google Shape;2407;p7"/>
            <p:cNvSpPr/>
            <p:nvPr/>
          </p:nvSpPr>
          <p:spPr>
            <a:xfrm>
              <a:off x="1228679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8" name="Google Shape;2408;p7"/>
            <p:cNvSpPr/>
            <p:nvPr/>
          </p:nvSpPr>
          <p:spPr>
            <a:xfrm>
              <a:off x="1317466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09" name="Google Shape;2409;p7"/>
            <p:cNvSpPr/>
            <p:nvPr/>
          </p:nvSpPr>
          <p:spPr>
            <a:xfrm>
              <a:off x="873527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0" name="Google Shape;2410;p7"/>
            <p:cNvSpPr/>
            <p:nvPr/>
          </p:nvSpPr>
          <p:spPr>
            <a:xfrm>
              <a:off x="962315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1" name="Google Shape;2411;p7"/>
            <p:cNvSpPr/>
            <p:nvPr/>
          </p:nvSpPr>
          <p:spPr>
            <a:xfrm>
              <a:off x="1051103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2" name="Google Shape;2412;p7"/>
            <p:cNvSpPr/>
            <p:nvPr/>
          </p:nvSpPr>
          <p:spPr>
            <a:xfrm>
              <a:off x="1139891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3" name="Google Shape;2413;p7"/>
            <p:cNvSpPr/>
            <p:nvPr/>
          </p:nvSpPr>
          <p:spPr>
            <a:xfrm>
              <a:off x="1228679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4" name="Google Shape;2414;p7"/>
            <p:cNvSpPr/>
            <p:nvPr/>
          </p:nvSpPr>
          <p:spPr>
            <a:xfrm>
              <a:off x="1317466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5" name="Google Shape;2415;p7"/>
            <p:cNvSpPr/>
            <p:nvPr/>
          </p:nvSpPr>
          <p:spPr>
            <a:xfrm>
              <a:off x="873527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6" name="Google Shape;2416;p7"/>
            <p:cNvSpPr/>
            <p:nvPr/>
          </p:nvSpPr>
          <p:spPr>
            <a:xfrm>
              <a:off x="962315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7" name="Google Shape;2417;p7"/>
            <p:cNvSpPr/>
            <p:nvPr/>
          </p:nvSpPr>
          <p:spPr>
            <a:xfrm>
              <a:off x="1051103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8" name="Google Shape;2418;p7"/>
            <p:cNvSpPr/>
            <p:nvPr/>
          </p:nvSpPr>
          <p:spPr>
            <a:xfrm>
              <a:off x="1139891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19" name="Google Shape;2419;p7"/>
            <p:cNvSpPr/>
            <p:nvPr/>
          </p:nvSpPr>
          <p:spPr>
            <a:xfrm>
              <a:off x="1228679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0" name="Google Shape;2420;p7"/>
            <p:cNvSpPr/>
            <p:nvPr/>
          </p:nvSpPr>
          <p:spPr>
            <a:xfrm>
              <a:off x="1317466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1" name="Google Shape;2421;p7"/>
            <p:cNvSpPr/>
            <p:nvPr/>
          </p:nvSpPr>
          <p:spPr>
            <a:xfrm>
              <a:off x="873527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2" name="Google Shape;2422;p7"/>
            <p:cNvSpPr/>
            <p:nvPr/>
          </p:nvSpPr>
          <p:spPr>
            <a:xfrm>
              <a:off x="962315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3" name="Google Shape;2423;p7"/>
            <p:cNvSpPr/>
            <p:nvPr/>
          </p:nvSpPr>
          <p:spPr>
            <a:xfrm>
              <a:off x="1051103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4" name="Google Shape;2424;p7"/>
            <p:cNvSpPr/>
            <p:nvPr/>
          </p:nvSpPr>
          <p:spPr>
            <a:xfrm>
              <a:off x="1139891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5" name="Google Shape;2425;p7"/>
            <p:cNvSpPr/>
            <p:nvPr/>
          </p:nvSpPr>
          <p:spPr>
            <a:xfrm>
              <a:off x="1228679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6" name="Google Shape;2426;p7"/>
            <p:cNvSpPr/>
            <p:nvPr/>
          </p:nvSpPr>
          <p:spPr>
            <a:xfrm>
              <a:off x="1317466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7" name="Google Shape;2427;p7"/>
            <p:cNvSpPr/>
            <p:nvPr/>
          </p:nvSpPr>
          <p:spPr>
            <a:xfrm>
              <a:off x="1406254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8" name="Google Shape;2428;p7"/>
            <p:cNvSpPr/>
            <p:nvPr/>
          </p:nvSpPr>
          <p:spPr>
            <a:xfrm>
              <a:off x="1406254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29" name="Google Shape;2429;p7"/>
            <p:cNvSpPr/>
            <p:nvPr/>
          </p:nvSpPr>
          <p:spPr>
            <a:xfrm>
              <a:off x="1406254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0" name="Google Shape;2430;p7"/>
            <p:cNvSpPr/>
            <p:nvPr/>
          </p:nvSpPr>
          <p:spPr>
            <a:xfrm>
              <a:off x="1406254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1" name="Google Shape;2431;p7"/>
            <p:cNvSpPr/>
            <p:nvPr/>
          </p:nvSpPr>
          <p:spPr>
            <a:xfrm>
              <a:off x="1406254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2" name="Google Shape;2432;p7"/>
            <p:cNvSpPr/>
            <p:nvPr/>
          </p:nvSpPr>
          <p:spPr>
            <a:xfrm>
              <a:off x="1406254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3" name="Google Shape;2433;p7"/>
            <p:cNvSpPr/>
            <p:nvPr/>
          </p:nvSpPr>
          <p:spPr>
            <a:xfrm>
              <a:off x="1406254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4" name="Google Shape;2434;p7"/>
            <p:cNvSpPr/>
            <p:nvPr/>
          </p:nvSpPr>
          <p:spPr>
            <a:xfrm>
              <a:off x="1406254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5" name="Google Shape;2435;p7"/>
            <p:cNvSpPr/>
            <p:nvPr/>
          </p:nvSpPr>
          <p:spPr>
            <a:xfrm>
              <a:off x="1406254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6" name="Google Shape;2436;p7"/>
            <p:cNvSpPr/>
            <p:nvPr/>
          </p:nvSpPr>
          <p:spPr>
            <a:xfrm>
              <a:off x="1406254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7" name="Google Shape;2437;p7"/>
            <p:cNvSpPr/>
            <p:nvPr/>
          </p:nvSpPr>
          <p:spPr>
            <a:xfrm>
              <a:off x="1406254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8" name="Google Shape;2438;p7"/>
            <p:cNvSpPr/>
            <p:nvPr/>
          </p:nvSpPr>
          <p:spPr>
            <a:xfrm>
              <a:off x="1406254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39" name="Google Shape;2439;p7"/>
            <p:cNvSpPr/>
            <p:nvPr/>
          </p:nvSpPr>
          <p:spPr>
            <a:xfrm>
              <a:off x="1406254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0" name="Google Shape;2440;p7"/>
            <p:cNvSpPr/>
            <p:nvPr/>
          </p:nvSpPr>
          <p:spPr>
            <a:xfrm>
              <a:off x="1495042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1" name="Google Shape;2441;p7"/>
            <p:cNvSpPr/>
            <p:nvPr/>
          </p:nvSpPr>
          <p:spPr>
            <a:xfrm>
              <a:off x="1495042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2" name="Google Shape;2442;p7"/>
            <p:cNvSpPr/>
            <p:nvPr/>
          </p:nvSpPr>
          <p:spPr>
            <a:xfrm>
              <a:off x="1495042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3" name="Google Shape;2443;p7"/>
            <p:cNvSpPr/>
            <p:nvPr/>
          </p:nvSpPr>
          <p:spPr>
            <a:xfrm>
              <a:off x="1495042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4" name="Google Shape;2444;p7"/>
            <p:cNvSpPr/>
            <p:nvPr/>
          </p:nvSpPr>
          <p:spPr>
            <a:xfrm>
              <a:off x="1495042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5" name="Google Shape;2445;p7"/>
            <p:cNvSpPr/>
            <p:nvPr/>
          </p:nvSpPr>
          <p:spPr>
            <a:xfrm>
              <a:off x="1495042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6" name="Google Shape;2446;p7"/>
            <p:cNvSpPr/>
            <p:nvPr/>
          </p:nvSpPr>
          <p:spPr>
            <a:xfrm>
              <a:off x="1495042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7" name="Google Shape;2447;p7"/>
            <p:cNvSpPr/>
            <p:nvPr/>
          </p:nvSpPr>
          <p:spPr>
            <a:xfrm>
              <a:off x="1495042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8" name="Google Shape;2448;p7"/>
            <p:cNvSpPr/>
            <p:nvPr/>
          </p:nvSpPr>
          <p:spPr>
            <a:xfrm>
              <a:off x="1495042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49" name="Google Shape;2449;p7"/>
            <p:cNvSpPr/>
            <p:nvPr/>
          </p:nvSpPr>
          <p:spPr>
            <a:xfrm>
              <a:off x="1495042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0" name="Google Shape;2450;p7"/>
            <p:cNvSpPr/>
            <p:nvPr/>
          </p:nvSpPr>
          <p:spPr>
            <a:xfrm>
              <a:off x="1495042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1" name="Google Shape;2451;p7"/>
            <p:cNvSpPr/>
            <p:nvPr/>
          </p:nvSpPr>
          <p:spPr>
            <a:xfrm>
              <a:off x="1495042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2" name="Google Shape;2452;p7"/>
            <p:cNvSpPr/>
            <p:nvPr/>
          </p:nvSpPr>
          <p:spPr>
            <a:xfrm>
              <a:off x="1495042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3" name="Google Shape;2453;p7"/>
            <p:cNvSpPr/>
            <p:nvPr/>
          </p:nvSpPr>
          <p:spPr>
            <a:xfrm>
              <a:off x="1583830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4" name="Google Shape;2454;p7"/>
            <p:cNvSpPr/>
            <p:nvPr/>
          </p:nvSpPr>
          <p:spPr>
            <a:xfrm>
              <a:off x="1583830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5" name="Google Shape;2455;p7"/>
            <p:cNvSpPr/>
            <p:nvPr/>
          </p:nvSpPr>
          <p:spPr>
            <a:xfrm>
              <a:off x="1583830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6" name="Google Shape;2456;p7"/>
            <p:cNvSpPr/>
            <p:nvPr/>
          </p:nvSpPr>
          <p:spPr>
            <a:xfrm>
              <a:off x="1583830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7" name="Google Shape;2457;p7"/>
            <p:cNvSpPr/>
            <p:nvPr/>
          </p:nvSpPr>
          <p:spPr>
            <a:xfrm>
              <a:off x="1583830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8" name="Google Shape;2458;p7"/>
            <p:cNvSpPr/>
            <p:nvPr/>
          </p:nvSpPr>
          <p:spPr>
            <a:xfrm>
              <a:off x="1583830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59" name="Google Shape;2459;p7"/>
            <p:cNvSpPr/>
            <p:nvPr/>
          </p:nvSpPr>
          <p:spPr>
            <a:xfrm>
              <a:off x="1583830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0" name="Google Shape;2460;p7"/>
            <p:cNvSpPr/>
            <p:nvPr/>
          </p:nvSpPr>
          <p:spPr>
            <a:xfrm>
              <a:off x="1583830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1" name="Google Shape;2461;p7"/>
            <p:cNvSpPr/>
            <p:nvPr/>
          </p:nvSpPr>
          <p:spPr>
            <a:xfrm>
              <a:off x="1583830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2" name="Google Shape;2462;p7"/>
            <p:cNvSpPr/>
            <p:nvPr/>
          </p:nvSpPr>
          <p:spPr>
            <a:xfrm>
              <a:off x="1583830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3" name="Google Shape;2463;p7"/>
            <p:cNvSpPr/>
            <p:nvPr/>
          </p:nvSpPr>
          <p:spPr>
            <a:xfrm>
              <a:off x="1583830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4" name="Google Shape;2464;p7"/>
            <p:cNvSpPr/>
            <p:nvPr/>
          </p:nvSpPr>
          <p:spPr>
            <a:xfrm>
              <a:off x="1583830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5" name="Google Shape;2465;p7"/>
            <p:cNvSpPr/>
            <p:nvPr/>
          </p:nvSpPr>
          <p:spPr>
            <a:xfrm>
              <a:off x="1583830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6" name="Google Shape;2466;p7"/>
            <p:cNvSpPr/>
            <p:nvPr/>
          </p:nvSpPr>
          <p:spPr>
            <a:xfrm>
              <a:off x="1672617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7" name="Google Shape;2467;p7"/>
            <p:cNvSpPr/>
            <p:nvPr/>
          </p:nvSpPr>
          <p:spPr>
            <a:xfrm>
              <a:off x="1672617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8" name="Google Shape;2468;p7"/>
            <p:cNvSpPr/>
            <p:nvPr/>
          </p:nvSpPr>
          <p:spPr>
            <a:xfrm>
              <a:off x="1672617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69" name="Google Shape;2469;p7"/>
            <p:cNvSpPr/>
            <p:nvPr/>
          </p:nvSpPr>
          <p:spPr>
            <a:xfrm>
              <a:off x="1672617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0" name="Google Shape;2470;p7"/>
            <p:cNvSpPr/>
            <p:nvPr/>
          </p:nvSpPr>
          <p:spPr>
            <a:xfrm>
              <a:off x="1672617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1" name="Google Shape;2471;p7"/>
            <p:cNvSpPr/>
            <p:nvPr/>
          </p:nvSpPr>
          <p:spPr>
            <a:xfrm>
              <a:off x="1672617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2" name="Google Shape;2472;p7"/>
            <p:cNvSpPr/>
            <p:nvPr/>
          </p:nvSpPr>
          <p:spPr>
            <a:xfrm>
              <a:off x="1672617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3" name="Google Shape;2473;p7"/>
            <p:cNvSpPr/>
            <p:nvPr/>
          </p:nvSpPr>
          <p:spPr>
            <a:xfrm>
              <a:off x="1672617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4" name="Google Shape;2474;p7"/>
            <p:cNvSpPr/>
            <p:nvPr/>
          </p:nvSpPr>
          <p:spPr>
            <a:xfrm>
              <a:off x="1672617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5" name="Google Shape;2475;p7"/>
            <p:cNvSpPr/>
            <p:nvPr/>
          </p:nvSpPr>
          <p:spPr>
            <a:xfrm>
              <a:off x="1672617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6" name="Google Shape;2476;p7"/>
            <p:cNvSpPr/>
            <p:nvPr/>
          </p:nvSpPr>
          <p:spPr>
            <a:xfrm>
              <a:off x="1672617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7" name="Google Shape;2477;p7"/>
            <p:cNvSpPr/>
            <p:nvPr/>
          </p:nvSpPr>
          <p:spPr>
            <a:xfrm>
              <a:off x="1672617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8" name="Google Shape;2478;p7"/>
            <p:cNvSpPr/>
            <p:nvPr/>
          </p:nvSpPr>
          <p:spPr>
            <a:xfrm>
              <a:off x="1672617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79" name="Google Shape;2479;p7"/>
            <p:cNvSpPr/>
            <p:nvPr/>
          </p:nvSpPr>
          <p:spPr>
            <a:xfrm>
              <a:off x="873527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0" name="Google Shape;2480;p7"/>
            <p:cNvSpPr/>
            <p:nvPr/>
          </p:nvSpPr>
          <p:spPr>
            <a:xfrm>
              <a:off x="962315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1" name="Google Shape;2481;p7"/>
            <p:cNvSpPr/>
            <p:nvPr/>
          </p:nvSpPr>
          <p:spPr>
            <a:xfrm>
              <a:off x="1051103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2" name="Google Shape;2482;p7"/>
            <p:cNvSpPr/>
            <p:nvPr/>
          </p:nvSpPr>
          <p:spPr>
            <a:xfrm>
              <a:off x="1139891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3" name="Google Shape;2483;p7"/>
            <p:cNvSpPr/>
            <p:nvPr/>
          </p:nvSpPr>
          <p:spPr>
            <a:xfrm>
              <a:off x="1228679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4" name="Google Shape;2484;p7"/>
            <p:cNvSpPr/>
            <p:nvPr/>
          </p:nvSpPr>
          <p:spPr>
            <a:xfrm>
              <a:off x="1317466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5" name="Google Shape;2485;p7"/>
            <p:cNvSpPr/>
            <p:nvPr/>
          </p:nvSpPr>
          <p:spPr>
            <a:xfrm>
              <a:off x="1406254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6" name="Google Shape;2486;p7"/>
            <p:cNvSpPr/>
            <p:nvPr/>
          </p:nvSpPr>
          <p:spPr>
            <a:xfrm>
              <a:off x="1495042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7" name="Google Shape;2487;p7"/>
            <p:cNvSpPr/>
            <p:nvPr/>
          </p:nvSpPr>
          <p:spPr>
            <a:xfrm>
              <a:off x="1583830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8" name="Google Shape;2488;p7"/>
            <p:cNvSpPr/>
            <p:nvPr/>
          </p:nvSpPr>
          <p:spPr>
            <a:xfrm>
              <a:off x="1672617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89" name="Google Shape;2489;p7"/>
            <p:cNvSpPr/>
            <p:nvPr/>
          </p:nvSpPr>
          <p:spPr>
            <a:xfrm>
              <a:off x="873527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0" name="Google Shape;2490;p7"/>
            <p:cNvSpPr/>
            <p:nvPr/>
          </p:nvSpPr>
          <p:spPr>
            <a:xfrm>
              <a:off x="962315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1" name="Google Shape;2491;p7"/>
            <p:cNvSpPr/>
            <p:nvPr/>
          </p:nvSpPr>
          <p:spPr>
            <a:xfrm>
              <a:off x="1051103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2" name="Google Shape;2492;p7"/>
            <p:cNvSpPr/>
            <p:nvPr/>
          </p:nvSpPr>
          <p:spPr>
            <a:xfrm>
              <a:off x="1139891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3" name="Google Shape;2493;p7"/>
            <p:cNvSpPr/>
            <p:nvPr/>
          </p:nvSpPr>
          <p:spPr>
            <a:xfrm>
              <a:off x="1228679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4" name="Google Shape;2494;p7"/>
            <p:cNvSpPr/>
            <p:nvPr/>
          </p:nvSpPr>
          <p:spPr>
            <a:xfrm>
              <a:off x="1317466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5" name="Google Shape;2495;p7"/>
            <p:cNvSpPr/>
            <p:nvPr/>
          </p:nvSpPr>
          <p:spPr>
            <a:xfrm>
              <a:off x="1406254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6" name="Google Shape;2496;p7"/>
            <p:cNvSpPr/>
            <p:nvPr/>
          </p:nvSpPr>
          <p:spPr>
            <a:xfrm>
              <a:off x="1495042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7" name="Google Shape;2497;p7"/>
            <p:cNvSpPr/>
            <p:nvPr/>
          </p:nvSpPr>
          <p:spPr>
            <a:xfrm>
              <a:off x="1583830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8" name="Google Shape;2498;p7"/>
            <p:cNvSpPr/>
            <p:nvPr/>
          </p:nvSpPr>
          <p:spPr>
            <a:xfrm>
              <a:off x="1672617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499" name="Google Shape;2499;p7"/>
            <p:cNvSpPr/>
            <p:nvPr/>
          </p:nvSpPr>
          <p:spPr>
            <a:xfrm>
              <a:off x="784740" y="163081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0" name="Google Shape;2500;p7"/>
            <p:cNvSpPr/>
            <p:nvPr/>
          </p:nvSpPr>
          <p:spPr>
            <a:xfrm>
              <a:off x="784740" y="172874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1" name="Google Shape;2501;p7"/>
            <p:cNvSpPr/>
            <p:nvPr/>
          </p:nvSpPr>
          <p:spPr>
            <a:xfrm>
              <a:off x="784740" y="182668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2" name="Google Shape;2502;p7"/>
            <p:cNvSpPr/>
            <p:nvPr/>
          </p:nvSpPr>
          <p:spPr>
            <a:xfrm>
              <a:off x="784740" y="192461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3" name="Google Shape;2503;p7"/>
            <p:cNvSpPr/>
            <p:nvPr/>
          </p:nvSpPr>
          <p:spPr>
            <a:xfrm>
              <a:off x="784740" y="202255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4" name="Google Shape;2504;p7"/>
            <p:cNvSpPr/>
            <p:nvPr/>
          </p:nvSpPr>
          <p:spPr>
            <a:xfrm>
              <a:off x="784740" y="212048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5" name="Google Shape;2505;p7"/>
            <p:cNvSpPr/>
            <p:nvPr/>
          </p:nvSpPr>
          <p:spPr>
            <a:xfrm>
              <a:off x="784740" y="2218424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6" name="Google Shape;2506;p7"/>
            <p:cNvSpPr/>
            <p:nvPr/>
          </p:nvSpPr>
          <p:spPr>
            <a:xfrm>
              <a:off x="784740" y="231635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7" name="Google Shape;2507;p7"/>
            <p:cNvSpPr/>
            <p:nvPr/>
          </p:nvSpPr>
          <p:spPr>
            <a:xfrm>
              <a:off x="784740" y="241429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8" name="Google Shape;2508;p7"/>
            <p:cNvSpPr/>
            <p:nvPr/>
          </p:nvSpPr>
          <p:spPr>
            <a:xfrm>
              <a:off x="784740" y="251223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09" name="Google Shape;2509;p7"/>
            <p:cNvSpPr/>
            <p:nvPr/>
          </p:nvSpPr>
          <p:spPr>
            <a:xfrm>
              <a:off x="784740" y="261016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0" name="Google Shape;2510;p7"/>
            <p:cNvSpPr/>
            <p:nvPr/>
          </p:nvSpPr>
          <p:spPr>
            <a:xfrm>
              <a:off x="784740" y="270810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1" name="Google Shape;2511;p7"/>
            <p:cNvSpPr/>
            <p:nvPr/>
          </p:nvSpPr>
          <p:spPr>
            <a:xfrm>
              <a:off x="784740" y="280603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2" name="Google Shape;2512;p7"/>
            <p:cNvSpPr/>
            <p:nvPr/>
          </p:nvSpPr>
          <p:spPr>
            <a:xfrm>
              <a:off x="784740" y="290397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3" name="Google Shape;2513;p7"/>
            <p:cNvSpPr/>
            <p:nvPr/>
          </p:nvSpPr>
          <p:spPr>
            <a:xfrm>
              <a:off x="784740" y="300190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4" name="Google Shape;2514;p7"/>
            <p:cNvSpPr/>
            <p:nvPr/>
          </p:nvSpPr>
          <p:spPr>
            <a:xfrm>
              <a:off x="873527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5" name="Google Shape;2515;p7"/>
            <p:cNvSpPr/>
            <p:nvPr/>
          </p:nvSpPr>
          <p:spPr>
            <a:xfrm>
              <a:off x="962315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6" name="Google Shape;2516;p7"/>
            <p:cNvSpPr/>
            <p:nvPr/>
          </p:nvSpPr>
          <p:spPr>
            <a:xfrm>
              <a:off x="1051103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7" name="Google Shape;2517;p7"/>
            <p:cNvSpPr/>
            <p:nvPr/>
          </p:nvSpPr>
          <p:spPr>
            <a:xfrm>
              <a:off x="1139891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8" name="Google Shape;2518;p7"/>
            <p:cNvSpPr/>
            <p:nvPr/>
          </p:nvSpPr>
          <p:spPr>
            <a:xfrm>
              <a:off x="1228679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19" name="Google Shape;2519;p7"/>
            <p:cNvSpPr/>
            <p:nvPr/>
          </p:nvSpPr>
          <p:spPr>
            <a:xfrm>
              <a:off x="1317466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0" name="Google Shape;2520;p7"/>
            <p:cNvSpPr/>
            <p:nvPr/>
          </p:nvSpPr>
          <p:spPr>
            <a:xfrm>
              <a:off x="873527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1" name="Google Shape;2521;p7"/>
            <p:cNvSpPr/>
            <p:nvPr/>
          </p:nvSpPr>
          <p:spPr>
            <a:xfrm>
              <a:off x="962315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2" name="Google Shape;2522;p7"/>
            <p:cNvSpPr/>
            <p:nvPr/>
          </p:nvSpPr>
          <p:spPr>
            <a:xfrm>
              <a:off x="1051103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3" name="Google Shape;2523;p7"/>
            <p:cNvSpPr/>
            <p:nvPr/>
          </p:nvSpPr>
          <p:spPr>
            <a:xfrm>
              <a:off x="1139891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4" name="Google Shape;2524;p7"/>
            <p:cNvSpPr/>
            <p:nvPr/>
          </p:nvSpPr>
          <p:spPr>
            <a:xfrm>
              <a:off x="1228679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5" name="Google Shape;2525;p7"/>
            <p:cNvSpPr/>
            <p:nvPr/>
          </p:nvSpPr>
          <p:spPr>
            <a:xfrm>
              <a:off x="1317466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6" name="Google Shape;2526;p7"/>
            <p:cNvSpPr/>
            <p:nvPr/>
          </p:nvSpPr>
          <p:spPr>
            <a:xfrm>
              <a:off x="873527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7" name="Google Shape;2527;p7"/>
            <p:cNvSpPr/>
            <p:nvPr/>
          </p:nvSpPr>
          <p:spPr>
            <a:xfrm>
              <a:off x="962315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8" name="Google Shape;2528;p7"/>
            <p:cNvSpPr/>
            <p:nvPr/>
          </p:nvSpPr>
          <p:spPr>
            <a:xfrm>
              <a:off x="1051103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29" name="Google Shape;2529;p7"/>
            <p:cNvSpPr/>
            <p:nvPr/>
          </p:nvSpPr>
          <p:spPr>
            <a:xfrm>
              <a:off x="1139891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0" name="Google Shape;2530;p7"/>
            <p:cNvSpPr/>
            <p:nvPr/>
          </p:nvSpPr>
          <p:spPr>
            <a:xfrm>
              <a:off x="1228679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1" name="Google Shape;2531;p7"/>
            <p:cNvSpPr/>
            <p:nvPr/>
          </p:nvSpPr>
          <p:spPr>
            <a:xfrm>
              <a:off x="1317466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2" name="Google Shape;2532;p7"/>
            <p:cNvSpPr/>
            <p:nvPr/>
          </p:nvSpPr>
          <p:spPr>
            <a:xfrm>
              <a:off x="873527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3" name="Google Shape;2533;p7"/>
            <p:cNvSpPr/>
            <p:nvPr/>
          </p:nvSpPr>
          <p:spPr>
            <a:xfrm>
              <a:off x="962315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4" name="Google Shape;2534;p7"/>
            <p:cNvSpPr/>
            <p:nvPr/>
          </p:nvSpPr>
          <p:spPr>
            <a:xfrm>
              <a:off x="1051103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5" name="Google Shape;2535;p7"/>
            <p:cNvSpPr/>
            <p:nvPr/>
          </p:nvSpPr>
          <p:spPr>
            <a:xfrm>
              <a:off x="1139891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6" name="Google Shape;2536;p7"/>
            <p:cNvSpPr/>
            <p:nvPr/>
          </p:nvSpPr>
          <p:spPr>
            <a:xfrm>
              <a:off x="1228679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7" name="Google Shape;2537;p7"/>
            <p:cNvSpPr/>
            <p:nvPr/>
          </p:nvSpPr>
          <p:spPr>
            <a:xfrm>
              <a:off x="1317466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8" name="Google Shape;2538;p7"/>
            <p:cNvSpPr/>
            <p:nvPr/>
          </p:nvSpPr>
          <p:spPr>
            <a:xfrm>
              <a:off x="873527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39" name="Google Shape;2539;p7"/>
            <p:cNvSpPr/>
            <p:nvPr/>
          </p:nvSpPr>
          <p:spPr>
            <a:xfrm>
              <a:off x="962315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0" name="Google Shape;2540;p7"/>
            <p:cNvSpPr/>
            <p:nvPr/>
          </p:nvSpPr>
          <p:spPr>
            <a:xfrm>
              <a:off x="1051103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1" name="Google Shape;2541;p7"/>
            <p:cNvSpPr/>
            <p:nvPr/>
          </p:nvSpPr>
          <p:spPr>
            <a:xfrm>
              <a:off x="1139891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2" name="Google Shape;2542;p7"/>
            <p:cNvSpPr/>
            <p:nvPr/>
          </p:nvSpPr>
          <p:spPr>
            <a:xfrm>
              <a:off x="1228679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3" name="Google Shape;2543;p7"/>
            <p:cNvSpPr/>
            <p:nvPr/>
          </p:nvSpPr>
          <p:spPr>
            <a:xfrm>
              <a:off x="1317466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4" name="Google Shape;2544;p7"/>
            <p:cNvSpPr/>
            <p:nvPr/>
          </p:nvSpPr>
          <p:spPr>
            <a:xfrm>
              <a:off x="873527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5" name="Google Shape;2545;p7"/>
            <p:cNvSpPr/>
            <p:nvPr/>
          </p:nvSpPr>
          <p:spPr>
            <a:xfrm>
              <a:off x="962315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6" name="Google Shape;2546;p7"/>
            <p:cNvSpPr/>
            <p:nvPr/>
          </p:nvSpPr>
          <p:spPr>
            <a:xfrm>
              <a:off x="1051103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7" name="Google Shape;2547;p7"/>
            <p:cNvSpPr/>
            <p:nvPr/>
          </p:nvSpPr>
          <p:spPr>
            <a:xfrm>
              <a:off x="1139891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8" name="Google Shape;2548;p7"/>
            <p:cNvSpPr/>
            <p:nvPr/>
          </p:nvSpPr>
          <p:spPr>
            <a:xfrm>
              <a:off x="1228679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49" name="Google Shape;2549;p7"/>
            <p:cNvSpPr/>
            <p:nvPr/>
          </p:nvSpPr>
          <p:spPr>
            <a:xfrm>
              <a:off x="1317466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0" name="Google Shape;2550;p7"/>
            <p:cNvSpPr/>
            <p:nvPr/>
          </p:nvSpPr>
          <p:spPr>
            <a:xfrm>
              <a:off x="873527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1" name="Google Shape;2551;p7"/>
            <p:cNvSpPr/>
            <p:nvPr/>
          </p:nvSpPr>
          <p:spPr>
            <a:xfrm>
              <a:off x="962315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2" name="Google Shape;2552;p7"/>
            <p:cNvSpPr/>
            <p:nvPr/>
          </p:nvSpPr>
          <p:spPr>
            <a:xfrm>
              <a:off x="1051103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3" name="Google Shape;2553;p7"/>
            <p:cNvSpPr/>
            <p:nvPr/>
          </p:nvSpPr>
          <p:spPr>
            <a:xfrm>
              <a:off x="1139891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4" name="Google Shape;2554;p7"/>
            <p:cNvSpPr/>
            <p:nvPr/>
          </p:nvSpPr>
          <p:spPr>
            <a:xfrm>
              <a:off x="1228679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5" name="Google Shape;2555;p7"/>
            <p:cNvSpPr/>
            <p:nvPr/>
          </p:nvSpPr>
          <p:spPr>
            <a:xfrm>
              <a:off x="1317466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6" name="Google Shape;2556;p7"/>
            <p:cNvSpPr/>
            <p:nvPr/>
          </p:nvSpPr>
          <p:spPr>
            <a:xfrm>
              <a:off x="873527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7" name="Google Shape;2557;p7"/>
            <p:cNvSpPr/>
            <p:nvPr/>
          </p:nvSpPr>
          <p:spPr>
            <a:xfrm>
              <a:off x="962315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8" name="Google Shape;2558;p7"/>
            <p:cNvSpPr/>
            <p:nvPr/>
          </p:nvSpPr>
          <p:spPr>
            <a:xfrm>
              <a:off x="1051103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59" name="Google Shape;2559;p7"/>
            <p:cNvSpPr/>
            <p:nvPr/>
          </p:nvSpPr>
          <p:spPr>
            <a:xfrm>
              <a:off x="1139891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0" name="Google Shape;2560;p7"/>
            <p:cNvSpPr/>
            <p:nvPr/>
          </p:nvSpPr>
          <p:spPr>
            <a:xfrm>
              <a:off x="1228679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1" name="Google Shape;2561;p7"/>
            <p:cNvSpPr/>
            <p:nvPr/>
          </p:nvSpPr>
          <p:spPr>
            <a:xfrm>
              <a:off x="1317466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2" name="Google Shape;2562;p7"/>
            <p:cNvSpPr/>
            <p:nvPr/>
          </p:nvSpPr>
          <p:spPr>
            <a:xfrm>
              <a:off x="873527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3" name="Google Shape;2563;p7"/>
            <p:cNvSpPr/>
            <p:nvPr/>
          </p:nvSpPr>
          <p:spPr>
            <a:xfrm>
              <a:off x="962315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4" name="Google Shape;2564;p7"/>
            <p:cNvSpPr/>
            <p:nvPr/>
          </p:nvSpPr>
          <p:spPr>
            <a:xfrm>
              <a:off x="1051103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5" name="Google Shape;2565;p7"/>
            <p:cNvSpPr/>
            <p:nvPr/>
          </p:nvSpPr>
          <p:spPr>
            <a:xfrm>
              <a:off x="1139891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6" name="Google Shape;2566;p7"/>
            <p:cNvSpPr/>
            <p:nvPr/>
          </p:nvSpPr>
          <p:spPr>
            <a:xfrm>
              <a:off x="1228679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7" name="Google Shape;2567;p7"/>
            <p:cNvSpPr/>
            <p:nvPr/>
          </p:nvSpPr>
          <p:spPr>
            <a:xfrm>
              <a:off x="1317466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8" name="Google Shape;2568;p7"/>
            <p:cNvSpPr/>
            <p:nvPr/>
          </p:nvSpPr>
          <p:spPr>
            <a:xfrm>
              <a:off x="873527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69" name="Google Shape;2569;p7"/>
            <p:cNvSpPr/>
            <p:nvPr/>
          </p:nvSpPr>
          <p:spPr>
            <a:xfrm>
              <a:off x="962315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0" name="Google Shape;2570;p7"/>
            <p:cNvSpPr/>
            <p:nvPr/>
          </p:nvSpPr>
          <p:spPr>
            <a:xfrm>
              <a:off x="1051103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1" name="Google Shape;2571;p7"/>
            <p:cNvSpPr/>
            <p:nvPr/>
          </p:nvSpPr>
          <p:spPr>
            <a:xfrm>
              <a:off x="1139891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2" name="Google Shape;2572;p7"/>
            <p:cNvSpPr/>
            <p:nvPr/>
          </p:nvSpPr>
          <p:spPr>
            <a:xfrm>
              <a:off x="1228679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3" name="Google Shape;2573;p7"/>
            <p:cNvSpPr/>
            <p:nvPr/>
          </p:nvSpPr>
          <p:spPr>
            <a:xfrm>
              <a:off x="1317466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4" name="Google Shape;2574;p7"/>
            <p:cNvSpPr/>
            <p:nvPr/>
          </p:nvSpPr>
          <p:spPr>
            <a:xfrm>
              <a:off x="873527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5" name="Google Shape;2575;p7"/>
            <p:cNvSpPr/>
            <p:nvPr/>
          </p:nvSpPr>
          <p:spPr>
            <a:xfrm>
              <a:off x="962315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6" name="Google Shape;2576;p7"/>
            <p:cNvSpPr/>
            <p:nvPr/>
          </p:nvSpPr>
          <p:spPr>
            <a:xfrm>
              <a:off x="1051103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7" name="Google Shape;2577;p7"/>
            <p:cNvSpPr/>
            <p:nvPr/>
          </p:nvSpPr>
          <p:spPr>
            <a:xfrm>
              <a:off x="1139891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8" name="Google Shape;2578;p7"/>
            <p:cNvSpPr/>
            <p:nvPr/>
          </p:nvSpPr>
          <p:spPr>
            <a:xfrm>
              <a:off x="1228679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79" name="Google Shape;2579;p7"/>
            <p:cNvSpPr/>
            <p:nvPr/>
          </p:nvSpPr>
          <p:spPr>
            <a:xfrm>
              <a:off x="1317466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0" name="Google Shape;2580;p7"/>
            <p:cNvSpPr/>
            <p:nvPr/>
          </p:nvSpPr>
          <p:spPr>
            <a:xfrm>
              <a:off x="873527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1" name="Google Shape;2581;p7"/>
            <p:cNvSpPr/>
            <p:nvPr/>
          </p:nvSpPr>
          <p:spPr>
            <a:xfrm>
              <a:off x="962315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2" name="Google Shape;2582;p7"/>
            <p:cNvSpPr/>
            <p:nvPr/>
          </p:nvSpPr>
          <p:spPr>
            <a:xfrm>
              <a:off x="1051103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3" name="Google Shape;2583;p7"/>
            <p:cNvSpPr/>
            <p:nvPr/>
          </p:nvSpPr>
          <p:spPr>
            <a:xfrm>
              <a:off x="1139891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4" name="Google Shape;2584;p7"/>
            <p:cNvSpPr/>
            <p:nvPr/>
          </p:nvSpPr>
          <p:spPr>
            <a:xfrm>
              <a:off x="1228679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5" name="Google Shape;2585;p7"/>
            <p:cNvSpPr/>
            <p:nvPr/>
          </p:nvSpPr>
          <p:spPr>
            <a:xfrm>
              <a:off x="1317466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6" name="Google Shape;2586;p7"/>
            <p:cNvSpPr/>
            <p:nvPr/>
          </p:nvSpPr>
          <p:spPr>
            <a:xfrm>
              <a:off x="873527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7" name="Google Shape;2587;p7"/>
            <p:cNvSpPr/>
            <p:nvPr/>
          </p:nvSpPr>
          <p:spPr>
            <a:xfrm>
              <a:off x="962315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8" name="Google Shape;2588;p7"/>
            <p:cNvSpPr/>
            <p:nvPr/>
          </p:nvSpPr>
          <p:spPr>
            <a:xfrm>
              <a:off x="1051103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89" name="Google Shape;2589;p7"/>
            <p:cNvSpPr/>
            <p:nvPr/>
          </p:nvSpPr>
          <p:spPr>
            <a:xfrm>
              <a:off x="1139891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0" name="Google Shape;2590;p7"/>
            <p:cNvSpPr/>
            <p:nvPr/>
          </p:nvSpPr>
          <p:spPr>
            <a:xfrm>
              <a:off x="1228679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1" name="Google Shape;2591;p7"/>
            <p:cNvSpPr/>
            <p:nvPr/>
          </p:nvSpPr>
          <p:spPr>
            <a:xfrm>
              <a:off x="1317466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2" name="Google Shape;2592;p7"/>
            <p:cNvSpPr/>
            <p:nvPr/>
          </p:nvSpPr>
          <p:spPr>
            <a:xfrm>
              <a:off x="1406254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3" name="Google Shape;2593;p7"/>
            <p:cNvSpPr/>
            <p:nvPr/>
          </p:nvSpPr>
          <p:spPr>
            <a:xfrm>
              <a:off x="1406254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4" name="Google Shape;2594;p7"/>
            <p:cNvSpPr/>
            <p:nvPr/>
          </p:nvSpPr>
          <p:spPr>
            <a:xfrm>
              <a:off x="1406254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5" name="Google Shape;2595;p7"/>
            <p:cNvSpPr/>
            <p:nvPr/>
          </p:nvSpPr>
          <p:spPr>
            <a:xfrm>
              <a:off x="1406254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6" name="Google Shape;2596;p7"/>
            <p:cNvSpPr/>
            <p:nvPr/>
          </p:nvSpPr>
          <p:spPr>
            <a:xfrm>
              <a:off x="1406254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7" name="Google Shape;2597;p7"/>
            <p:cNvSpPr/>
            <p:nvPr/>
          </p:nvSpPr>
          <p:spPr>
            <a:xfrm>
              <a:off x="1406254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8" name="Google Shape;2598;p7"/>
            <p:cNvSpPr/>
            <p:nvPr/>
          </p:nvSpPr>
          <p:spPr>
            <a:xfrm>
              <a:off x="1406254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599" name="Google Shape;2599;p7"/>
            <p:cNvSpPr/>
            <p:nvPr/>
          </p:nvSpPr>
          <p:spPr>
            <a:xfrm>
              <a:off x="1406254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0" name="Google Shape;2600;p7"/>
            <p:cNvSpPr/>
            <p:nvPr/>
          </p:nvSpPr>
          <p:spPr>
            <a:xfrm>
              <a:off x="1406254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1" name="Google Shape;2601;p7"/>
            <p:cNvSpPr/>
            <p:nvPr/>
          </p:nvSpPr>
          <p:spPr>
            <a:xfrm>
              <a:off x="1406254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2" name="Google Shape;2602;p7"/>
            <p:cNvSpPr/>
            <p:nvPr/>
          </p:nvSpPr>
          <p:spPr>
            <a:xfrm>
              <a:off x="1406254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3" name="Google Shape;2603;p7"/>
            <p:cNvSpPr/>
            <p:nvPr/>
          </p:nvSpPr>
          <p:spPr>
            <a:xfrm>
              <a:off x="1406254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4" name="Google Shape;2604;p7"/>
            <p:cNvSpPr/>
            <p:nvPr/>
          </p:nvSpPr>
          <p:spPr>
            <a:xfrm>
              <a:off x="1406254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5" name="Google Shape;2605;p7"/>
            <p:cNvSpPr/>
            <p:nvPr/>
          </p:nvSpPr>
          <p:spPr>
            <a:xfrm>
              <a:off x="1495042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6" name="Google Shape;2606;p7"/>
            <p:cNvSpPr/>
            <p:nvPr/>
          </p:nvSpPr>
          <p:spPr>
            <a:xfrm>
              <a:off x="1495042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7" name="Google Shape;2607;p7"/>
            <p:cNvSpPr/>
            <p:nvPr/>
          </p:nvSpPr>
          <p:spPr>
            <a:xfrm>
              <a:off x="1495042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8" name="Google Shape;2608;p7"/>
            <p:cNvSpPr/>
            <p:nvPr/>
          </p:nvSpPr>
          <p:spPr>
            <a:xfrm>
              <a:off x="1495042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09" name="Google Shape;2609;p7"/>
            <p:cNvSpPr/>
            <p:nvPr/>
          </p:nvSpPr>
          <p:spPr>
            <a:xfrm>
              <a:off x="1495042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0" name="Google Shape;2610;p7"/>
            <p:cNvSpPr/>
            <p:nvPr/>
          </p:nvSpPr>
          <p:spPr>
            <a:xfrm>
              <a:off x="1495042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1" name="Google Shape;2611;p7"/>
            <p:cNvSpPr/>
            <p:nvPr/>
          </p:nvSpPr>
          <p:spPr>
            <a:xfrm>
              <a:off x="1495042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2" name="Google Shape;2612;p7"/>
            <p:cNvSpPr/>
            <p:nvPr/>
          </p:nvSpPr>
          <p:spPr>
            <a:xfrm>
              <a:off x="1495042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3" name="Google Shape;2613;p7"/>
            <p:cNvSpPr/>
            <p:nvPr/>
          </p:nvSpPr>
          <p:spPr>
            <a:xfrm>
              <a:off x="1495042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4" name="Google Shape;2614;p7"/>
            <p:cNvSpPr/>
            <p:nvPr/>
          </p:nvSpPr>
          <p:spPr>
            <a:xfrm>
              <a:off x="1495042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5" name="Google Shape;2615;p7"/>
            <p:cNvSpPr/>
            <p:nvPr/>
          </p:nvSpPr>
          <p:spPr>
            <a:xfrm>
              <a:off x="1495042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6" name="Google Shape;2616;p7"/>
            <p:cNvSpPr/>
            <p:nvPr/>
          </p:nvSpPr>
          <p:spPr>
            <a:xfrm>
              <a:off x="1495042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7" name="Google Shape;2617;p7"/>
            <p:cNvSpPr/>
            <p:nvPr/>
          </p:nvSpPr>
          <p:spPr>
            <a:xfrm>
              <a:off x="1495042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8" name="Google Shape;2618;p7"/>
            <p:cNvSpPr/>
            <p:nvPr/>
          </p:nvSpPr>
          <p:spPr>
            <a:xfrm>
              <a:off x="1583830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19" name="Google Shape;2619;p7"/>
            <p:cNvSpPr/>
            <p:nvPr/>
          </p:nvSpPr>
          <p:spPr>
            <a:xfrm>
              <a:off x="1583830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0" name="Google Shape;2620;p7"/>
            <p:cNvSpPr/>
            <p:nvPr/>
          </p:nvSpPr>
          <p:spPr>
            <a:xfrm>
              <a:off x="1583830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1" name="Google Shape;2621;p7"/>
            <p:cNvSpPr/>
            <p:nvPr/>
          </p:nvSpPr>
          <p:spPr>
            <a:xfrm>
              <a:off x="1583830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2" name="Google Shape;2622;p7"/>
            <p:cNvSpPr/>
            <p:nvPr/>
          </p:nvSpPr>
          <p:spPr>
            <a:xfrm>
              <a:off x="1583830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3" name="Google Shape;2623;p7"/>
            <p:cNvSpPr/>
            <p:nvPr/>
          </p:nvSpPr>
          <p:spPr>
            <a:xfrm>
              <a:off x="1583830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4" name="Google Shape;2624;p7"/>
            <p:cNvSpPr/>
            <p:nvPr/>
          </p:nvSpPr>
          <p:spPr>
            <a:xfrm>
              <a:off x="1583830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5" name="Google Shape;2625;p7"/>
            <p:cNvSpPr/>
            <p:nvPr/>
          </p:nvSpPr>
          <p:spPr>
            <a:xfrm>
              <a:off x="1583830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6" name="Google Shape;2626;p7"/>
            <p:cNvSpPr/>
            <p:nvPr/>
          </p:nvSpPr>
          <p:spPr>
            <a:xfrm>
              <a:off x="1583830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7" name="Google Shape;2627;p7"/>
            <p:cNvSpPr/>
            <p:nvPr/>
          </p:nvSpPr>
          <p:spPr>
            <a:xfrm>
              <a:off x="1583830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8" name="Google Shape;2628;p7"/>
            <p:cNvSpPr/>
            <p:nvPr/>
          </p:nvSpPr>
          <p:spPr>
            <a:xfrm>
              <a:off x="1583830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29" name="Google Shape;2629;p7"/>
            <p:cNvSpPr/>
            <p:nvPr/>
          </p:nvSpPr>
          <p:spPr>
            <a:xfrm>
              <a:off x="1583830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0" name="Google Shape;2630;p7"/>
            <p:cNvSpPr/>
            <p:nvPr/>
          </p:nvSpPr>
          <p:spPr>
            <a:xfrm>
              <a:off x="1583830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1" name="Google Shape;2631;p7"/>
            <p:cNvSpPr/>
            <p:nvPr/>
          </p:nvSpPr>
          <p:spPr>
            <a:xfrm>
              <a:off x="1672617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2" name="Google Shape;2632;p7"/>
            <p:cNvSpPr/>
            <p:nvPr/>
          </p:nvSpPr>
          <p:spPr>
            <a:xfrm>
              <a:off x="1672617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3" name="Google Shape;2633;p7"/>
            <p:cNvSpPr/>
            <p:nvPr/>
          </p:nvSpPr>
          <p:spPr>
            <a:xfrm>
              <a:off x="1672617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4" name="Google Shape;2634;p7"/>
            <p:cNvSpPr/>
            <p:nvPr/>
          </p:nvSpPr>
          <p:spPr>
            <a:xfrm>
              <a:off x="1672617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5" name="Google Shape;2635;p7"/>
            <p:cNvSpPr/>
            <p:nvPr/>
          </p:nvSpPr>
          <p:spPr>
            <a:xfrm>
              <a:off x="1672617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6" name="Google Shape;2636;p7"/>
            <p:cNvSpPr/>
            <p:nvPr/>
          </p:nvSpPr>
          <p:spPr>
            <a:xfrm>
              <a:off x="1672617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7" name="Google Shape;2637;p7"/>
            <p:cNvSpPr/>
            <p:nvPr/>
          </p:nvSpPr>
          <p:spPr>
            <a:xfrm>
              <a:off x="1672617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8" name="Google Shape;2638;p7"/>
            <p:cNvSpPr/>
            <p:nvPr/>
          </p:nvSpPr>
          <p:spPr>
            <a:xfrm>
              <a:off x="1672617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39" name="Google Shape;2639;p7"/>
            <p:cNvSpPr/>
            <p:nvPr/>
          </p:nvSpPr>
          <p:spPr>
            <a:xfrm>
              <a:off x="1672617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0" name="Google Shape;2640;p7"/>
            <p:cNvSpPr/>
            <p:nvPr/>
          </p:nvSpPr>
          <p:spPr>
            <a:xfrm>
              <a:off x="1672617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1" name="Google Shape;2641;p7"/>
            <p:cNvSpPr/>
            <p:nvPr/>
          </p:nvSpPr>
          <p:spPr>
            <a:xfrm>
              <a:off x="1672617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2" name="Google Shape;2642;p7"/>
            <p:cNvSpPr/>
            <p:nvPr/>
          </p:nvSpPr>
          <p:spPr>
            <a:xfrm>
              <a:off x="1672617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3" name="Google Shape;2643;p7"/>
            <p:cNvSpPr/>
            <p:nvPr/>
          </p:nvSpPr>
          <p:spPr>
            <a:xfrm>
              <a:off x="1672617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4" name="Google Shape;2644;p7"/>
            <p:cNvSpPr/>
            <p:nvPr/>
          </p:nvSpPr>
          <p:spPr>
            <a:xfrm>
              <a:off x="873527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5" name="Google Shape;2645;p7"/>
            <p:cNvSpPr/>
            <p:nvPr/>
          </p:nvSpPr>
          <p:spPr>
            <a:xfrm>
              <a:off x="962315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6" name="Google Shape;2646;p7"/>
            <p:cNvSpPr/>
            <p:nvPr/>
          </p:nvSpPr>
          <p:spPr>
            <a:xfrm>
              <a:off x="1051103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7" name="Google Shape;2647;p7"/>
            <p:cNvSpPr/>
            <p:nvPr/>
          </p:nvSpPr>
          <p:spPr>
            <a:xfrm>
              <a:off x="1139891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8" name="Google Shape;2648;p7"/>
            <p:cNvSpPr/>
            <p:nvPr/>
          </p:nvSpPr>
          <p:spPr>
            <a:xfrm>
              <a:off x="1228679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49" name="Google Shape;2649;p7"/>
            <p:cNvSpPr/>
            <p:nvPr/>
          </p:nvSpPr>
          <p:spPr>
            <a:xfrm>
              <a:off x="1317466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0" name="Google Shape;2650;p7"/>
            <p:cNvSpPr/>
            <p:nvPr/>
          </p:nvSpPr>
          <p:spPr>
            <a:xfrm>
              <a:off x="1406254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1" name="Google Shape;2651;p7"/>
            <p:cNvSpPr/>
            <p:nvPr/>
          </p:nvSpPr>
          <p:spPr>
            <a:xfrm>
              <a:off x="1495042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2" name="Google Shape;2652;p7"/>
            <p:cNvSpPr/>
            <p:nvPr/>
          </p:nvSpPr>
          <p:spPr>
            <a:xfrm>
              <a:off x="1583830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3" name="Google Shape;2653;p7"/>
            <p:cNvSpPr/>
            <p:nvPr/>
          </p:nvSpPr>
          <p:spPr>
            <a:xfrm>
              <a:off x="1672617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4" name="Google Shape;2654;p7"/>
            <p:cNvSpPr/>
            <p:nvPr/>
          </p:nvSpPr>
          <p:spPr>
            <a:xfrm>
              <a:off x="873527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5" name="Google Shape;2655;p7"/>
            <p:cNvSpPr/>
            <p:nvPr/>
          </p:nvSpPr>
          <p:spPr>
            <a:xfrm>
              <a:off x="962315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6" name="Google Shape;2656;p7"/>
            <p:cNvSpPr/>
            <p:nvPr/>
          </p:nvSpPr>
          <p:spPr>
            <a:xfrm>
              <a:off x="1051103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7" name="Google Shape;2657;p7"/>
            <p:cNvSpPr/>
            <p:nvPr/>
          </p:nvSpPr>
          <p:spPr>
            <a:xfrm>
              <a:off x="1139891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8" name="Google Shape;2658;p7"/>
            <p:cNvSpPr/>
            <p:nvPr/>
          </p:nvSpPr>
          <p:spPr>
            <a:xfrm>
              <a:off x="1228679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59" name="Google Shape;2659;p7"/>
            <p:cNvSpPr/>
            <p:nvPr/>
          </p:nvSpPr>
          <p:spPr>
            <a:xfrm>
              <a:off x="1317466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0" name="Google Shape;2660;p7"/>
            <p:cNvSpPr/>
            <p:nvPr/>
          </p:nvSpPr>
          <p:spPr>
            <a:xfrm>
              <a:off x="1406254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1" name="Google Shape;2661;p7"/>
            <p:cNvSpPr/>
            <p:nvPr/>
          </p:nvSpPr>
          <p:spPr>
            <a:xfrm>
              <a:off x="1495042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2" name="Google Shape;2662;p7"/>
            <p:cNvSpPr/>
            <p:nvPr/>
          </p:nvSpPr>
          <p:spPr>
            <a:xfrm>
              <a:off x="1583830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3" name="Google Shape;2663;p7"/>
            <p:cNvSpPr/>
            <p:nvPr/>
          </p:nvSpPr>
          <p:spPr>
            <a:xfrm>
              <a:off x="1672617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4" name="Google Shape;2664;p7"/>
            <p:cNvSpPr/>
            <p:nvPr/>
          </p:nvSpPr>
          <p:spPr>
            <a:xfrm>
              <a:off x="784740" y="31064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5" name="Google Shape;2665;p7"/>
            <p:cNvSpPr/>
            <p:nvPr/>
          </p:nvSpPr>
          <p:spPr>
            <a:xfrm>
              <a:off x="784740" y="320441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6" name="Google Shape;2666;p7"/>
            <p:cNvSpPr/>
            <p:nvPr/>
          </p:nvSpPr>
          <p:spPr>
            <a:xfrm>
              <a:off x="784740" y="330234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7" name="Google Shape;2667;p7"/>
            <p:cNvSpPr/>
            <p:nvPr/>
          </p:nvSpPr>
          <p:spPr>
            <a:xfrm>
              <a:off x="784740" y="340028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8" name="Google Shape;2668;p7"/>
            <p:cNvSpPr/>
            <p:nvPr/>
          </p:nvSpPr>
          <p:spPr>
            <a:xfrm>
              <a:off x="784740" y="349821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69" name="Google Shape;2669;p7"/>
            <p:cNvSpPr/>
            <p:nvPr/>
          </p:nvSpPr>
          <p:spPr>
            <a:xfrm>
              <a:off x="784740" y="359615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0" name="Google Shape;2670;p7"/>
            <p:cNvSpPr/>
            <p:nvPr/>
          </p:nvSpPr>
          <p:spPr>
            <a:xfrm>
              <a:off x="784740" y="369409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1" name="Google Shape;2671;p7"/>
            <p:cNvSpPr/>
            <p:nvPr/>
          </p:nvSpPr>
          <p:spPr>
            <a:xfrm>
              <a:off x="784740" y="379202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2" name="Google Shape;2672;p7"/>
            <p:cNvSpPr/>
            <p:nvPr/>
          </p:nvSpPr>
          <p:spPr>
            <a:xfrm>
              <a:off x="784740" y="3889962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3" name="Google Shape;2673;p7"/>
            <p:cNvSpPr/>
            <p:nvPr/>
          </p:nvSpPr>
          <p:spPr>
            <a:xfrm>
              <a:off x="784740" y="3987897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4" name="Google Shape;2674;p7"/>
            <p:cNvSpPr/>
            <p:nvPr/>
          </p:nvSpPr>
          <p:spPr>
            <a:xfrm>
              <a:off x="784740" y="408583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5" name="Google Shape;2675;p7"/>
            <p:cNvSpPr/>
            <p:nvPr/>
          </p:nvSpPr>
          <p:spPr>
            <a:xfrm>
              <a:off x="784740" y="4183769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6" name="Google Shape;2676;p7"/>
            <p:cNvSpPr/>
            <p:nvPr/>
          </p:nvSpPr>
          <p:spPr>
            <a:xfrm>
              <a:off x="784740" y="428170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7" name="Google Shape;2677;p7"/>
            <p:cNvSpPr/>
            <p:nvPr/>
          </p:nvSpPr>
          <p:spPr>
            <a:xfrm>
              <a:off x="784740" y="437964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8" name="Google Shape;2678;p7"/>
            <p:cNvSpPr/>
            <p:nvPr/>
          </p:nvSpPr>
          <p:spPr>
            <a:xfrm>
              <a:off x="784740" y="447757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79" name="Google Shape;2679;p7"/>
            <p:cNvSpPr/>
            <p:nvPr/>
          </p:nvSpPr>
          <p:spPr>
            <a:xfrm>
              <a:off x="6465144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0" name="Google Shape;2680;p7"/>
            <p:cNvSpPr/>
            <p:nvPr/>
          </p:nvSpPr>
          <p:spPr>
            <a:xfrm>
              <a:off x="6553933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1" name="Google Shape;2681;p7"/>
            <p:cNvSpPr/>
            <p:nvPr/>
          </p:nvSpPr>
          <p:spPr>
            <a:xfrm>
              <a:off x="6642723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2" name="Google Shape;2682;p7"/>
            <p:cNvSpPr/>
            <p:nvPr/>
          </p:nvSpPr>
          <p:spPr>
            <a:xfrm>
              <a:off x="6731512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3" name="Google Shape;2683;p7"/>
            <p:cNvSpPr/>
            <p:nvPr/>
          </p:nvSpPr>
          <p:spPr>
            <a:xfrm>
              <a:off x="6820301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4" name="Google Shape;2684;p7"/>
            <p:cNvSpPr/>
            <p:nvPr/>
          </p:nvSpPr>
          <p:spPr>
            <a:xfrm>
              <a:off x="6909090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5" name="Google Shape;2685;p7"/>
            <p:cNvSpPr/>
            <p:nvPr/>
          </p:nvSpPr>
          <p:spPr>
            <a:xfrm>
              <a:off x="6465144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6" name="Google Shape;2686;p7"/>
            <p:cNvSpPr/>
            <p:nvPr/>
          </p:nvSpPr>
          <p:spPr>
            <a:xfrm>
              <a:off x="6553933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7" name="Google Shape;2687;p7"/>
            <p:cNvSpPr/>
            <p:nvPr/>
          </p:nvSpPr>
          <p:spPr>
            <a:xfrm>
              <a:off x="6642723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8" name="Google Shape;2688;p7"/>
            <p:cNvSpPr/>
            <p:nvPr/>
          </p:nvSpPr>
          <p:spPr>
            <a:xfrm>
              <a:off x="6731512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89" name="Google Shape;2689;p7"/>
            <p:cNvSpPr/>
            <p:nvPr/>
          </p:nvSpPr>
          <p:spPr>
            <a:xfrm>
              <a:off x="6820301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0" name="Google Shape;2690;p7"/>
            <p:cNvSpPr/>
            <p:nvPr/>
          </p:nvSpPr>
          <p:spPr>
            <a:xfrm>
              <a:off x="6909090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1" name="Google Shape;2691;p7"/>
            <p:cNvSpPr/>
            <p:nvPr/>
          </p:nvSpPr>
          <p:spPr>
            <a:xfrm>
              <a:off x="6465144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2" name="Google Shape;2692;p7"/>
            <p:cNvSpPr/>
            <p:nvPr/>
          </p:nvSpPr>
          <p:spPr>
            <a:xfrm>
              <a:off x="6553933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3" name="Google Shape;2693;p7"/>
            <p:cNvSpPr/>
            <p:nvPr/>
          </p:nvSpPr>
          <p:spPr>
            <a:xfrm>
              <a:off x="6642723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4" name="Google Shape;2694;p7"/>
            <p:cNvSpPr/>
            <p:nvPr/>
          </p:nvSpPr>
          <p:spPr>
            <a:xfrm>
              <a:off x="6731512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5" name="Google Shape;2695;p7"/>
            <p:cNvSpPr/>
            <p:nvPr/>
          </p:nvSpPr>
          <p:spPr>
            <a:xfrm>
              <a:off x="6820301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6" name="Google Shape;2696;p7"/>
            <p:cNvSpPr/>
            <p:nvPr/>
          </p:nvSpPr>
          <p:spPr>
            <a:xfrm>
              <a:off x="6909090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7" name="Google Shape;2697;p7"/>
            <p:cNvSpPr/>
            <p:nvPr/>
          </p:nvSpPr>
          <p:spPr>
            <a:xfrm>
              <a:off x="6997879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8" name="Google Shape;2698;p7"/>
            <p:cNvSpPr/>
            <p:nvPr/>
          </p:nvSpPr>
          <p:spPr>
            <a:xfrm>
              <a:off x="6997879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99" name="Google Shape;2699;p7"/>
            <p:cNvSpPr/>
            <p:nvPr/>
          </p:nvSpPr>
          <p:spPr>
            <a:xfrm>
              <a:off x="6997879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0" name="Google Shape;2700;p7"/>
            <p:cNvSpPr/>
            <p:nvPr/>
          </p:nvSpPr>
          <p:spPr>
            <a:xfrm>
              <a:off x="7086668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1" name="Google Shape;2701;p7"/>
            <p:cNvSpPr/>
            <p:nvPr/>
          </p:nvSpPr>
          <p:spPr>
            <a:xfrm>
              <a:off x="7086668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2" name="Google Shape;2702;p7"/>
            <p:cNvSpPr/>
            <p:nvPr/>
          </p:nvSpPr>
          <p:spPr>
            <a:xfrm>
              <a:off x="7086668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3" name="Google Shape;2703;p7"/>
            <p:cNvSpPr/>
            <p:nvPr/>
          </p:nvSpPr>
          <p:spPr>
            <a:xfrm>
              <a:off x="7175458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4" name="Google Shape;2704;p7"/>
            <p:cNvSpPr/>
            <p:nvPr/>
          </p:nvSpPr>
          <p:spPr>
            <a:xfrm>
              <a:off x="7175458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5" name="Google Shape;2705;p7"/>
            <p:cNvSpPr/>
            <p:nvPr/>
          </p:nvSpPr>
          <p:spPr>
            <a:xfrm>
              <a:off x="7175458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6" name="Google Shape;2706;p7"/>
            <p:cNvSpPr/>
            <p:nvPr/>
          </p:nvSpPr>
          <p:spPr>
            <a:xfrm>
              <a:off x="7264247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7" name="Google Shape;2707;p7"/>
            <p:cNvSpPr/>
            <p:nvPr/>
          </p:nvSpPr>
          <p:spPr>
            <a:xfrm>
              <a:off x="7264247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8" name="Google Shape;2708;p7"/>
            <p:cNvSpPr/>
            <p:nvPr/>
          </p:nvSpPr>
          <p:spPr>
            <a:xfrm>
              <a:off x="7264247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09" name="Google Shape;2709;p7"/>
            <p:cNvSpPr/>
            <p:nvPr/>
          </p:nvSpPr>
          <p:spPr>
            <a:xfrm>
              <a:off x="7353036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0" name="Google Shape;2710;p7"/>
            <p:cNvSpPr/>
            <p:nvPr/>
          </p:nvSpPr>
          <p:spPr>
            <a:xfrm>
              <a:off x="7353036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1" name="Google Shape;2711;p7"/>
            <p:cNvSpPr/>
            <p:nvPr/>
          </p:nvSpPr>
          <p:spPr>
            <a:xfrm>
              <a:off x="7353036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2" name="Google Shape;2712;p7"/>
            <p:cNvSpPr/>
            <p:nvPr/>
          </p:nvSpPr>
          <p:spPr>
            <a:xfrm>
              <a:off x="7441825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3" name="Google Shape;2713;p7"/>
            <p:cNvSpPr/>
            <p:nvPr/>
          </p:nvSpPr>
          <p:spPr>
            <a:xfrm>
              <a:off x="7441825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4" name="Google Shape;2714;p7"/>
            <p:cNvSpPr/>
            <p:nvPr/>
          </p:nvSpPr>
          <p:spPr>
            <a:xfrm>
              <a:off x="7441825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5" name="Google Shape;2715;p7"/>
            <p:cNvSpPr/>
            <p:nvPr/>
          </p:nvSpPr>
          <p:spPr>
            <a:xfrm>
              <a:off x="7530614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6" name="Google Shape;2716;p7"/>
            <p:cNvSpPr/>
            <p:nvPr/>
          </p:nvSpPr>
          <p:spPr>
            <a:xfrm>
              <a:off x="7530614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7" name="Google Shape;2717;p7"/>
            <p:cNvSpPr/>
            <p:nvPr/>
          </p:nvSpPr>
          <p:spPr>
            <a:xfrm>
              <a:off x="7530614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8" name="Google Shape;2718;p7"/>
            <p:cNvSpPr/>
            <p:nvPr/>
          </p:nvSpPr>
          <p:spPr>
            <a:xfrm>
              <a:off x="7619404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19" name="Google Shape;2719;p7"/>
            <p:cNvSpPr/>
            <p:nvPr/>
          </p:nvSpPr>
          <p:spPr>
            <a:xfrm>
              <a:off x="7619404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0" name="Google Shape;2720;p7"/>
            <p:cNvSpPr/>
            <p:nvPr/>
          </p:nvSpPr>
          <p:spPr>
            <a:xfrm>
              <a:off x="7619404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1" name="Google Shape;2721;p7"/>
            <p:cNvSpPr/>
            <p:nvPr/>
          </p:nvSpPr>
          <p:spPr>
            <a:xfrm>
              <a:off x="7708193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2" name="Google Shape;2722;p7"/>
            <p:cNvSpPr/>
            <p:nvPr/>
          </p:nvSpPr>
          <p:spPr>
            <a:xfrm>
              <a:off x="7708193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3" name="Google Shape;2723;p7"/>
            <p:cNvSpPr/>
            <p:nvPr/>
          </p:nvSpPr>
          <p:spPr>
            <a:xfrm>
              <a:off x="7708193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4" name="Google Shape;2724;p7"/>
            <p:cNvSpPr/>
            <p:nvPr/>
          </p:nvSpPr>
          <p:spPr>
            <a:xfrm>
              <a:off x="7796982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5" name="Google Shape;2725;p7"/>
            <p:cNvSpPr/>
            <p:nvPr/>
          </p:nvSpPr>
          <p:spPr>
            <a:xfrm>
              <a:off x="7796982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6" name="Google Shape;2726;p7"/>
            <p:cNvSpPr/>
            <p:nvPr/>
          </p:nvSpPr>
          <p:spPr>
            <a:xfrm>
              <a:off x="7796982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7" name="Google Shape;2727;p7"/>
            <p:cNvSpPr/>
            <p:nvPr/>
          </p:nvSpPr>
          <p:spPr>
            <a:xfrm>
              <a:off x="7885771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8" name="Google Shape;2728;p7"/>
            <p:cNvSpPr/>
            <p:nvPr/>
          </p:nvSpPr>
          <p:spPr>
            <a:xfrm>
              <a:off x="7885771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29" name="Google Shape;2729;p7"/>
            <p:cNvSpPr/>
            <p:nvPr/>
          </p:nvSpPr>
          <p:spPr>
            <a:xfrm>
              <a:off x="7885771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0" name="Google Shape;2730;p7"/>
            <p:cNvSpPr/>
            <p:nvPr/>
          </p:nvSpPr>
          <p:spPr>
            <a:xfrm>
              <a:off x="7974560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1" name="Google Shape;2731;p7"/>
            <p:cNvSpPr/>
            <p:nvPr/>
          </p:nvSpPr>
          <p:spPr>
            <a:xfrm>
              <a:off x="7974560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2" name="Google Shape;2732;p7"/>
            <p:cNvSpPr/>
            <p:nvPr/>
          </p:nvSpPr>
          <p:spPr>
            <a:xfrm>
              <a:off x="7974560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3" name="Google Shape;2733;p7"/>
            <p:cNvSpPr/>
            <p:nvPr/>
          </p:nvSpPr>
          <p:spPr>
            <a:xfrm>
              <a:off x="8063349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4" name="Google Shape;2734;p7"/>
            <p:cNvSpPr/>
            <p:nvPr/>
          </p:nvSpPr>
          <p:spPr>
            <a:xfrm>
              <a:off x="8063349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5" name="Google Shape;2735;p7"/>
            <p:cNvSpPr/>
            <p:nvPr/>
          </p:nvSpPr>
          <p:spPr>
            <a:xfrm>
              <a:off x="8063349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6" name="Google Shape;2736;p7"/>
            <p:cNvSpPr/>
            <p:nvPr/>
          </p:nvSpPr>
          <p:spPr>
            <a:xfrm>
              <a:off x="8152139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7" name="Google Shape;2737;p7"/>
            <p:cNvSpPr/>
            <p:nvPr/>
          </p:nvSpPr>
          <p:spPr>
            <a:xfrm>
              <a:off x="8152139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8" name="Google Shape;2738;p7"/>
            <p:cNvSpPr/>
            <p:nvPr/>
          </p:nvSpPr>
          <p:spPr>
            <a:xfrm>
              <a:off x="8152139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39" name="Google Shape;2739;p7"/>
            <p:cNvSpPr/>
            <p:nvPr/>
          </p:nvSpPr>
          <p:spPr>
            <a:xfrm>
              <a:off x="8240928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0" name="Google Shape;2740;p7"/>
            <p:cNvSpPr/>
            <p:nvPr/>
          </p:nvSpPr>
          <p:spPr>
            <a:xfrm>
              <a:off x="8240928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1" name="Google Shape;2741;p7"/>
            <p:cNvSpPr/>
            <p:nvPr/>
          </p:nvSpPr>
          <p:spPr>
            <a:xfrm>
              <a:off x="8240928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2" name="Google Shape;2742;p7"/>
            <p:cNvSpPr/>
            <p:nvPr/>
          </p:nvSpPr>
          <p:spPr>
            <a:xfrm>
              <a:off x="8333217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3" name="Google Shape;2743;p7"/>
            <p:cNvSpPr/>
            <p:nvPr/>
          </p:nvSpPr>
          <p:spPr>
            <a:xfrm>
              <a:off x="8333217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4" name="Google Shape;2744;p7"/>
            <p:cNvSpPr/>
            <p:nvPr/>
          </p:nvSpPr>
          <p:spPr>
            <a:xfrm>
              <a:off x="8333217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5" name="Google Shape;2745;p7"/>
            <p:cNvSpPr/>
            <p:nvPr/>
          </p:nvSpPr>
          <p:spPr>
            <a:xfrm>
              <a:off x="6376355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6" name="Google Shape;2746;p7"/>
            <p:cNvSpPr/>
            <p:nvPr/>
          </p:nvSpPr>
          <p:spPr>
            <a:xfrm>
              <a:off x="6376355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7" name="Google Shape;2747;p7"/>
            <p:cNvSpPr/>
            <p:nvPr/>
          </p:nvSpPr>
          <p:spPr>
            <a:xfrm>
              <a:off x="6376355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8" name="Google Shape;2748;p7"/>
            <p:cNvSpPr/>
            <p:nvPr/>
          </p:nvSpPr>
          <p:spPr>
            <a:xfrm>
              <a:off x="6287566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49" name="Google Shape;2749;p7"/>
            <p:cNvSpPr/>
            <p:nvPr/>
          </p:nvSpPr>
          <p:spPr>
            <a:xfrm>
              <a:off x="6287566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0" name="Google Shape;2750;p7"/>
            <p:cNvSpPr/>
            <p:nvPr/>
          </p:nvSpPr>
          <p:spPr>
            <a:xfrm>
              <a:off x="6287566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1" name="Google Shape;2751;p7"/>
            <p:cNvSpPr/>
            <p:nvPr/>
          </p:nvSpPr>
          <p:spPr>
            <a:xfrm>
              <a:off x="6198777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2" name="Google Shape;2752;p7"/>
            <p:cNvSpPr/>
            <p:nvPr/>
          </p:nvSpPr>
          <p:spPr>
            <a:xfrm>
              <a:off x="6198777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3" name="Google Shape;2753;p7"/>
            <p:cNvSpPr/>
            <p:nvPr/>
          </p:nvSpPr>
          <p:spPr>
            <a:xfrm>
              <a:off x="6198777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4" name="Google Shape;2754;p7"/>
            <p:cNvSpPr/>
            <p:nvPr/>
          </p:nvSpPr>
          <p:spPr>
            <a:xfrm>
              <a:off x="4246471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5" name="Google Shape;2755;p7"/>
            <p:cNvSpPr/>
            <p:nvPr/>
          </p:nvSpPr>
          <p:spPr>
            <a:xfrm>
              <a:off x="4335261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6" name="Google Shape;2756;p7"/>
            <p:cNvSpPr/>
            <p:nvPr/>
          </p:nvSpPr>
          <p:spPr>
            <a:xfrm>
              <a:off x="4424050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7" name="Google Shape;2757;p7"/>
            <p:cNvSpPr/>
            <p:nvPr/>
          </p:nvSpPr>
          <p:spPr>
            <a:xfrm>
              <a:off x="4512839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8" name="Google Shape;2758;p7"/>
            <p:cNvSpPr/>
            <p:nvPr/>
          </p:nvSpPr>
          <p:spPr>
            <a:xfrm>
              <a:off x="4601628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59" name="Google Shape;2759;p7"/>
            <p:cNvSpPr/>
            <p:nvPr/>
          </p:nvSpPr>
          <p:spPr>
            <a:xfrm>
              <a:off x="4690417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0" name="Google Shape;2760;p7"/>
            <p:cNvSpPr/>
            <p:nvPr/>
          </p:nvSpPr>
          <p:spPr>
            <a:xfrm>
              <a:off x="4246471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1" name="Google Shape;2761;p7"/>
            <p:cNvSpPr/>
            <p:nvPr/>
          </p:nvSpPr>
          <p:spPr>
            <a:xfrm>
              <a:off x="4335261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2" name="Google Shape;2762;p7"/>
            <p:cNvSpPr/>
            <p:nvPr/>
          </p:nvSpPr>
          <p:spPr>
            <a:xfrm>
              <a:off x="4424050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3" name="Google Shape;2763;p7"/>
            <p:cNvSpPr/>
            <p:nvPr/>
          </p:nvSpPr>
          <p:spPr>
            <a:xfrm>
              <a:off x="4512839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4" name="Google Shape;2764;p7"/>
            <p:cNvSpPr/>
            <p:nvPr/>
          </p:nvSpPr>
          <p:spPr>
            <a:xfrm>
              <a:off x="4601628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5" name="Google Shape;2765;p7"/>
            <p:cNvSpPr/>
            <p:nvPr/>
          </p:nvSpPr>
          <p:spPr>
            <a:xfrm>
              <a:off x="4690417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6" name="Google Shape;2766;p7"/>
            <p:cNvSpPr/>
            <p:nvPr/>
          </p:nvSpPr>
          <p:spPr>
            <a:xfrm>
              <a:off x="4246471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7" name="Google Shape;2767;p7"/>
            <p:cNvSpPr/>
            <p:nvPr/>
          </p:nvSpPr>
          <p:spPr>
            <a:xfrm>
              <a:off x="4335261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8" name="Google Shape;2768;p7"/>
            <p:cNvSpPr/>
            <p:nvPr/>
          </p:nvSpPr>
          <p:spPr>
            <a:xfrm>
              <a:off x="4424050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69" name="Google Shape;2769;p7"/>
            <p:cNvSpPr/>
            <p:nvPr/>
          </p:nvSpPr>
          <p:spPr>
            <a:xfrm>
              <a:off x="4512839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0" name="Google Shape;2770;p7"/>
            <p:cNvSpPr/>
            <p:nvPr/>
          </p:nvSpPr>
          <p:spPr>
            <a:xfrm>
              <a:off x="4601628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1" name="Google Shape;2771;p7"/>
            <p:cNvSpPr/>
            <p:nvPr/>
          </p:nvSpPr>
          <p:spPr>
            <a:xfrm>
              <a:off x="4690417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2" name="Google Shape;2772;p7"/>
            <p:cNvSpPr/>
            <p:nvPr/>
          </p:nvSpPr>
          <p:spPr>
            <a:xfrm>
              <a:off x="4779206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3" name="Google Shape;2773;p7"/>
            <p:cNvSpPr/>
            <p:nvPr/>
          </p:nvSpPr>
          <p:spPr>
            <a:xfrm>
              <a:off x="4779206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4" name="Google Shape;2774;p7"/>
            <p:cNvSpPr/>
            <p:nvPr/>
          </p:nvSpPr>
          <p:spPr>
            <a:xfrm>
              <a:off x="4779206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5" name="Google Shape;2775;p7"/>
            <p:cNvSpPr/>
            <p:nvPr/>
          </p:nvSpPr>
          <p:spPr>
            <a:xfrm>
              <a:off x="4867996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6" name="Google Shape;2776;p7"/>
            <p:cNvSpPr/>
            <p:nvPr/>
          </p:nvSpPr>
          <p:spPr>
            <a:xfrm>
              <a:off x="4867996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7" name="Google Shape;2777;p7"/>
            <p:cNvSpPr/>
            <p:nvPr/>
          </p:nvSpPr>
          <p:spPr>
            <a:xfrm>
              <a:off x="4867996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8" name="Google Shape;2778;p7"/>
            <p:cNvSpPr/>
            <p:nvPr/>
          </p:nvSpPr>
          <p:spPr>
            <a:xfrm>
              <a:off x="4956785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79" name="Google Shape;2779;p7"/>
            <p:cNvSpPr/>
            <p:nvPr/>
          </p:nvSpPr>
          <p:spPr>
            <a:xfrm>
              <a:off x="4956785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0" name="Google Shape;2780;p7"/>
            <p:cNvSpPr/>
            <p:nvPr/>
          </p:nvSpPr>
          <p:spPr>
            <a:xfrm>
              <a:off x="4956785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1" name="Google Shape;2781;p7"/>
            <p:cNvSpPr/>
            <p:nvPr/>
          </p:nvSpPr>
          <p:spPr>
            <a:xfrm>
              <a:off x="5045574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2" name="Google Shape;2782;p7"/>
            <p:cNvSpPr/>
            <p:nvPr/>
          </p:nvSpPr>
          <p:spPr>
            <a:xfrm>
              <a:off x="5045574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3" name="Google Shape;2783;p7"/>
            <p:cNvSpPr/>
            <p:nvPr/>
          </p:nvSpPr>
          <p:spPr>
            <a:xfrm>
              <a:off x="5045574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4" name="Google Shape;2784;p7"/>
            <p:cNvSpPr/>
            <p:nvPr/>
          </p:nvSpPr>
          <p:spPr>
            <a:xfrm>
              <a:off x="5134363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5" name="Google Shape;2785;p7"/>
            <p:cNvSpPr/>
            <p:nvPr/>
          </p:nvSpPr>
          <p:spPr>
            <a:xfrm>
              <a:off x="5134363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6" name="Google Shape;2786;p7"/>
            <p:cNvSpPr/>
            <p:nvPr/>
          </p:nvSpPr>
          <p:spPr>
            <a:xfrm>
              <a:off x="5134363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7" name="Google Shape;2787;p7"/>
            <p:cNvSpPr/>
            <p:nvPr/>
          </p:nvSpPr>
          <p:spPr>
            <a:xfrm>
              <a:off x="5223152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8" name="Google Shape;2788;p7"/>
            <p:cNvSpPr/>
            <p:nvPr/>
          </p:nvSpPr>
          <p:spPr>
            <a:xfrm>
              <a:off x="5223152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89" name="Google Shape;2789;p7"/>
            <p:cNvSpPr/>
            <p:nvPr/>
          </p:nvSpPr>
          <p:spPr>
            <a:xfrm>
              <a:off x="5223152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0" name="Google Shape;2790;p7"/>
            <p:cNvSpPr/>
            <p:nvPr/>
          </p:nvSpPr>
          <p:spPr>
            <a:xfrm>
              <a:off x="5311941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1" name="Google Shape;2791;p7"/>
            <p:cNvSpPr/>
            <p:nvPr/>
          </p:nvSpPr>
          <p:spPr>
            <a:xfrm>
              <a:off x="5311941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2" name="Google Shape;2792;p7"/>
            <p:cNvSpPr/>
            <p:nvPr/>
          </p:nvSpPr>
          <p:spPr>
            <a:xfrm>
              <a:off x="5311941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3" name="Google Shape;2793;p7"/>
            <p:cNvSpPr/>
            <p:nvPr/>
          </p:nvSpPr>
          <p:spPr>
            <a:xfrm>
              <a:off x="5400731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4" name="Google Shape;2794;p7"/>
            <p:cNvSpPr/>
            <p:nvPr/>
          </p:nvSpPr>
          <p:spPr>
            <a:xfrm>
              <a:off x="5400731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5" name="Google Shape;2795;p7"/>
            <p:cNvSpPr/>
            <p:nvPr/>
          </p:nvSpPr>
          <p:spPr>
            <a:xfrm>
              <a:off x="5400731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6" name="Google Shape;2796;p7"/>
            <p:cNvSpPr/>
            <p:nvPr/>
          </p:nvSpPr>
          <p:spPr>
            <a:xfrm>
              <a:off x="5489520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7" name="Google Shape;2797;p7"/>
            <p:cNvSpPr/>
            <p:nvPr/>
          </p:nvSpPr>
          <p:spPr>
            <a:xfrm>
              <a:off x="5489520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8" name="Google Shape;2798;p7"/>
            <p:cNvSpPr/>
            <p:nvPr/>
          </p:nvSpPr>
          <p:spPr>
            <a:xfrm>
              <a:off x="5489520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99" name="Google Shape;2799;p7"/>
            <p:cNvSpPr/>
            <p:nvPr/>
          </p:nvSpPr>
          <p:spPr>
            <a:xfrm>
              <a:off x="5578309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0" name="Google Shape;2800;p7"/>
            <p:cNvSpPr/>
            <p:nvPr/>
          </p:nvSpPr>
          <p:spPr>
            <a:xfrm>
              <a:off x="5578309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1" name="Google Shape;2801;p7"/>
            <p:cNvSpPr/>
            <p:nvPr/>
          </p:nvSpPr>
          <p:spPr>
            <a:xfrm>
              <a:off x="5578309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2" name="Google Shape;2802;p7"/>
            <p:cNvSpPr/>
            <p:nvPr/>
          </p:nvSpPr>
          <p:spPr>
            <a:xfrm>
              <a:off x="5667098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3" name="Google Shape;2803;p7"/>
            <p:cNvSpPr/>
            <p:nvPr/>
          </p:nvSpPr>
          <p:spPr>
            <a:xfrm>
              <a:off x="5667098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4" name="Google Shape;2804;p7"/>
            <p:cNvSpPr/>
            <p:nvPr/>
          </p:nvSpPr>
          <p:spPr>
            <a:xfrm>
              <a:off x="5667098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5" name="Google Shape;2805;p7"/>
            <p:cNvSpPr/>
            <p:nvPr/>
          </p:nvSpPr>
          <p:spPr>
            <a:xfrm>
              <a:off x="5755887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6" name="Google Shape;2806;p7"/>
            <p:cNvSpPr/>
            <p:nvPr/>
          </p:nvSpPr>
          <p:spPr>
            <a:xfrm>
              <a:off x="5755887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7" name="Google Shape;2807;p7"/>
            <p:cNvSpPr/>
            <p:nvPr/>
          </p:nvSpPr>
          <p:spPr>
            <a:xfrm>
              <a:off x="5755887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8" name="Google Shape;2808;p7"/>
            <p:cNvSpPr/>
            <p:nvPr/>
          </p:nvSpPr>
          <p:spPr>
            <a:xfrm>
              <a:off x="5844677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09" name="Google Shape;2809;p7"/>
            <p:cNvSpPr/>
            <p:nvPr/>
          </p:nvSpPr>
          <p:spPr>
            <a:xfrm>
              <a:off x="5844677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0" name="Google Shape;2810;p7"/>
            <p:cNvSpPr/>
            <p:nvPr/>
          </p:nvSpPr>
          <p:spPr>
            <a:xfrm>
              <a:off x="5844677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1" name="Google Shape;2811;p7"/>
            <p:cNvSpPr/>
            <p:nvPr/>
          </p:nvSpPr>
          <p:spPr>
            <a:xfrm>
              <a:off x="5933466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2" name="Google Shape;2812;p7"/>
            <p:cNvSpPr/>
            <p:nvPr/>
          </p:nvSpPr>
          <p:spPr>
            <a:xfrm>
              <a:off x="5933466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3" name="Google Shape;2813;p7"/>
            <p:cNvSpPr/>
            <p:nvPr/>
          </p:nvSpPr>
          <p:spPr>
            <a:xfrm>
              <a:off x="5933466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4" name="Google Shape;2814;p7"/>
            <p:cNvSpPr/>
            <p:nvPr/>
          </p:nvSpPr>
          <p:spPr>
            <a:xfrm>
              <a:off x="6022255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5" name="Google Shape;2815;p7"/>
            <p:cNvSpPr/>
            <p:nvPr/>
          </p:nvSpPr>
          <p:spPr>
            <a:xfrm>
              <a:off x="6022255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6" name="Google Shape;2816;p7"/>
            <p:cNvSpPr/>
            <p:nvPr/>
          </p:nvSpPr>
          <p:spPr>
            <a:xfrm>
              <a:off x="6022255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7" name="Google Shape;2817;p7"/>
            <p:cNvSpPr/>
            <p:nvPr/>
          </p:nvSpPr>
          <p:spPr>
            <a:xfrm>
              <a:off x="6114544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8" name="Google Shape;2818;p7"/>
            <p:cNvSpPr/>
            <p:nvPr/>
          </p:nvSpPr>
          <p:spPr>
            <a:xfrm>
              <a:off x="6114544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19" name="Google Shape;2819;p7"/>
            <p:cNvSpPr/>
            <p:nvPr/>
          </p:nvSpPr>
          <p:spPr>
            <a:xfrm>
              <a:off x="6114544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0" name="Google Shape;2820;p7"/>
            <p:cNvSpPr/>
            <p:nvPr/>
          </p:nvSpPr>
          <p:spPr>
            <a:xfrm>
              <a:off x="4157682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1" name="Google Shape;2821;p7"/>
            <p:cNvSpPr/>
            <p:nvPr/>
          </p:nvSpPr>
          <p:spPr>
            <a:xfrm>
              <a:off x="4157682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2" name="Google Shape;2822;p7"/>
            <p:cNvSpPr/>
            <p:nvPr/>
          </p:nvSpPr>
          <p:spPr>
            <a:xfrm>
              <a:off x="4157682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3" name="Google Shape;2823;p7"/>
            <p:cNvSpPr/>
            <p:nvPr/>
          </p:nvSpPr>
          <p:spPr>
            <a:xfrm>
              <a:off x="4068893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4" name="Google Shape;2824;p7"/>
            <p:cNvSpPr/>
            <p:nvPr/>
          </p:nvSpPr>
          <p:spPr>
            <a:xfrm>
              <a:off x="4068893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5" name="Google Shape;2825;p7"/>
            <p:cNvSpPr/>
            <p:nvPr/>
          </p:nvSpPr>
          <p:spPr>
            <a:xfrm>
              <a:off x="4068893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6" name="Google Shape;2826;p7"/>
            <p:cNvSpPr/>
            <p:nvPr/>
          </p:nvSpPr>
          <p:spPr>
            <a:xfrm>
              <a:off x="3980104" y="1337003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7" name="Google Shape;2827;p7"/>
            <p:cNvSpPr/>
            <p:nvPr/>
          </p:nvSpPr>
          <p:spPr>
            <a:xfrm>
              <a:off x="3980104" y="1434941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8" name="Google Shape;2828;p7"/>
            <p:cNvSpPr/>
            <p:nvPr/>
          </p:nvSpPr>
          <p:spPr>
            <a:xfrm>
              <a:off x="3980104" y="1532878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29" name="Google Shape;2829;p7"/>
            <p:cNvSpPr/>
            <p:nvPr/>
          </p:nvSpPr>
          <p:spPr>
            <a:xfrm>
              <a:off x="2027752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0" name="Google Shape;2830;p7"/>
            <p:cNvSpPr/>
            <p:nvPr/>
          </p:nvSpPr>
          <p:spPr>
            <a:xfrm>
              <a:off x="2116540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1" name="Google Shape;2831;p7"/>
            <p:cNvSpPr/>
            <p:nvPr/>
          </p:nvSpPr>
          <p:spPr>
            <a:xfrm>
              <a:off x="2205328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2" name="Google Shape;2832;p7"/>
            <p:cNvSpPr/>
            <p:nvPr/>
          </p:nvSpPr>
          <p:spPr>
            <a:xfrm>
              <a:off x="2294116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3" name="Google Shape;2833;p7"/>
            <p:cNvSpPr/>
            <p:nvPr/>
          </p:nvSpPr>
          <p:spPr>
            <a:xfrm>
              <a:off x="2382904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4" name="Google Shape;2834;p7"/>
            <p:cNvSpPr/>
            <p:nvPr/>
          </p:nvSpPr>
          <p:spPr>
            <a:xfrm>
              <a:off x="2471691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5" name="Google Shape;2835;p7"/>
            <p:cNvSpPr/>
            <p:nvPr/>
          </p:nvSpPr>
          <p:spPr>
            <a:xfrm>
              <a:off x="2027752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6" name="Google Shape;2836;p7"/>
            <p:cNvSpPr/>
            <p:nvPr/>
          </p:nvSpPr>
          <p:spPr>
            <a:xfrm>
              <a:off x="2116540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7" name="Google Shape;2837;p7"/>
            <p:cNvSpPr/>
            <p:nvPr/>
          </p:nvSpPr>
          <p:spPr>
            <a:xfrm>
              <a:off x="2205328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8" name="Google Shape;2838;p7"/>
            <p:cNvSpPr/>
            <p:nvPr/>
          </p:nvSpPr>
          <p:spPr>
            <a:xfrm>
              <a:off x="2294116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39" name="Google Shape;2839;p7"/>
            <p:cNvSpPr/>
            <p:nvPr/>
          </p:nvSpPr>
          <p:spPr>
            <a:xfrm>
              <a:off x="2382904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0" name="Google Shape;2840;p7"/>
            <p:cNvSpPr/>
            <p:nvPr/>
          </p:nvSpPr>
          <p:spPr>
            <a:xfrm>
              <a:off x="2471691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1" name="Google Shape;2841;p7"/>
            <p:cNvSpPr/>
            <p:nvPr/>
          </p:nvSpPr>
          <p:spPr>
            <a:xfrm>
              <a:off x="2027752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2" name="Google Shape;2842;p7"/>
            <p:cNvSpPr/>
            <p:nvPr/>
          </p:nvSpPr>
          <p:spPr>
            <a:xfrm>
              <a:off x="2116540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3" name="Google Shape;2843;p7"/>
            <p:cNvSpPr/>
            <p:nvPr/>
          </p:nvSpPr>
          <p:spPr>
            <a:xfrm>
              <a:off x="2205328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4" name="Google Shape;2844;p7"/>
            <p:cNvSpPr/>
            <p:nvPr/>
          </p:nvSpPr>
          <p:spPr>
            <a:xfrm>
              <a:off x="2294116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5" name="Google Shape;2845;p7"/>
            <p:cNvSpPr/>
            <p:nvPr/>
          </p:nvSpPr>
          <p:spPr>
            <a:xfrm>
              <a:off x="2382904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6" name="Google Shape;2846;p7"/>
            <p:cNvSpPr/>
            <p:nvPr/>
          </p:nvSpPr>
          <p:spPr>
            <a:xfrm>
              <a:off x="2471691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7" name="Google Shape;2847;p7"/>
            <p:cNvSpPr/>
            <p:nvPr/>
          </p:nvSpPr>
          <p:spPr>
            <a:xfrm>
              <a:off x="2560479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8" name="Google Shape;2848;p7"/>
            <p:cNvSpPr/>
            <p:nvPr/>
          </p:nvSpPr>
          <p:spPr>
            <a:xfrm>
              <a:off x="2560479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49" name="Google Shape;2849;p7"/>
            <p:cNvSpPr/>
            <p:nvPr/>
          </p:nvSpPr>
          <p:spPr>
            <a:xfrm>
              <a:off x="2560479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0" name="Google Shape;2850;p7"/>
            <p:cNvSpPr/>
            <p:nvPr/>
          </p:nvSpPr>
          <p:spPr>
            <a:xfrm>
              <a:off x="2649267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1" name="Google Shape;2851;p7"/>
            <p:cNvSpPr/>
            <p:nvPr/>
          </p:nvSpPr>
          <p:spPr>
            <a:xfrm>
              <a:off x="2649267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2" name="Google Shape;2852;p7"/>
            <p:cNvSpPr/>
            <p:nvPr/>
          </p:nvSpPr>
          <p:spPr>
            <a:xfrm>
              <a:off x="2649267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3" name="Google Shape;2853;p7"/>
            <p:cNvSpPr/>
            <p:nvPr/>
          </p:nvSpPr>
          <p:spPr>
            <a:xfrm>
              <a:off x="2738055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4" name="Google Shape;2854;p7"/>
            <p:cNvSpPr/>
            <p:nvPr/>
          </p:nvSpPr>
          <p:spPr>
            <a:xfrm>
              <a:off x="2738055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5" name="Google Shape;2855;p7"/>
            <p:cNvSpPr/>
            <p:nvPr/>
          </p:nvSpPr>
          <p:spPr>
            <a:xfrm>
              <a:off x="2738055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6" name="Google Shape;2856;p7"/>
            <p:cNvSpPr/>
            <p:nvPr/>
          </p:nvSpPr>
          <p:spPr>
            <a:xfrm>
              <a:off x="2826842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7" name="Google Shape;2857;p7"/>
            <p:cNvSpPr/>
            <p:nvPr/>
          </p:nvSpPr>
          <p:spPr>
            <a:xfrm>
              <a:off x="2826842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8" name="Google Shape;2858;p7"/>
            <p:cNvSpPr/>
            <p:nvPr/>
          </p:nvSpPr>
          <p:spPr>
            <a:xfrm>
              <a:off x="2826842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59" name="Google Shape;2859;p7"/>
            <p:cNvSpPr/>
            <p:nvPr/>
          </p:nvSpPr>
          <p:spPr>
            <a:xfrm>
              <a:off x="2915630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0" name="Google Shape;2860;p7"/>
            <p:cNvSpPr/>
            <p:nvPr/>
          </p:nvSpPr>
          <p:spPr>
            <a:xfrm>
              <a:off x="2915630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1" name="Google Shape;2861;p7"/>
            <p:cNvSpPr/>
            <p:nvPr/>
          </p:nvSpPr>
          <p:spPr>
            <a:xfrm>
              <a:off x="2915630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2" name="Google Shape;2862;p7"/>
            <p:cNvSpPr/>
            <p:nvPr/>
          </p:nvSpPr>
          <p:spPr>
            <a:xfrm>
              <a:off x="3004418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3" name="Google Shape;2863;p7"/>
            <p:cNvSpPr/>
            <p:nvPr/>
          </p:nvSpPr>
          <p:spPr>
            <a:xfrm>
              <a:off x="3004418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4" name="Google Shape;2864;p7"/>
            <p:cNvSpPr/>
            <p:nvPr/>
          </p:nvSpPr>
          <p:spPr>
            <a:xfrm>
              <a:off x="3004418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5" name="Google Shape;2865;p7"/>
            <p:cNvSpPr/>
            <p:nvPr/>
          </p:nvSpPr>
          <p:spPr>
            <a:xfrm>
              <a:off x="3093206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6" name="Google Shape;2866;p7"/>
            <p:cNvSpPr/>
            <p:nvPr/>
          </p:nvSpPr>
          <p:spPr>
            <a:xfrm>
              <a:off x="3093206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7" name="Google Shape;2867;p7"/>
            <p:cNvSpPr/>
            <p:nvPr/>
          </p:nvSpPr>
          <p:spPr>
            <a:xfrm>
              <a:off x="3093206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8" name="Google Shape;2868;p7"/>
            <p:cNvSpPr/>
            <p:nvPr/>
          </p:nvSpPr>
          <p:spPr>
            <a:xfrm>
              <a:off x="3181993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69" name="Google Shape;2869;p7"/>
            <p:cNvSpPr/>
            <p:nvPr/>
          </p:nvSpPr>
          <p:spPr>
            <a:xfrm>
              <a:off x="3181993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0" name="Google Shape;2870;p7"/>
            <p:cNvSpPr/>
            <p:nvPr/>
          </p:nvSpPr>
          <p:spPr>
            <a:xfrm>
              <a:off x="3181993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1" name="Google Shape;2871;p7"/>
            <p:cNvSpPr/>
            <p:nvPr/>
          </p:nvSpPr>
          <p:spPr>
            <a:xfrm>
              <a:off x="3270781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2" name="Google Shape;2872;p7"/>
            <p:cNvSpPr/>
            <p:nvPr/>
          </p:nvSpPr>
          <p:spPr>
            <a:xfrm>
              <a:off x="3270781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3" name="Google Shape;2873;p7"/>
            <p:cNvSpPr/>
            <p:nvPr/>
          </p:nvSpPr>
          <p:spPr>
            <a:xfrm>
              <a:off x="3270781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4" name="Google Shape;2874;p7"/>
            <p:cNvSpPr/>
            <p:nvPr/>
          </p:nvSpPr>
          <p:spPr>
            <a:xfrm>
              <a:off x="3359569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5" name="Google Shape;2875;p7"/>
            <p:cNvSpPr/>
            <p:nvPr/>
          </p:nvSpPr>
          <p:spPr>
            <a:xfrm>
              <a:off x="3359569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6" name="Google Shape;2876;p7"/>
            <p:cNvSpPr/>
            <p:nvPr/>
          </p:nvSpPr>
          <p:spPr>
            <a:xfrm>
              <a:off x="3359569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7" name="Google Shape;2877;p7"/>
            <p:cNvSpPr/>
            <p:nvPr/>
          </p:nvSpPr>
          <p:spPr>
            <a:xfrm>
              <a:off x="3448357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8" name="Google Shape;2878;p7"/>
            <p:cNvSpPr/>
            <p:nvPr/>
          </p:nvSpPr>
          <p:spPr>
            <a:xfrm>
              <a:off x="3448357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79" name="Google Shape;2879;p7"/>
            <p:cNvSpPr/>
            <p:nvPr/>
          </p:nvSpPr>
          <p:spPr>
            <a:xfrm>
              <a:off x="3448357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0" name="Google Shape;2880;p7"/>
            <p:cNvSpPr/>
            <p:nvPr/>
          </p:nvSpPr>
          <p:spPr>
            <a:xfrm>
              <a:off x="3537144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1" name="Google Shape;2881;p7"/>
            <p:cNvSpPr/>
            <p:nvPr/>
          </p:nvSpPr>
          <p:spPr>
            <a:xfrm>
              <a:off x="3537144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2" name="Google Shape;2882;p7"/>
            <p:cNvSpPr/>
            <p:nvPr/>
          </p:nvSpPr>
          <p:spPr>
            <a:xfrm>
              <a:off x="3537144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3" name="Google Shape;2883;p7"/>
            <p:cNvSpPr/>
            <p:nvPr/>
          </p:nvSpPr>
          <p:spPr>
            <a:xfrm>
              <a:off x="3625932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4" name="Google Shape;2884;p7"/>
            <p:cNvSpPr/>
            <p:nvPr/>
          </p:nvSpPr>
          <p:spPr>
            <a:xfrm>
              <a:off x="3625932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5" name="Google Shape;2885;p7"/>
            <p:cNvSpPr/>
            <p:nvPr/>
          </p:nvSpPr>
          <p:spPr>
            <a:xfrm>
              <a:off x="3625932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6" name="Google Shape;2886;p7"/>
            <p:cNvSpPr/>
            <p:nvPr/>
          </p:nvSpPr>
          <p:spPr>
            <a:xfrm>
              <a:off x="3714720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7" name="Google Shape;2887;p7"/>
            <p:cNvSpPr/>
            <p:nvPr/>
          </p:nvSpPr>
          <p:spPr>
            <a:xfrm>
              <a:off x="3714720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8" name="Google Shape;2888;p7"/>
            <p:cNvSpPr/>
            <p:nvPr/>
          </p:nvSpPr>
          <p:spPr>
            <a:xfrm>
              <a:off x="3714720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89" name="Google Shape;2889;p7"/>
            <p:cNvSpPr/>
            <p:nvPr/>
          </p:nvSpPr>
          <p:spPr>
            <a:xfrm>
              <a:off x="3803508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0" name="Google Shape;2890;p7"/>
            <p:cNvSpPr/>
            <p:nvPr/>
          </p:nvSpPr>
          <p:spPr>
            <a:xfrm>
              <a:off x="3803508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1" name="Google Shape;2891;p7"/>
            <p:cNvSpPr/>
            <p:nvPr/>
          </p:nvSpPr>
          <p:spPr>
            <a:xfrm>
              <a:off x="3803508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2" name="Google Shape;2892;p7"/>
            <p:cNvSpPr/>
            <p:nvPr/>
          </p:nvSpPr>
          <p:spPr>
            <a:xfrm>
              <a:off x="3895796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3" name="Google Shape;2893;p7"/>
            <p:cNvSpPr/>
            <p:nvPr/>
          </p:nvSpPr>
          <p:spPr>
            <a:xfrm>
              <a:off x="3895796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4" name="Google Shape;2894;p7"/>
            <p:cNvSpPr/>
            <p:nvPr/>
          </p:nvSpPr>
          <p:spPr>
            <a:xfrm>
              <a:off x="3895796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5" name="Google Shape;2895;p7"/>
            <p:cNvSpPr/>
            <p:nvPr/>
          </p:nvSpPr>
          <p:spPr>
            <a:xfrm>
              <a:off x="1938965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6" name="Google Shape;2896;p7"/>
            <p:cNvSpPr/>
            <p:nvPr/>
          </p:nvSpPr>
          <p:spPr>
            <a:xfrm>
              <a:off x="1938965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7" name="Google Shape;2897;p7"/>
            <p:cNvSpPr/>
            <p:nvPr/>
          </p:nvSpPr>
          <p:spPr>
            <a:xfrm>
              <a:off x="1938965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8" name="Google Shape;2898;p7"/>
            <p:cNvSpPr/>
            <p:nvPr/>
          </p:nvSpPr>
          <p:spPr>
            <a:xfrm>
              <a:off x="1850177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99" name="Google Shape;2899;p7"/>
            <p:cNvSpPr/>
            <p:nvPr/>
          </p:nvSpPr>
          <p:spPr>
            <a:xfrm>
              <a:off x="1850177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0" name="Google Shape;2900;p7"/>
            <p:cNvSpPr/>
            <p:nvPr/>
          </p:nvSpPr>
          <p:spPr>
            <a:xfrm>
              <a:off x="1850177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1" name="Google Shape;2901;p7"/>
            <p:cNvSpPr/>
            <p:nvPr/>
          </p:nvSpPr>
          <p:spPr>
            <a:xfrm>
              <a:off x="1761389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2" name="Google Shape;2902;p7"/>
            <p:cNvSpPr/>
            <p:nvPr/>
          </p:nvSpPr>
          <p:spPr>
            <a:xfrm>
              <a:off x="1761389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3" name="Google Shape;2903;p7"/>
            <p:cNvSpPr/>
            <p:nvPr/>
          </p:nvSpPr>
          <p:spPr>
            <a:xfrm>
              <a:off x="1761389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4" name="Google Shape;2904;p7"/>
            <p:cNvSpPr/>
            <p:nvPr/>
          </p:nvSpPr>
          <p:spPr>
            <a:xfrm>
              <a:off x="873527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5" name="Google Shape;2905;p7"/>
            <p:cNvSpPr/>
            <p:nvPr/>
          </p:nvSpPr>
          <p:spPr>
            <a:xfrm>
              <a:off x="962315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6" name="Google Shape;2906;p7"/>
            <p:cNvSpPr/>
            <p:nvPr/>
          </p:nvSpPr>
          <p:spPr>
            <a:xfrm>
              <a:off x="1051103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7" name="Google Shape;2907;p7"/>
            <p:cNvSpPr/>
            <p:nvPr/>
          </p:nvSpPr>
          <p:spPr>
            <a:xfrm>
              <a:off x="1139891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8" name="Google Shape;2908;p7"/>
            <p:cNvSpPr/>
            <p:nvPr/>
          </p:nvSpPr>
          <p:spPr>
            <a:xfrm>
              <a:off x="1228679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09" name="Google Shape;2909;p7"/>
            <p:cNvSpPr/>
            <p:nvPr/>
          </p:nvSpPr>
          <p:spPr>
            <a:xfrm>
              <a:off x="1317466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0" name="Google Shape;2910;p7"/>
            <p:cNvSpPr/>
            <p:nvPr/>
          </p:nvSpPr>
          <p:spPr>
            <a:xfrm>
              <a:off x="873527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1" name="Google Shape;2911;p7"/>
            <p:cNvSpPr/>
            <p:nvPr/>
          </p:nvSpPr>
          <p:spPr>
            <a:xfrm>
              <a:off x="962315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2" name="Google Shape;2912;p7"/>
            <p:cNvSpPr/>
            <p:nvPr/>
          </p:nvSpPr>
          <p:spPr>
            <a:xfrm>
              <a:off x="1051103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3" name="Google Shape;2913;p7"/>
            <p:cNvSpPr/>
            <p:nvPr/>
          </p:nvSpPr>
          <p:spPr>
            <a:xfrm>
              <a:off x="1139891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4" name="Google Shape;2914;p7"/>
            <p:cNvSpPr/>
            <p:nvPr/>
          </p:nvSpPr>
          <p:spPr>
            <a:xfrm>
              <a:off x="1228679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5" name="Google Shape;2915;p7"/>
            <p:cNvSpPr/>
            <p:nvPr/>
          </p:nvSpPr>
          <p:spPr>
            <a:xfrm>
              <a:off x="1317466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6" name="Google Shape;2916;p7"/>
            <p:cNvSpPr/>
            <p:nvPr/>
          </p:nvSpPr>
          <p:spPr>
            <a:xfrm>
              <a:off x="873527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7" name="Google Shape;2917;p7"/>
            <p:cNvSpPr/>
            <p:nvPr/>
          </p:nvSpPr>
          <p:spPr>
            <a:xfrm>
              <a:off x="962315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8" name="Google Shape;2918;p7"/>
            <p:cNvSpPr/>
            <p:nvPr/>
          </p:nvSpPr>
          <p:spPr>
            <a:xfrm>
              <a:off x="1051103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19" name="Google Shape;2919;p7"/>
            <p:cNvSpPr/>
            <p:nvPr/>
          </p:nvSpPr>
          <p:spPr>
            <a:xfrm>
              <a:off x="1139891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0" name="Google Shape;2920;p7"/>
            <p:cNvSpPr/>
            <p:nvPr/>
          </p:nvSpPr>
          <p:spPr>
            <a:xfrm>
              <a:off x="1228679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1" name="Google Shape;2921;p7"/>
            <p:cNvSpPr/>
            <p:nvPr/>
          </p:nvSpPr>
          <p:spPr>
            <a:xfrm>
              <a:off x="1317466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2" name="Google Shape;2922;p7"/>
            <p:cNvSpPr/>
            <p:nvPr/>
          </p:nvSpPr>
          <p:spPr>
            <a:xfrm>
              <a:off x="1406254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3" name="Google Shape;2923;p7"/>
            <p:cNvSpPr/>
            <p:nvPr/>
          </p:nvSpPr>
          <p:spPr>
            <a:xfrm>
              <a:off x="1406254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4" name="Google Shape;2924;p7"/>
            <p:cNvSpPr/>
            <p:nvPr/>
          </p:nvSpPr>
          <p:spPr>
            <a:xfrm>
              <a:off x="1406254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5" name="Google Shape;2925;p7"/>
            <p:cNvSpPr/>
            <p:nvPr/>
          </p:nvSpPr>
          <p:spPr>
            <a:xfrm>
              <a:off x="1495042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6" name="Google Shape;2926;p7"/>
            <p:cNvSpPr/>
            <p:nvPr/>
          </p:nvSpPr>
          <p:spPr>
            <a:xfrm>
              <a:off x="1495042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7" name="Google Shape;2927;p7"/>
            <p:cNvSpPr/>
            <p:nvPr/>
          </p:nvSpPr>
          <p:spPr>
            <a:xfrm>
              <a:off x="1495042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8" name="Google Shape;2928;p7"/>
            <p:cNvSpPr/>
            <p:nvPr/>
          </p:nvSpPr>
          <p:spPr>
            <a:xfrm>
              <a:off x="1583830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29" name="Google Shape;2929;p7"/>
            <p:cNvSpPr/>
            <p:nvPr/>
          </p:nvSpPr>
          <p:spPr>
            <a:xfrm>
              <a:off x="1583830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0" name="Google Shape;2930;p7"/>
            <p:cNvSpPr/>
            <p:nvPr/>
          </p:nvSpPr>
          <p:spPr>
            <a:xfrm>
              <a:off x="1583830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1" name="Google Shape;2931;p7"/>
            <p:cNvSpPr/>
            <p:nvPr/>
          </p:nvSpPr>
          <p:spPr>
            <a:xfrm>
              <a:off x="1672617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2" name="Google Shape;2932;p7"/>
            <p:cNvSpPr/>
            <p:nvPr/>
          </p:nvSpPr>
          <p:spPr>
            <a:xfrm>
              <a:off x="1672617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3" name="Google Shape;2933;p7"/>
            <p:cNvSpPr/>
            <p:nvPr/>
          </p:nvSpPr>
          <p:spPr>
            <a:xfrm>
              <a:off x="1672617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4" name="Google Shape;2934;p7"/>
            <p:cNvSpPr/>
            <p:nvPr/>
          </p:nvSpPr>
          <p:spPr>
            <a:xfrm>
              <a:off x="784740" y="1336985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5" name="Google Shape;2935;p7"/>
            <p:cNvSpPr/>
            <p:nvPr/>
          </p:nvSpPr>
          <p:spPr>
            <a:xfrm>
              <a:off x="784740" y="1434920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36" name="Google Shape;2936;p7"/>
            <p:cNvSpPr/>
            <p:nvPr/>
          </p:nvSpPr>
          <p:spPr>
            <a:xfrm>
              <a:off x="784740" y="1532856"/>
              <a:ext cx="26100" cy="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937" name="Google Shape;2937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38" name="Google Shape;2938;p7"/>
          <p:cNvSpPr txBox="1">
            <a:spLocks noGrp="1"/>
          </p:cNvSpPr>
          <p:nvPr>
            <p:ph type="subTitle" idx="1"/>
          </p:nvPr>
        </p:nvSpPr>
        <p:spPr>
          <a:xfrm>
            <a:off x="1954217" y="3343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39" name="Google Shape;2939;p7"/>
          <p:cNvSpPr txBox="1">
            <a:spLocks noGrp="1"/>
          </p:cNvSpPr>
          <p:nvPr>
            <p:ph type="subTitle" idx="2"/>
          </p:nvPr>
        </p:nvSpPr>
        <p:spPr>
          <a:xfrm>
            <a:off x="1954217" y="3881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0" name="Google Shape;2940;p7"/>
          <p:cNvSpPr txBox="1">
            <a:spLocks noGrp="1"/>
          </p:cNvSpPr>
          <p:nvPr>
            <p:ph type="subTitle" idx="3"/>
          </p:nvPr>
        </p:nvSpPr>
        <p:spPr>
          <a:xfrm>
            <a:off x="1954217" y="4419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1" name="Google Shape;2941;p7"/>
          <p:cNvSpPr txBox="1">
            <a:spLocks noGrp="1"/>
          </p:cNvSpPr>
          <p:nvPr>
            <p:ph type="subTitle" idx="4"/>
          </p:nvPr>
        </p:nvSpPr>
        <p:spPr>
          <a:xfrm>
            <a:off x="6866551" y="3343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2" name="Google Shape;2942;p7"/>
          <p:cNvSpPr txBox="1">
            <a:spLocks noGrp="1"/>
          </p:cNvSpPr>
          <p:nvPr>
            <p:ph type="subTitle" idx="5"/>
          </p:nvPr>
        </p:nvSpPr>
        <p:spPr>
          <a:xfrm>
            <a:off x="6866551" y="3881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3" name="Google Shape;2943;p7"/>
          <p:cNvSpPr txBox="1">
            <a:spLocks noGrp="1"/>
          </p:cNvSpPr>
          <p:nvPr>
            <p:ph type="subTitle" idx="6"/>
          </p:nvPr>
        </p:nvSpPr>
        <p:spPr>
          <a:xfrm>
            <a:off x="6866551" y="4419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4" name="Google Shape;2944;p7"/>
          <p:cNvSpPr txBox="1">
            <a:spLocks noGrp="1"/>
          </p:cNvSpPr>
          <p:nvPr>
            <p:ph type="subTitle" idx="7"/>
          </p:nvPr>
        </p:nvSpPr>
        <p:spPr>
          <a:xfrm>
            <a:off x="1954217" y="4957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5" name="Google Shape;2945;p7"/>
          <p:cNvSpPr txBox="1">
            <a:spLocks noGrp="1"/>
          </p:cNvSpPr>
          <p:nvPr>
            <p:ph type="subTitle" idx="8"/>
          </p:nvPr>
        </p:nvSpPr>
        <p:spPr>
          <a:xfrm>
            <a:off x="6866551" y="4957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6" name="Google Shape;2946;p7"/>
          <p:cNvSpPr txBox="1">
            <a:spLocks noGrp="1"/>
          </p:cNvSpPr>
          <p:nvPr>
            <p:ph type="subTitle" idx="9"/>
          </p:nvPr>
        </p:nvSpPr>
        <p:spPr>
          <a:xfrm>
            <a:off x="1954217" y="2267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7" name="Google Shape;2947;p7"/>
          <p:cNvSpPr txBox="1">
            <a:spLocks noGrp="1"/>
          </p:cNvSpPr>
          <p:nvPr>
            <p:ph type="subTitle" idx="13"/>
          </p:nvPr>
        </p:nvSpPr>
        <p:spPr>
          <a:xfrm>
            <a:off x="1954217" y="2805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8" name="Google Shape;2948;p7"/>
          <p:cNvSpPr txBox="1">
            <a:spLocks noGrp="1"/>
          </p:cNvSpPr>
          <p:nvPr>
            <p:ph type="subTitle" idx="14"/>
          </p:nvPr>
        </p:nvSpPr>
        <p:spPr>
          <a:xfrm>
            <a:off x="6866551" y="2267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9" name="Google Shape;2949;p7"/>
          <p:cNvSpPr txBox="1">
            <a:spLocks noGrp="1"/>
          </p:cNvSpPr>
          <p:nvPr>
            <p:ph type="subTitle" idx="15"/>
          </p:nvPr>
        </p:nvSpPr>
        <p:spPr>
          <a:xfrm>
            <a:off x="6866551" y="2805667"/>
            <a:ext cx="3876800" cy="5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278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1" name="Google Shape;2951;p8"/>
          <p:cNvGrpSpPr/>
          <p:nvPr/>
        </p:nvGrpSpPr>
        <p:grpSpPr>
          <a:xfrm rot="10800000" flipH="1">
            <a:off x="-1434566" y="-775066"/>
            <a:ext cx="14475809" cy="8611335"/>
            <a:chOff x="-1014250" y="-924075"/>
            <a:chExt cx="10856857" cy="6458501"/>
          </a:xfrm>
        </p:grpSpPr>
        <p:sp>
          <p:nvSpPr>
            <p:cNvPr id="2952" name="Google Shape;2952;p8"/>
            <p:cNvSpPr/>
            <p:nvPr/>
          </p:nvSpPr>
          <p:spPr>
            <a:xfrm>
              <a:off x="5190650" y="-693825"/>
              <a:ext cx="1990597" cy="974098"/>
            </a:xfrm>
            <a:custGeom>
              <a:avLst/>
              <a:gdLst/>
              <a:ahLst/>
              <a:cxnLst/>
              <a:rect l="l" t="t" r="r" b="b"/>
              <a:pathLst>
                <a:path w="52815" h="25845" extrusionOk="0">
                  <a:moveTo>
                    <a:pt x="16375" y="0"/>
                  </a:moveTo>
                  <a:cubicBezTo>
                    <a:pt x="11695" y="0"/>
                    <a:pt x="7254" y="3229"/>
                    <a:pt x="3763" y="6073"/>
                  </a:cubicBezTo>
                  <a:cubicBezTo>
                    <a:pt x="0" y="9142"/>
                    <a:pt x="168" y="13798"/>
                    <a:pt x="2552" y="17814"/>
                  </a:cubicBezTo>
                  <a:cubicBezTo>
                    <a:pt x="3929" y="20141"/>
                    <a:pt x="5671" y="22400"/>
                    <a:pt x="8128" y="23526"/>
                  </a:cubicBezTo>
                  <a:cubicBezTo>
                    <a:pt x="9637" y="24218"/>
                    <a:pt x="11314" y="24432"/>
                    <a:pt x="12962" y="24628"/>
                  </a:cubicBezTo>
                  <a:cubicBezTo>
                    <a:pt x="18541" y="25295"/>
                    <a:pt x="24190" y="25844"/>
                    <a:pt x="29805" y="25844"/>
                  </a:cubicBezTo>
                  <a:cubicBezTo>
                    <a:pt x="34398" y="25844"/>
                    <a:pt x="38968" y="25477"/>
                    <a:pt x="43460" y="24508"/>
                  </a:cubicBezTo>
                  <a:cubicBezTo>
                    <a:pt x="45588" y="24048"/>
                    <a:pt x="47733" y="23436"/>
                    <a:pt x="49518" y="22189"/>
                  </a:cubicBezTo>
                  <a:cubicBezTo>
                    <a:pt x="51304" y="20945"/>
                    <a:pt x="52692" y="18963"/>
                    <a:pt x="52739" y="16786"/>
                  </a:cubicBezTo>
                  <a:cubicBezTo>
                    <a:pt x="52814" y="13258"/>
                    <a:pt x="49505" y="10576"/>
                    <a:pt x="46204" y="9335"/>
                  </a:cubicBezTo>
                  <a:cubicBezTo>
                    <a:pt x="40195" y="7077"/>
                    <a:pt x="33327" y="7610"/>
                    <a:pt x="27545" y="4818"/>
                  </a:cubicBezTo>
                  <a:cubicBezTo>
                    <a:pt x="24511" y="3353"/>
                    <a:pt x="21856" y="999"/>
                    <a:pt x="18568" y="247"/>
                  </a:cubicBezTo>
                  <a:cubicBezTo>
                    <a:pt x="17833" y="78"/>
                    <a:pt x="17101" y="0"/>
                    <a:pt x="163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3" name="Google Shape;2953;p8"/>
            <p:cNvSpPr/>
            <p:nvPr/>
          </p:nvSpPr>
          <p:spPr>
            <a:xfrm>
              <a:off x="7405925" y="4195270"/>
              <a:ext cx="965156" cy="816461"/>
            </a:xfrm>
            <a:custGeom>
              <a:avLst/>
              <a:gdLst/>
              <a:ahLst/>
              <a:cxnLst/>
              <a:rect l="l" t="t" r="r" b="b"/>
              <a:pathLst>
                <a:path w="11690" h="9889" extrusionOk="0">
                  <a:moveTo>
                    <a:pt x="6492" y="0"/>
                  </a:moveTo>
                  <a:cubicBezTo>
                    <a:pt x="4576" y="0"/>
                    <a:pt x="2576" y="887"/>
                    <a:pt x="1433" y="2306"/>
                  </a:cubicBezTo>
                  <a:cubicBezTo>
                    <a:pt x="455" y="3521"/>
                    <a:pt x="0" y="5140"/>
                    <a:pt x="204" y="6684"/>
                  </a:cubicBezTo>
                  <a:cubicBezTo>
                    <a:pt x="285" y="7305"/>
                    <a:pt x="477" y="7934"/>
                    <a:pt x="897" y="8402"/>
                  </a:cubicBezTo>
                  <a:cubicBezTo>
                    <a:pt x="1407" y="8971"/>
                    <a:pt x="2177" y="9228"/>
                    <a:pt x="2922" y="9412"/>
                  </a:cubicBezTo>
                  <a:cubicBezTo>
                    <a:pt x="4072" y="9691"/>
                    <a:pt x="5252" y="9850"/>
                    <a:pt x="6435" y="9883"/>
                  </a:cubicBezTo>
                  <a:cubicBezTo>
                    <a:pt x="6551" y="9886"/>
                    <a:pt x="6668" y="9888"/>
                    <a:pt x="6785" y="9888"/>
                  </a:cubicBezTo>
                  <a:cubicBezTo>
                    <a:pt x="7648" y="9888"/>
                    <a:pt x="8525" y="9784"/>
                    <a:pt x="9275" y="9371"/>
                  </a:cubicBezTo>
                  <a:cubicBezTo>
                    <a:pt x="10318" y="8796"/>
                    <a:pt x="10982" y="7685"/>
                    <a:pt x="11268" y="6529"/>
                  </a:cubicBezTo>
                  <a:cubicBezTo>
                    <a:pt x="11690" y="4830"/>
                    <a:pt x="11352" y="2916"/>
                    <a:pt x="10213" y="1585"/>
                  </a:cubicBezTo>
                  <a:cubicBezTo>
                    <a:pt x="9571" y="832"/>
                    <a:pt x="8728" y="370"/>
                    <a:pt x="7807" y="150"/>
                  </a:cubicBezTo>
                  <a:cubicBezTo>
                    <a:pt x="7381" y="49"/>
                    <a:pt x="6939" y="0"/>
                    <a:pt x="64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4" name="Google Shape;2954;p8"/>
            <p:cNvSpPr/>
            <p:nvPr/>
          </p:nvSpPr>
          <p:spPr>
            <a:xfrm>
              <a:off x="8321605" y="4201132"/>
              <a:ext cx="236872" cy="192701"/>
            </a:xfrm>
            <a:custGeom>
              <a:avLst/>
              <a:gdLst/>
              <a:ahLst/>
              <a:cxnLst/>
              <a:rect l="l" t="t" r="r" b="b"/>
              <a:pathLst>
                <a:path w="2869" h="2334" extrusionOk="0">
                  <a:moveTo>
                    <a:pt x="1489" y="0"/>
                  </a:moveTo>
                  <a:cubicBezTo>
                    <a:pt x="1031" y="0"/>
                    <a:pt x="587" y="190"/>
                    <a:pt x="392" y="608"/>
                  </a:cubicBezTo>
                  <a:cubicBezTo>
                    <a:pt x="0" y="1447"/>
                    <a:pt x="602" y="2334"/>
                    <a:pt x="1493" y="2334"/>
                  </a:cubicBezTo>
                  <a:cubicBezTo>
                    <a:pt x="1511" y="2334"/>
                    <a:pt x="1529" y="2333"/>
                    <a:pt x="1548" y="2333"/>
                  </a:cubicBezTo>
                  <a:cubicBezTo>
                    <a:pt x="2206" y="2305"/>
                    <a:pt x="2851" y="1769"/>
                    <a:pt x="2860" y="1107"/>
                  </a:cubicBezTo>
                  <a:cubicBezTo>
                    <a:pt x="2868" y="410"/>
                    <a:pt x="2163" y="0"/>
                    <a:pt x="14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5" name="Google Shape;2955;p8"/>
            <p:cNvSpPr/>
            <p:nvPr/>
          </p:nvSpPr>
          <p:spPr>
            <a:xfrm>
              <a:off x="575575" y="2541825"/>
              <a:ext cx="116375" cy="96850"/>
            </a:xfrm>
            <a:custGeom>
              <a:avLst/>
              <a:gdLst/>
              <a:ahLst/>
              <a:cxnLst/>
              <a:rect l="l" t="t" r="r" b="b"/>
              <a:pathLst>
                <a:path w="4655" h="3874" extrusionOk="0">
                  <a:moveTo>
                    <a:pt x="1876" y="0"/>
                  </a:moveTo>
                  <a:cubicBezTo>
                    <a:pt x="1658" y="0"/>
                    <a:pt x="1447" y="21"/>
                    <a:pt x="1254" y="60"/>
                  </a:cubicBezTo>
                  <a:cubicBezTo>
                    <a:pt x="624" y="189"/>
                    <a:pt x="1" y="471"/>
                    <a:pt x="104" y="1234"/>
                  </a:cubicBezTo>
                  <a:cubicBezTo>
                    <a:pt x="162" y="1659"/>
                    <a:pt x="422" y="2026"/>
                    <a:pt x="674" y="2369"/>
                  </a:cubicBezTo>
                  <a:cubicBezTo>
                    <a:pt x="1119" y="2978"/>
                    <a:pt x="1482" y="3873"/>
                    <a:pt x="2329" y="3873"/>
                  </a:cubicBezTo>
                  <a:cubicBezTo>
                    <a:pt x="2339" y="3873"/>
                    <a:pt x="2350" y="3873"/>
                    <a:pt x="2360" y="3873"/>
                  </a:cubicBezTo>
                  <a:cubicBezTo>
                    <a:pt x="3066" y="3858"/>
                    <a:pt x="3736" y="3303"/>
                    <a:pt x="4093" y="2730"/>
                  </a:cubicBezTo>
                  <a:cubicBezTo>
                    <a:pt x="4209" y="2545"/>
                    <a:pt x="4292" y="2351"/>
                    <a:pt x="4331" y="2164"/>
                  </a:cubicBezTo>
                  <a:cubicBezTo>
                    <a:pt x="4654" y="674"/>
                    <a:pt x="3140" y="0"/>
                    <a:pt x="18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6" name="Google Shape;2956;p8"/>
            <p:cNvSpPr/>
            <p:nvPr/>
          </p:nvSpPr>
          <p:spPr>
            <a:xfrm>
              <a:off x="-880075" y="-924075"/>
              <a:ext cx="2573100" cy="2668500"/>
            </a:xfrm>
            <a:custGeom>
              <a:avLst/>
              <a:gdLst/>
              <a:ahLst/>
              <a:cxnLst/>
              <a:rect l="l" t="t" r="r" b="b"/>
              <a:pathLst>
                <a:path w="102924" h="106740" extrusionOk="0">
                  <a:moveTo>
                    <a:pt x="59886" y="1"/>
                  </a:moveTo>
                  <a:cubicBezTo>
                    <a:pt x="55848" y="1"/>
                    <a:pt x="51817" y="886"/>
                    <a:pt x="48323" y="2740"/>
                  </a:cubicBezTo>
                  <a:cubicBezTo>
                    <a:pt x="39634" y="7349"/>
                    <a:pt x="39644" y="14701"/>
                    <a:pt x="38283" y="23384"/>
                  </a:cubicBezTo>
                  <a:cubicBezTo>
                    <a:pt x="37227" y="30128"/>
                    <a:pt x="33264" y="37058"/>
                    <a:pt x="27052" y="40233"/>
                  </a:cubicBezTo>
                  <a:cubicBezTo>
                    <a:pt x="19968" y="43849"/>
                    <a:pt x="8700" y="48342"/>
                    <a:pt x="6745" y="57037"/>
                  </a:cubicBezTo>
                  <a:cubicBezTo>
                    <a:pt x="6228" y="59342"/>
                    <a:pt x="6657" y="61704"/>
                    <a:pt x="6028" y="64004"/>
                  </a:cubicBezTo>
                  <a:cubicBezTo>
                    <a:pt x="5383" y="66356"/>
                    <a:pt x="3275" y="68223"/>
                    <a:pt x="2274" y="70485"/>
                  </a:cubicBezTo>
                  <a:cubicBezTo>
                    <a:pt x="1256" y="72789"/>
                    <a:pt x="664" y="75289"/>
                    <a:pt x="570" y="77807"/>
                  </a:cubicBezTo>
                  <a:cubicBezTo>
                    <a:pt x="0" y="92886"/>
                    <a:pt x="15837" y="102490"/>
                    <a:pt x="28884" y="104967"/>
                  </a:cubicBezTo>
                  <a:cubicBezTo>
                    <a:pt x="29701" y="105121"/>
                    <a:pt x="30524" y="105271"/>
                    <a:pt x="31353" y="105406"/>
                  </a:cubicBezTo>
                  <a:cubicBezTo>
                    <a:pt x="36436" y="106246"/>
                    <a:pt x="41752" y="106739"/>
                    <a:pt x="46985" y="106739"/>
                  </a:cubicBezTo>
                  <a:cubicBezTo>
                    <a:pt x="49842" y="106739"/>
                    <a:pt x="52675" y="106592"/>
                    <a:pt x="55431" y="106275"/>
                  </a:cubicBezTo>
                  <a:cubicBezTo>
                    <a:pt x="66647" y="104980"/>
                    <a:pt x="77398" y="100434"/>
                    <a:pt x="85968" y="93052"/>
                  </a:cubicBezTo>
                  <a:cubicBezTo>
                    <a:pt x="90936" y="88772"/>
                    <a:pt x="95224" y="83615"/>
                    <a:pt x="98026" y="77685"/>
                  </a:cubicBezTo>
                  <a:cubicBezTo>
                    <a:pt x="102336" y="68560"/>
                    <a:pt x="102924" y="57959"/>
                    <a:pt x="100923" y="48069"/>
                  </a:cubicBezTo>
                  <a:cubicBezTo>
                    <a:pt x="98924" y="38180"/>
                    <a:pt x="94473" y="28926"/>
                    <a:pt x="89108" y="20379"/>
                  </a:cubicBezTo>
                  <a:cubicBezTo>
                    <a:pt x="84511" y="13057"/>
                    <a:pt x="78880" y="5900"/>
                    <a:pt x="71000" y="2342"/>
                  </a:cubicBezTo>
                  <a:cubicBezTo>
                    <a:pt x="67593" y="805"/>
                    <a:pt x="63736" y="1"/>
                    <a:pt x="598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7" name="Google Shape;2957;p8"/>
            <p:cNvSpPr/>
            <p:nvPr/>
          </p:nvSpPr>
          <p:spPr>
            <a:xfrm>
              <a:off x="534075" y="2081475"/>
              <a:ext cx="371850" cy="522300"/>
            </a:xfrm>
            <a:custGeom>
              <a:avLst/>
              <a:gdLst/>
              <a:ahLst/>
              <a:cxnLst/>
              <a:rect l="l" t="t" r="r" b="b"/>
              <a:pathLst>
                <a:path w="14874" h="20892" extrusionOk="0">
                  <a:moveTo>
                    <a:pt x="6651" y="0"/>
                  </a:moveTo>
                  <a:cubicBezTo>
                    <a:pt x="5334" y="0"/>
                    <a:pt x="4001" y="425"/>
                    <a:pt x="2951" y="1228"/>
                  </a:cubicBezTo>
                  <a:cubicBezTo>
                    <a:pt x="949" y="2761"/>
                    <a:pt x="0" y="5451"/>
                    <a:pt x="302" y="7957"/>
                  </a:cubicBezTo>
                  <a:cubicBezTo>
                    <a:pt x="681" y="11113"/>
                    <a:pt x="2785" y="13776"/>
                    <a:pt x="4993" y="16061"/>
                  </a:cubicBezTo>
                  <a:cubicBezTo>
                    <a:pt x="6418" y="17539"/>
                    <a:pt x="9415" y="20891"/>
                    <a:pt x="11788" y="20891"/>
                  </a:cubicBezTo>
                  <a:cubicBezTo>
                    <a:pt x="12629" y="20891"/>
                    <a:pt x="13391" y="20470"/>
                    <a:pt x="13977" y="19395"/>
                  </a:cubicBezTo>
                  <a:cubicBezTo>
                    <a:pt x="14874" y="17749"/>
                    <a:pt x="14125" y="16144"/>
                    <a:pt x="13718" y="14543"/>
                  </a:cubicBezTo>
                  <a:cubicBezTo>
                    <a:pt x="13091" y="12084"/>
                    <a:pt x="12944" y="9756"/>
                    <a:pt x="12696" y="7230"/>
                  </a:cubicBezTo>
                  <a:cubicBezTo>
                    <a:pt x="12472" y="4939"/>
                    <a:pt x="11797" y="2506"/>
                    <a:pt x="9983" y="1091"/>
                  </a:cubicBezTo>
                  <a:cubicBezTo>
                    <a:pt x="9035" y="352"/>
                    <a:pt x="7850" y="0"/>
                    <a:pt x="66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8" name="Google Shape;2958;p8"/>
            <p:cNvSpPr/>
            <p:nvPr/>
          </p:nvSpPr>
          <p:spPr>
            <a:xfrm rot="3192206" flipH="1">
              <a:off x="-1145304" y="3310873"/>
              <a:ext cx="3103577" cy="1226950"/>
            </a:xfrm>
            <a:custGeom>
              <a:avLst/>
              <a:gdLst/>
              <a:ahLst/>
              <a:cxnLst/>
              <a:rect l="l" t="t" r="r" b="b"/>
              <a:pathLst>
                <a:path w="124138" h="49076" extrusionOk="0">
                  <a:moveTo>
                    <a:pt x="124106" y="1"/>
                  </a:moveTo>
                  <a:lnTo>
                    <a:pt x="123857" y="2"/>
                  </a:lnTo>
                  <a:cubicBezTo>
                    <a:pt x="123886" y="4910"/>
                    <a:pt x="120994" y="9749"/>
                    <a:pt x="116660" y="12049"/>
                  </a:cubicBezTo>
                  <a:cubicBezTo>
                    <a:pt x="115776" y="12519"/>
                    <a:pt x="114824" y="12894"/>
                    <a:pt x="113903" y="13260"/>
                  </a:cubicBezTo>
                  <a:cubicBezTo>
                    <a:pt x="113005" y="13617"/>
                    <a:pt x="112073" y="13983"/>
                    <a:pt x="111200" y="14442"/>
                  </a:cubicBezTo>
                  <a:cubicBezTo>
                    <a:pt x="105054" y="17652"/>
                    <a:pt x="103273" y="23996"/>
                    <a:pt x="101554" y="30133"/>
                  </a:cubicBezTo>
                  <a:cubicBezTo>
                    <a:pt x="99950" y="35855"/>
                    <a:pt x="98290" y="41772"/>
                    <a:pt x="93127" y="45291"/>
                  </a:cubicBezTo>
                  <a:cubicBezTo>
                    <a:pt x="89656" y="47655"/>
                    <a:pt x="86237" y="48835"/>
                    <a:pt x="82815" y="48835"/>
                  </a:cubicBezTo>
                  <a:cubicBezTo>
                    <a:pt x="79912" y="48835"/>
                    <a:pt x="77007" y="47985"/>
                    <a:pt x="74066" y="46286"/>
                  </a:cubicBezTo>
                  <a:cubicBezTo>
                    <a:pt x="68472" y="43055"/>
                    <a:pt x="63532" y="37229"/>
                    <a:pt x="59170" y="32085"/>
                  </a:cubicBezTo>
                  <a:cubicBezTo>
                    <a:pt x="58088" y="30809"/>
                    <a:pt x="57064" y="29606"/>
                    <a:pt x="56052" y="28457"/>
                  </a:cubicBezTo>
                  <a:cubicBezTo>
                    <a:pt x="48334" y="19719"/>
                    <a:pt x="39183" y="14551"/>
                    <a:pt x="28856" y="13095"/>
                  </a:cubicBezTo>
                  <a:cubicBezTo>
                    <a:pt x="27553" y="12913"/>
                    <a:pt x="26235" y="12822"/>
                    <a:pt x="24911" y="12822"/>
                  </a:cubicBezTo>
                  <a:cubicBezTo>
                    <a:pt x="20841" y="12822"/>
                    <a:pt x="16716" y="13681"/>
                    <a:pt x="12796" y="15366"/>
                  </a:cubicBezTo>
                  <a:cubicBezTo>
                    <a:pt x="7637" y="17581"/>
                    <a:pt x="3212" y="21054"/>
                    <a:pt x="0" y="25408"/>
                  </a:cubicBezTo>
                  <a:lnTo>
                    <a:pt x="202" y="25556"/>
                  </a:lnTo>
                  <a:cubicBezTo>
                    <a:pt x="5919" y="17807"/>
                    <a:pt x="15517" y="13077"/>
                    <a:pt x="24981" y="13077"/>
                  </a:cubicBezTo>
                  <a:cubicBezTo>
                    <a:pt x="26267" y="13077"/>
                    <a:pt x="27550" y="13164"/>
                    <a:pt x="28821" y="13343"/>
                  </a:cubicBezTo>
                  <a:cubicBezTo>
                    <a:pt x="39089" y="14787"/>
                    <a:pt x="48186" y="19928"/>
                    <a:pt x="55864" y="28622"/>
                  </a:cubicBezTo>
                  <a:cubicBezTo>
                    <a:pt x="56877" y="29765"/>
                    <a:pt x="57898" y="30970"/>
                    <a:pt x="58979" y="32246"/>
                  </a:cubicBezTo>
                  <a:cubicBezTo>
                    <a:pt x="65520" y="39958"/>
                    <a:pt x="73250" y="49076"/>
                    <a:pt x="82825" y="49076"/>
                  </a:cubicBezTo>
                  <a:cubicBezTo>
                    <a:pt x="82826" y="49076"/>
                    <a:pt x="82827" y="49076"/>
                    <a:pt x="82828" y="49076"/>
                  </a:cubicBezTo>
                  <a:cubicBezTo>
                    <a:pt x="86084" y="49074"/>
                    <a:pt x="89559" y="48018"/>
                    <a:pt x="93266" y="45494"/>
                  </a:cubicBezTo>
                  <a:cubicBezTo>
                    <a:pt x="98506" y="41924"/>
                    <a:pt x="100180" y="35964"/>
                    <a:pt x="101794" y="30197"/>
                  </a:cubicBezTo>
                  <a:cubicBezTo>
                    <a:pt x="103578" y="23833"/>
                    <a:pt x="105265" y="17820"/>
                    <a:pt x="111315" y="14662"/>
                  </a:cubicBezTo>
                  <a:cubicBezTo>
                    <a:pt x="112176" y="14210"/>
                    <a:pt x="113101" y="13844"/>
                    <a:pt x="113996" y="13491"/>
                  </a:cubicBezTo>
                  <a:cubicBezTo>
                    <a:pt x="114922" y="13123"/>
                    <a:pt x="115882" y="12744"/>
                    <a:pt x="116779" y="12269"/>
                  </a:cubicBezTo>
                  <a:cubicBezTo>
                    <a:pt x="121194" y="9928"/>
                    <a:pt x="124138" y="4997"/>
                    <a:pt x="124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59" name="Google Shape;2959;p8"/>
            <p:cNvSpPr/>
            <p:nvPr/>
          </p:nvSpPr>
          <p:spPr>
            <a:xfrm>
              <a:off x="7988975" y="1814613"/>
              <a:ext cx="1853632" cy="2023131"/>
            </a:xfrm>
            <a:custGeom>
              <a:avLst/>
              <a:gdLst/>
              <a:ahLst/>
              <a:cxnLst/>
              <a:rect l="l" t="t" r="r" b="b"/>
              <a:pathLst>
                <a:path w="27504" h="30019" extrusionOk="0">
                  <a:moveTo>
                    <a:pt x="12111" y="0"/>
                  </a:moveTo>
                  <a:cubicBezTo>
                    <a:pt x="11000" y="0"/>
                    <a:pt x="9863" y="292"/>
                    <a:pt x="8793" y="877"/>
                  </a:cubicBezTo>
                  <a:cubicBezTo>
                    <a:pt x="7511" y="1578"/>
                    <a:pt x="6715" y="2780"/>
                    <a:pt x="6402" y="4181"/>
                  </a:cubicBezTo>
                  <a:cubicBezTo>
                    <a:pt x="5143" y="9849"/>
                    <a:pt x="1" y="16618"/>
                    <a:pt x="3240" y="22241"/>
                  </a:cubicBezTo>
                  <a:cubicBezTo>
                    <a:pt x="5203" y="25648"/>
                    <a:pt x="9419" y="30018"/>
                    <a:pt x="13735" y="30018"/>
                  </a:cubicBezTo>
                  <a:cubicBezTo>
                    <a:pt x="13810" y="30018"/>
                    <a:pt x="13885" y="30017"/>
                    <a:pt x="13961" y="30014"/>
                  </a:cubicBezTo>
                  <a:cubicBezTo>
                    <a:pt x="16307" y="29931"/>
                    <a:pt x="18646" y="29580"/>
                    <a:pt x="20913" y="28969"/>
                  </a:cubicBezTo>
                  <a:cubicBezTo>
                    <a:pt x="22783" y="28468"/>
                    <a:pt x="24772" y="27647"/>
                    <a:pt x="25645" y="25919"/>
                  </a:cubicBezTo>
                  <a:cubicBezTo>
                    <a:pt x="27503" y="22241"/>
                    <a:pt x="24741" y="19168"/>
                    <a:pt x="22193" y="16100"/>
                  </a:cubicBezTo>
                  <a:cubicBezTo>
                    <a:pt x="20675" y="14271"/>
                    <a:pt x="19231" y="12448"/>
                    <a:pt x="18887" y="10499"/>
                  </a:cubicBezTo>
                  <a:cubicBezTo>
                    <a:pt x="18388" y="7678"/>
                    <a:pt x="18911" y="4803"/>
                    <a:pt x="16979" y="2388"/>
                  </a:cubicBezTo>
                  <a:cubicBezTo>
                    <a:pt x="15706" y="796"/>
                    <a:pt x="13944" y="0"/>
                    <a:pt x="121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60" name="Google Shape;2960;p8"/>
            <p:cNvSpPr/>
            <p:nvPr/>
          </p:nvSpPr>
          <p:spPr>
            <a:xfrm rot="5544774">
              <a:off x="7596689" y="-350795"/>
              <a:ext cx="1748977" cy="1781601"/>
            </a:xfrm>
            <a:custGeom>
              <a:avLst/>
              <a:gdLst/>
              <a:ahLst/>
              <a:cxnLst/>
              <a:rect l="l" t="t" r="r" b="b"/>
              <a:pathLst>
                <a:path w="69960" h="71265" extrusionOk="0">
                  <a:moveTo>
                    <a:pt x="69719" y="0"/>
                  </a:moveTo>
                  <a:cubicBezTo>
                    <a:pt x="68440" y="4497"/>
                    <a:pt x="67114" y="9148"/>
                    <a:pt x="64603" y="13195"/>
                  </a:cubicBezTo>
                  <a:cubicBezTo>
                    <a:pt x="61822" y="17675"/>
                    <a:pt x="57828" y="20684"/>
                    <a:pt x="53642" y="21451"/>
                  </a:cubicBezTo>
                  <a:cubicBezTo>
                    <a:pt x="52117" y="21733"/>
                    <a:pt x="50466" y="21761"/>
                    <a:pt x="48844" y="21761"/>
                  </a:cubicBezTo>
                  <a:cubicBezTo>
                    <a:pt x="48639" y="21761"/>
                    <a:pt x="48434" y="21760"/>
                    <a:pt x="48230" y="21760"/>
                  </a:cubicBezTo>
                  <a:cubicBezTo>
                    <a:pt x="48017" y="21759"/>
                    <a:pt x="47805" y="21759"/>
                    <a:pt x="47592" y="21759"/>
                  </a:cubicBezTo>
                  <a:cubicBezTo>
                    <a:pt x="44134" y="21759"/>
                    <a:pt x="40640" y="21899"/>
                    <a:pt x="38369" y="24424"/>
                  </a:cubicBezTo>
                  <a:cubicBezTo>
                    <a:pt x="35565" y="27544"/>
                    <a:pt x="36547" y="32218"/>
                    <a:pt x="37416" y="36341"/>
                  </a:cubicBezTo>
                  <a:cubicBezTo>
                    <a:pt x="37557" y="37011"/>
                    <a:pt x="37692" y="37647"/>
                    <a:pt x="37812" y="38281"/>
                  </a:cubicBezTo>
                  <a:cubicBezTo>
                    <a:pt x="39735" y="48405"/>
                    <a:pt x="35935" y="59353"/>
                    <a:pt x="28356" y="65521"/>
                  </a:cubicBezTo>
                  <a:cubicBezTo>
                    <a:pt x="23874" y="69170"/>
                    <a:pt x="18203" y="71038"/>
                    <a:pt x="12621" y="71038"/>
                  </a:cubicBezTo>
                  <a:cubicBezTo>
                    <a:pt x="8190" y="71038"/>
                    <a:pt x="3816" y="69861"/>
                    <a:pt x="138" y="67463"/>
                  </a:cubicBezTo>
                  <a:lnTo>
                    <a:pt x="1" y="67672"/>
                  </a:lnTo>
                  <a:cubicBezTo>
                    <a:pt x="3595" y="70014"/>
                    <a:pt x="8007" y="71264"/>
                    <a:pt x="12593" y="71264"/>
                  </a:cubicBezTo>
                  <a:cubicBezTo>
                    <a:pt x="13223" y="71264"/>
                    <a:pt x="13859" y="71238"/>
                    <a:pt x="14503" y="71192"/>
                  </a:cubicBezTo>
                  <a:cubicBezTo>
                    <a:pt x="19680" y="70804"/>
                    <a:pt x="24656" y="68859"/>
                    <a:pt x="28519" y="65715"/>
                  </a:cubicBezTo>
                  <a:cubicBezTo>
                    <a:pt x="32346" y="62600"/>
                    <a:pt x="35268" y="58310"/>
                    <a:pt x="36963" y="53312"/>
                  </a:cubicBezTo>
                  <a:cubicBezTo>
                    <a:pt x="38626" y="48419"/>
                    <a:pt x="39005" y="43205"/>
                    <a:pt x="38060" y="38233"/>
                  </a:cubicBezTo>
                  <a:cubicBezTo>
                    <a:pt x="37940" y="37599"/>
                    <a:pt x="37801" y="36933"/>
                    <a:pt x="37664" y="36290"/>
                  </a:cubicBezTo>
                  <a:cubicBezTo>
                    <a:pt x="36765" y="32026"/>
                    <a:pt x="35837" y="27616"/>
                    <a:pt x="38555" y="24591"/>
                  </a:cubicBezTo>
                  <a:cubicBezTo>
                    <a:pt x="40780" y="22116"/>
                    <a:pt x="44121" y="22007"/>
                    <a:pt x="47693" y="22007"/>
                  </a:cubicBezTo>
                  <a:cubicBezTo>
                    <a:pt x="47871" y="22007"/>
                    <a:pt x="48050" y="22007"/>
                    <a:pt x="48230" y="22008"/>
                  </a:cubicBezTo>
                  <a:cubicBezTo>
                    <a:pt x="48460" y="22008"/>
                    <a:pt x="48691" y="22009"/>
                    <a:pt x="48923" y="22009"/>
                  </a:cubicBezTo>
                  <a:cubicBezTo>
                    <a:pt x="50531" y="22009"/>
                    <a:pt x="52167" y="21977"/>
                    <a:pt x="53688" y="21699"/>
                  </a:cubicBezTo>
                  <a:cubicBezTo>
                    <a:pt x="57941" y="20917"/>
                    <a:pt x="61998" y="17866"/>
                    <a:pt x="64816" y="13326"/>
                  </a:cubicBezTo>
                  <a:cubicBezTo>
                    <a:pt x="67345" y="9251"/>
                    <a:pt x="68675" y="4584"/>
                    <a:pt x="69960" y="69"/>
                  </a:cubicBezTo>
                  <a:lnTo>
                    <a:pt x="69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2961" name="Google Shape;2961;p8"/>
          <p:cNvSpPr txBox="1">
            <a:spLocks noGrp="1"/>
          </p:cNvSpPr>
          <p:nvPr>
            <p:ph type="title"/>
          </p:nvPr>
        </p:nvSpPr>
        <p:spPr>
          <a:xfrm>
            <a:off x="2795400" y="1404800"/>
            <a:ext cx="66012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2962" name="Google Shape;2962;p8"/>
          <p:cNvSpPr txBox="1">
            <a:spLocks noGrp="1"/>
          </p:cNvSpPr>
          <p:nvPr>
            <p:ph type="subTitle" idx="1"/>
          </p:nvPr>
        </p:nvSpPr>
        <p:spPr>
          <a:xfrm>
            <a:off x="2795600" y="4777200"/>
            <a:ext cx="6601200" cy="6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992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2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4" name="Google Shape;2964;p9"/>
          <p:cNvSpPr txBox="1">
            <a:spLocks noGrp="1"/>
          </p:cNvSpPr>
          <p:nvPr>
            <p:ph type="title"/>
          </p:nvPr>
        </p:nvSpPr>
        <p:spPr>
          <a:xfrm>
            <a:off x="2843233" y="1545533"/>
            <a:ext cx="6505600" cy="3270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965" name="Google Shape;2965;p9"/>
          <p:cNvSpPr txBox="1">
            <a:spLocks noGrp="1"/>
          </p:cNvSpPr>
          <p:nvPr>
            <p:ph type="subTitle" idx="1"/>
          </p:nvPr>
        </p:nvSpPr>
        <p:spPr>
          <a:xfrm>
            <a:off x="2843167" y="4667267"/>
            <a:ext cx="6505600" cy="6452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966" name="Google Shape;2966;p9"/>
          <p:cNvGrpSpPr/>
          <p:nvPr/>
        </p:nvGrpSpPr>
        <p:grpSpPr>
          <a:xfrm rot="10800000" flipH="1">
            <a:off x="-1119229" y="-1447493"/>
            <a:ext cx="13412581" cy="9461976"/>
            <a:chOff x="-839422" y="-853970"/>
            <a:chExt cx="10059436" cy="7096482"/>
          </a:xfrm>
        </p:grpSpPr>
        <p:sp>
          <p:nvSpPr>
            <p:cNvPr id="2967" name="Google Shape;2967;p9"/>
            <p:cNvSpPr/>
            <p:nvPr/>
          </p:nvSpPr>
          <p:spPr>
            <a:xfrm>
              <a:off x="7838850" y="-50407"/>
              <a:ext cx="1381164" cy="1063749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68" name="Google Shape;2968;p9"/>
            <p:cNvSpPr/>
            <p:nvPr/>
          </p:nvSpPr>
          <p:spPr>
            <a:xfrm rot="-5400000">
              <a:off x="-335098" y="335106"/>
              <a:ext cx="1181851" cy="511642"/>
            </a:xfrm>
            <a:custGeom>
              <a:avLst/>
              <a:gdLst/>
              <a:ahLst/>
              <a:cxnLst/>
              <a:rect l="l" t="t" r="r" b="b"/>
              <a:pathLst>
                <a:path w="15816" h="6847" extrusionOk="0">
                  <a:moveTo>
                    <a:pt x="0" y="0"/>
                  </a:moveTo>
                  <a:cubicBezTo>
                    <a:pt x="1127" y="3927"/>
                    <a:pt x="5286" y="6846"/>
                    <a:pt x="10251" y="6846"/>
                  </a:cubicBezTo>
                  <a:cubicBezTo>
                    <a:pt x="12292" y="6846"/>
                    <a:pt x="14199" y="6352"/>
                    <a:pt x="15815" y="5495"/>
                  </a:cubicBezTo>
                  <a:lnTo>
                    <a:pt x="1581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69" name="Google Shape;2969;p9"/>
            <p:cNvSpPr/>
            <p:nvPr/>
          </p:nvSpPr>
          <p:spPr>
            <a:xfrm rot="2700000">
              <a:off x="-437688" y="3858749"/>
              <a:ext cx="1999546" cy="1964513"/>
            </a:xfrm>
            <a:custGeom>
              <a:avLst/>
              <a:gdLst/>
              <a:ahLst/>
              <a:cxnLst/>
              <a:rect l="l" t="t" r="r" b="b"/>
              <a:pathLst>
                <a:path w="49385" h="43570" extrusionOk="0">
                  <a:moveTo>
                    <a:pt x="39467" y="1"/>
                  </a:moveTo>
                  <a:cubicBezTo>
                    <a:pt x="37216" y="1"/>
                    <a:pt x="35049" y="462"/>
                    <a:pt x="32886" y="989"/>
                  </a:cubicBezTo>
                  <a:cubicBezTo>
                    <a:pt x="30056" y="1680"/>
                    <a:pt x="27233" y="2367"/>
                    <a:pt x="24304" y="2517"/>
                  </a:cubicBezTo>
                  <a:cubicBezTo>
                    <a:pt x="22006" y="2636"/>
                    <a:pt x="19704" y="2696"/>
                    <a:pt x="17420" y="3038"/>
                  </a:cubicBezTo>
                  <a:cubicBezTo>
                    <a:pt x="10296" y="4107"/>
                    <a:pt x="5152" y="8009"/>
                    <a:pt x="1509" y="14060"/>
                  </a:cubicBezTo>
                  <a:cubicBezTo>
                    <a:pt x="526" y="15694"/>
                    <a:pt x="1" y="17481"/>
                    <a:pt x="300" y="19434"/>
                  </a:cubicBezTo>
                  <a:cubicBezTo>
                    <a:pt x="582" y="21273"/>
                    <a:pt x="559" y="23123"/>
                    <a:pt x="413" y="24966"/>
                  </a:cubicBezTo>
                  <a:cubicBezTo>
                    <a:pt x="270" y="26727"/>
                    <a:pt x="366" y="28453"/>
                    <a:pt x="725" y="30174"/>
                  </a:cubicBezTo>
                  <a:cubicBezTo>
                    <a:pt x="1246" y="32681"/>
                    <a:pt x="2558" y="34809"/>
                    <a:pt x="3873" y="36952"/>
                  </a:cubicBezTo>
                  <a:cubicBezTo>
                    <a:pt x="4976" y="38752"/>
                    <a:pt x="6421" y="40140"/>
                    <a:pt x="8303" y="41096"/>
                  </a:cubicBezTo>
                  <a:cubicBezTo>
                    <a:pt x="11574" y="42760"/>
                    <a:pt x="15028" y="43569"/>
                    <a:pt x="18163" y="43569"/>
                  </a:cubicBezTo>
                  <a:cubicBezTo>
                    <a:pt x="18346" y="43569"/>
                    <a:pt x="18528" y="43566"/>
                    <a:pt x="18708" y="43561"/>
                  </a:cubicBezTo>
                  <a:cubicBezTo>
                    <a:pt x="18874" y="43564"/>
                    <a:pt x="19039" y="43565"/>
                    <a:pt x="19203" y="43565"/>
                  </a:cubicBezTo>
                  <a:cubicBezTo>
                    <a:pt x="23825" y="43565"/>
                    <a:pt x="27699" y="42455"/>
                    <a:pt x="31560" y="41253"/>
                  </a:cubicBezTo>
                  <a:cubicBezTo>
                    <a:pt x="35217" y="40107"/>
                    <a:pt x="38243" y="38037"/>
                    <a:pt x="40703" y="35112"/>
                  </a:cubicBezTo>
                  <a:cubicBezTo>
                    <a:pt x="44147" y="31011"/>
                    <a:pt x="46581" y="26425"/>
                    <a:pt x="47747" y="21151"/>
                  </a:cubicBezTo>
                  <a:cubicBezTo>
                    <a:pt x="48670" y="16983"/>
                    <a:pt x="49384" y="12825"/>
                    <a:pt x="48986" y="8534"/>
                  </a:cubicBezTo>
                  <a:cubicBezTo>
                    <a:pt x="48554" y="3931"/>
                    <a:pt x="44333" y="62"/>
                    <a:pt x="39700" y="3"/>
                  </a:cubicBezTo>
                  <a:cubicBezTo>
                    <a:pt x="39622" y="2"/>
                    <a:pt x="39545" y="1"/>
                    <a:pt x="394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70" name="Google Shape;2970;p9"/>
            <p:cNvSpPr/>
            <p:nvPr/>
          </p:nvSpPr>
          <p:spPr>
            <a:xfrm rot="1513357">
              <a:off x="627935" y="891031"/>
              <a:ext cx="235164" cy="271749"/>
            </a:xfrm>
            <a:custGeom>
              <a:avLst/>
              <a:gdLst/>
              <a:ahLst/>
              <a:cxnLst/>
              <a:rect l="l" t="t" r="r" b="b"/>
              <a:pathLst>
                <a:path w="1356" h="1567" extrusionOk="0">
                  <a:moveTo>
                    <a:pt x="685" y="1"/>
                  </a:moveTo>
                  <a:cubicBezTo>
                    <a:pt x="353" y="1"/>
                    <a:pt x="71" y="270"/>
                    <a:pt x="37" y="635"/>
                  </a:cubicBezTo>
                  <a:cubicBezTo>
                    <a:pt x="0" y="1040"/>
                    <a:pt x="362" y="1542"/>
                    <a:pt x="707" y="1565"/>
                  </a:cubicBezTo>
                  <a:cubicBezTo>
                    <a:pt x="715" y="1566"/>
                    <a:pt x="723" y="1566"/>
                    <a:pt x="731" y="1566"/>
                  </a:cubicBezTo>
                  <a:cubicBezTo>
                    <a:pt x="1017" y="1566"/>
                    <a:pt x="1274" y="1217"/>
                    <a:pt x="1315" y="765"/>
                  </a:cubicBezTo>
                  <a:cubicBezTo>
                    <a:pt x="1355" y="363"/>
                    <a:pt x="1116" y="44"/>
                    <a:pt x="747" y="4"/>
                  </a:cubicBezTo>
                  <a:cubicBezTo>
                    <a:pt x="726" y="2"/>
                    <a:pt x="706" y="1"/>
                    <a:pt x="6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2971" name="Google Shape;2971;p9"/>
            <p:cNvGrpSpPr/>
            <p:nvPr/>
          </p:nvGrpSpPr>
          <p:grpSpPr>
            <a:xfrm rot="6103998">
              <a:off x="7169555" y="3945872"/>
              <a:ext cx="1738111" cy="1315249"/>
              <a:chOff x="365800" y="4214437"/>
              <a:chExt cx="4336883" cy="3281771"/>
            </a:xfrm>
          </p:grpSpPr>
          <p:sp>
            <p:nvSpPr>
              <p:cNvPr id="2972" name="Google Shape;2972;p9"/>
              <p:cNvSpPr/>
              <p:nvPr/>
            </p:nvSpPr>
            <p:spPr>
              <a:xfrm rot="2700000">
                <a:off x="1094547" y="4463877"/>
                <a:ext cx="1301111" cy="1437882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9262" extrusionOk="0">
                    <a:moveTo>
                      <a:pt x="4431" y="0"/>
                    </a:moveTo>
                    <a:cubicBezTo>
                      <a:pt x="4060" y="0"/>
                      <a:pt x="3680" y="67"/>
                      <a:pt x="3302" y="203"/>
                    </a:cubicBezTo>
                    <a:cubicBezTo>
                      <a:pt x="2213" y="598"/>
                      <a:pt x="1645" y="1452"/>
                      <a:pt x="1256" y="2468"/>
                    </a:cubicBezTo>
                    <a:cubicBezTo>
                      <a:pt x="1113" y="2843"/>
                      <a:pt x="941" y="3195"/>
                      <a:pt x="705" y="3520"/>
                    </a:cubicBezTo>
                    <a:cubicBezTo>
                      <a:pt x="151" y="4285"/>
                      <a:pt x="1" y="5128"/>
                      <a:pt x="214" y="6044"/>
                    </a:cubicBezTo>
                    <a:cubicBezTo>
                      <a:pt x="609" y="7752"/>
                      <a:pt x="2004" y="8960"/>
                      <a:pt x="3857" y="9219"/>
                    </a:cubicBezTo>
                    <a:cubicBezTo>
                      <a:pt x="4055" y="9247"/>
                      <a:pt x="4251" y="9262"/>
                      <a:pt x="4443" y="9262"/>
                    </a:cubicBezTo>
                    <a:cubicBezTo>
                      <a:pt x="5009" y="9262"/>
                      <a:pt x="5547" y="9133"/>
                      <a:pt x="6065" y="8831"/>
                    </a:cubicBezTo>
                    <a:cubicBezTo>
                      <a:pt x="7675" y="7897"/>
                      <a:pt x="8360" y="6466"/>
                      <a:pt x="8363" y="4909"/>
                    </a:cubicBezTo>
                    <a:cubicBezTo>
                      <a:pt x="8380" y="3919"/>
                      <a:pt x="8253" y="3218"/>
                      <a:pt x="7825" y="2600"/>
                    </a:cubicBezTo>
                    <a:cubicBezTo>
                      <a:pt x="7507" y="2145"/>
                      <a:pt x="7191" y="1691"/>
                      <a:pt x="6859" y="1245"/>
                    </a:cubicBezTo>
                    <a:cubicBezTo>
                      <a:pt x="6249" y="430"/>
                      <a:pt x="5372" y="0"/>
                      <a:pt x="44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grpSp>
            <p:nvGrpSpPr>
              <p:cNvPr id="2973" name="Google Shape;2973;p9"/>
              <p:cNvGrpSpPr/>
              <p:nvPr/>
            </p:nvGrpSpPr>
            <p:grpSpPr>
              <a:xfrm rot="1513453">
                <a:off x="639078" y="5031218"/>
                <a:ext cx="3882251" cy="1719749"/>
                <a:chOff x="-1207072" y="4254396"/>
                <a:chExt cx="1379987" cy="611303"/>
              </a:xfrm>
            </p:grpSpPr>
            <p:sp>
              <p:nvSpPr>
                <p:cNvPr id="2974" name="Google Shape;2974;p9"/>
                <p:cNvSpPr/>
                <p:nvPr/>
              </p:nvSpPr>
              <p:spPr>
                <a:xfrm>
                  <a:off x="-160216" y="4791396"/>
                  <a:ext cx="64298" cy="743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6" h="1567" extrusionOk="0">
                      <a:moveTo>
                        <a:pt x="685" y="1"/>
                      </a:moveTo>
                      <a:cubicBezTo>
                        <a:pt x="353" y="1"/>
                        <a:pt x="71" y="270"/>
                        <a:pt x="37" y="635"/>
                      </a:cubicBezTo>
                      <a:cubicBezTo>
                        <a:pt x="0" y="1040"/>
                        <a:pt x="362" y="1542"/>
                        <a:pt x="707" y="1565"/>
                      </a:cubicBezTo>
                      <a:cubicBezTo>
                        <a:pt x="715" y="1566"/>
                        <a:pt x="723" y="1566"/>
                        <a:pt x="731" y="1566"/>
                      </a:cubicBezTo>
                      <a:cubicBezTo>
                        <a:pt x="1017" y="1566"/>
                        <a:pt x="1274" y="1217"/>
                        <a:pt x="1315" y="765"/>
                      </a:cubicBezTo>
                      <a:cubicBezTo>
                        <a:pt x="1355" y="363"/>
                        <a:pt x="1116" y="44"/>
                        <a:pt x="747" y="4"/>
                      </a:cubicBezTo>
                      <a:cubicBezTo>
                        <a:pt x="726" y="2"/>
                        <a:pt x="706" y="1"/>
                        <a:pt x="685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75" name="Google Shape;2975;p9"/>
                <p:cNvSpPr/>
                <p:nvPr/>
              </p:nvSpPr>
              <p:spPr>
                <a:xfrm>
                  <a:off x="-551519" y="4545246"/>
                  <a:ext cx="46469" cy="59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0" h="1247" extrusionOk="0">
                      <a:moveTo>
                        <a:pt x="543" y="1"/>
                      </a:moveTo>
                      <a:cubicBezTo>
                        <a:pt x="216" y="1"/>
                        <a:pt x="55" y="205"/>
                        <a:pt x="0" y="533"/>
                      </a:cubicBezTo>
                      <a:cubicBezTo>
                        <a:pt x="83" y="809"/>
                        <a:pt x="60" y="1157"/>
                        <a:pt x="446" y="1243"/>
                      </a:cubicBezTo>
                      <a:cubicBezTo>
                        <a:pt x="455" y="1245"/>
                        <a:pt x="465" y="1246"/>
                        <a:pt x="474" y="1246"/>
                      </a:cubicBezTo>
                      <a:cubicBezTo>
                        <a:pt x="683" y="1246"/>
                        <a:pt x="980" y="776"/>
                        <a:pt x="977" y="443"/>
                      </a:cubicBezTo>
                      <a:cubicBezTo>
                        <a:pt x="977" y="180"/>
                        <a:pt x="844" y="15"/>
                        <a:pt x="575" y="1"/>
                      </a:cubicBezTo>
                      <a:cubicBezTo>
                        <a:pt x="564" y="1"/>
                        <a:pt x="553" y="1"/>
                        <a:pt x="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76" name="Google Shape;2976;p9"/>
                <p:cNvSpPr/>
                <p:nvPr/>
              </p:nvSpPr>
              <p:spPr>
                <a:xfrm>
                  <a:off x="-1207072" y="4254396"/>
                  <a:ext cx="43387" cy="44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" h="941" extrusionOk="0">
                      <a:moveTo>
                        <a:pt x="412" y="1"/>
                      </a:moveTo>
                      <a:cubicBezTo>
                        <a:pt x="136" y="1"/>
                        <a:pt x="4" y="186"/>
                        <a:pt x="1" y="489"/>
                      </a:cubicBezTo>
                      <a:cubicBezTo>
                        <a:pt x="17" y="765"/>
                        <a:pt x="174" y="938"/>
                        <a:pt x="476" y="941"/>
                      </a:cubicBezTo>
                      <a:cubicBezTo>
                        <a:pt x="768" y="941"/>
                        <a:pt x="914" y="775"/>
                        <a:pt x="905" y="486"/>
                      </a:cubicBezTo>
                      <a:cubicBezTo>
                        <a:pt x="894" y="187"/>
                        <a:pt x="721" y="7"/>
                        <a:pt x="426" y="1"/>
                      </a:cubicBezTo>
                      <a:cubicBezTo>
                        <a:pt x="422" y="1"/>
                        <a:pt x="417" y="1"/>
                        <a:pt x="41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77" name="Google Shape;2977;p9"/>
                <p:cNvSpPr/>
                <p:nvPr/>
              </p:nvSpPr>
              <p:spPr>
                <a:xfrm>
                  <a:off x="-595937" y="4647767"/>
                  <a:ext cx="35468" cy="28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" h="601" extrusionOk="0">
                      <a:moveTo>
                        <a:pt x="305" y="0"/>
                      </a:moveTo>
                      <a:cubicBezTo>
                        <a:pt x="279" y="0"/>
                        <a:pt x="250" y="5"/>
                        <a:pt x="219" y="15"/>
                      </a:cubicBezTo>
                      <a:cubicBezTo>
                        <a:pt x="0" y="84"/>
                        <a:pt x="20" y="263"/>
                        <a:pt x="53" y="496"/>
                      </a:cubicBezTo>
                      <a:cubicBezTo>
                        <a:pt x="73" y="489"/>
                        <a:pt x="94" y="486"/>
                        <a:pt x="114" y="486"/>
                      </a:cubicBezTo>
                      <a:cubicBezTo>
                        <a:pt x="239" y="486"/>
                        <a:pt x="352" y="600"/>
                        <a:pt x="479" y="600"/>
                      </a:cubicBezTo>
                      <a:cubicBezTo>
                        <a:pt x="531" y="600"/>
                        <a:pt x="586" y="581"/>
                        <a:pt x="644" y="526"/>
                      </a:cubicBezTo>
                      <a:cubicBezTo>
                        <a:pt x="747" y="430"/>
                        <a:pt x="647" y="320"/>
                        <a:pt x="591" y="231"/>
                      </a:cubicBezTo>
                      <a:cubicBezTo>
                        <a:pt x="519" y="117"/>
                        <a:pt x="440" y="0"/>
                        <a:pt x="30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78" name="Google Shape;2978;p9"/>
                <p:cNvSpPr/>
                <p:nvPr/>
              </p:nvSpPr>
              <p:spPr>
                <a:xfrm>
                  <a:off x="148922" y="4571245"/>
                  <a:ext cx="23993" cy="31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" h="663" extrusionOk="0">
                      <a:moveTo>
                        <a:pt x="323" y="0"/>
                      </a:moveTo>
                      <a:cubicBezTo>
                        <a:pt x="283" y="0"/>
                        <a:pt x="241" y="13"/>
                        <a:pt x="207" y="41"/>
                      </a:cubicBezTo>
                      <a:cubicBezTo>
                        <a:pt x="1" y="197"/>
                        <a:pt x="4" y="403"/>
                        <a:pt x="124" y="662"/>
                      </a:cubicBezTo>
                      <a:cubicBezTo>
                        <a:pt x="416" y="549"/>
                        <a:pt x="505" y="353"/>
                        <a:pt x="472" y="124"/>
                      </a:cubicBezTo>
                      <a:cubicBezTo>
                        <a:pt x="462" y="43"/>
                        <a:pt x="395" y="0"/>
                        <a:pt x="32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979" name="Google Shape;2979;p9"/>
              <p:cNvSpPr/>
              <p:nvPr/>
            </p:nvSpPr>
            <p:spPr>
              <a:xfrm rot="1513411">
                <a:off x="424199" y="4842248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980" name="Google Shape;2980;p9"/>
              <p:cNvSpPr/>
              <p:nvPr/>
            </p:nvSpPr>
            <p:spPr>
              <a:xfrm rot="1513422">
                <a:off x="789050" y="4813234"/>
                <a:ext cx="99781" cy="80171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981" name="Google Shape;2981;p9"/>
              <p:cNvSpPr/>
              <p:nvPr/>
            </p:nvSpPr>
            <p:spPr>
              <a:xfrm rot="1513411">
                <a:off x="2771898" y="6061002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sp>
          <p:nvSpPr>
            <p:cNvPr id="2982" name="Google Shape;2982;p9"/>
            <p:cNvSpPr/>
            <p:nvPr/>
          </p:nvSpPr>
          <p:spPr>
            <a:xfrm>
              <a:off x="1023157" y="-853970"/>
              <a:ext cx="3103454" cy="1181681"/>
            </a:xfrm>
            <a:custGeom>
              <a:avLst/>
              <a:gdLst/>
              <a:ahLst/>
              <a:cxnLst/>
              <a:rect l="l" t="t" r="r" b="b"/>
              <a:pathLst>
                <a:path w="261674" h="177363" extrusionOk="0">
                  <a:moveTo>
                    <a:pt x="1300" y="102929"/>
                  </a:moveTo>
                  <a:cubicBezTo>
                    <a:pt x="-270" y="86533"/>
                    <a:pt x="-1110" y="65092"/>
                    <a:pt x="2927" y="51033"/>
                  </a:cubicBezTo>
                  <a:cubicBezTo>
                    <a:pt x="6964" y="36974"/>
                    <a:pt x="12851" y="26574"/>
                    <a:pt x="25524" y="18573"/>
                  </a:cubicBezTo>
                  <a:cubicBezTo>
                    <a:pt x="38197" y="10572"/>
                    <a:pt x="55473" y="5929"/>
                    <a:pt x="78966" y="3027"/>
                  </a:cubicBezTo>
                  <a:cubicBezTo>
                    <a:pt x="102459" y="125"/>
                    <a:pt x="140692" y="-1076"/>
                    <a:pt x="166483" y="1160"/>
                  </a:cubicBezTo>
                  <a:cubicBezTo>
                    <a:pt x="192274" y="3396"/>
                    <a:pt x="218505" y="8117"/>
                    <a:pt x="233710" y="16442"/>
                  </a:cubicBezTo>
                  <a:cubicBezTo>
                    <a:pt x="248915" y="24768"/>
                    <a:pt x="253136" y="38172"/>
                    <a:pt x="257713" y="51113"/>
                  </a:cubicBezTo>
                  <a:cubicBezTo>
                    <a:pt x="262290" y="64054"/>
                    <a:pt x="262031" y="79426"/>
                    <a:pt x="261173" y="94086"/>
                  </a:cubicBezTo>
                  <a:cubicBezTo>
                    <a:pt x="260315" y="108747"/>
                    <a:pt x="257840" y="127442"/>
                    <a:pt x="252564" y="139076"/>
                  </a:cubicBezTo>
                  <a:cubicBezTo>
                    <a:pt x="247288" y="150710"/>
                    <a:pt x="241252" y="157796"/>
                    <a:pt x="229519" y="163889"/>
                  </a:cubicBezTo>
                  <a:cubicBezTo>
                    <a:pt x="217786" y="169983"/>
                    <a:pt x="201711" y="173485"/>
                    <a:pt x="182166" y="175637"/>
                  </a:cubicBezTo>
                  <a:cubicBezTo>
                    <a:pt x="162621" y="177789"/>
                    <a:pt x="133946" y="177615"/>
                    <a:pt x="112247" y="176800"/>
                  </a:cubicBezTo>
                  <a:cubicBezTo>
                    <a:pt x="90548" y="175985"/>
                    <a:pt x="68623" y="175312"/>
                    <a:pt x="51973" y="170747"/>
                  </a:cubicBezTo>
                  <a:cubicBezTo>
                    <a:pt x="35323" y="166182"/>
                    <a:pt x="20795" y="160714"/>
                    <a:pt x="12349" y="149411"/>
                  </a:cubicBezTo>
                  <a:cubicBezTo>
                    <a:pt x="3904" y="138108"/>
                    <a:pt x="2870" y="119325"/>
                    <a:pt x="1300" y="10292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2983" name="Google Shape;2983;p9"/>
          <p:cNvSpPr/>
          <p:nvPr/>
        </p:nvSpPr>
        <p:spPr>
          <a:xfrm rot="10800000" flipH="1">
            <a:off x="4886042" y="-1223090"/>
            <a:ext cx="4137939" cy="1575575"/>
          </a:xfrm>
          <a:custGeom>
            <a:avLst/>
            <a:gdLst/>
            <a:ahLst/>
            <a:cxnLst/>
            <a:rect l="l" t="t" r="r" b="b"/>
            <a:pathLst>
              <a:path w="261674" h="177363" extrusionOk="0">
                <a:moveTo>
                  <a:pt x="1300" y="102929"/>
                </a:moveTo>
                <a:cubicBezTo>
                  <a:pt x="-270" y="86533"/>
                  <a:pt x="-1110" y="65092"/>
                  <a:pt x="2927" y="51033"/>
                </a:cubicBezTo>
                <a:cubicBezTo>
                  <a:pt x="6964" y="36974"/>
                  <a:pt x="12851" y="26574"/>
                  <a:pt x="25524" y="18573"/>
                </a:cubicBezTo>
                <a:cubicBezTo>
                  <a:pt x="38197" y="10572"/>
                  <a:pt x="55473" y="5929"/>
                  <a:pt x="78966" y="3027"/>
                </a:cubicBezTo>
                <a:cubicBezTo>
                  <a:pt x="102459" y="125"/>
                  <a:pt x="140692" y="-1076"/>
                  <a:pt x="166483" y="1160"/>
                </a:cubicBezTo>
                <a:cubicBezTo>
                  <a:pt x="192274" y="3396"/>
                  <a:pt x="218505" y="8117"/>
                  <a:pt x="233710" y="16442"/>
                </a:cubicBezTo>
                <a:cubicBezTo>
                  <a:pt x="248915" y="24768"/>
                  <a:pt x="253136" y="38172"/>
                  <a:pt x="257713" y="51113"/>
                </a:cubicBezTo>
                <a:cubicBezTo>
                  <a:pt x="262290" y="64054"/>
                  <a:pt x="262031" y="79426"/>
                  <a:pt x="261173" y="94086"/>
                </a:cubicBezTo>
                <a:cubicBezTo>
                  <a:pt x="260315" y="108747"/>
                  <a:pt x="257840" y="127442"/>
                  <a:pt x="252564" y="139076"/>
                </a:cubicBezTo>
                <a:cubicBezTo>
                  <a:pt x="247288" y="150710"/>
                  <a:pt x="241252" y="157796"/>
                  <a:pt x="229519" y="163889"/>
                </a:cubicBezTo>
                <a:cubicBezTo>
                  <a:pt x="217786" y="169983"/>
                  <a:pt x="201711" y="173485"/>
                  <a:pt x="182166" y="175637"/>
                </a:cubicBezTo>
                <a:cubicBezTo>
                  <a:pt x="162621" y="177789"/>
                  <a:pt x="133946" y="177615"/>
                  <a:pt x="112247" y="176800"/>
                </a:cubicBezTo>
                <a:cubicBezTo>
                  <a:pt x="90548" y="175985"/>
                  <a:pt x="68623" y="175312"/>
                  <a:pt x="51973" y="170747"/>
                </a:cubicBezTo>
                <a:cubicBezTo>
                  <a:pt x="35323" y="166182"/>
                  <a:pt x="20795" y="160714"/>
                  <a:pt x="12349" y="149411"/>
                </a:cubicBezTo>
                <a:cubicBezTo>
                  <a:pt x="3904" y="138108"/>
                  <a:pt x="2870" y="119325"/>
                  <a:pt x="1300" y="10292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42637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dk2"/>
        </a:solidFill>
        <a:effectLst/>
      </p:bgPr>
    </p:bg>
    <p:spTree>
      <p:nvGrpSpPr>
        <p:cNvPr id="1" name="Shape 2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5" name="Google Shape;2985;p10"/>
          <p:cNvGrpSpPr/>
          <p:nvPr/>
        </p:nvGrpSpPr>
        <p:grpSpPr>
          <a:xfrm>
            <a:off x="1" y="0"/>
            <a:ext cx="12260625" cy="6857949"/>
            <a:chOff x="0" y="0"/>
            <a:chExt cx="9195469" cy="5143462"/>
          </a:xfrm>
        </p:grpSpPr>
        <p:sp>
          <p:nvSpPr>
            <p:cNvPr id="2986" name="Google Shape;2986;p10"/>
            <p:cNvSpPr/>
            <p:nvPr/>
          </p:nvSpPr>
          <p:spPr>
            <a:xfrm>
              <a:off x="0" y="4270146"/>
              <a:ext cx="1633436" cy="87331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87" name="Google Shape;2987;p10"/>
            <p:cNvSpPr/>
            <p:nvPr/>
          </p:nvSpPr>
          <p:spPr>
            <a:xfrm rot="5400000">
              <a:off x="8712920" y="-50321"/>
              <a:ext cx="380758" cy="481399"/>
            </a:xfrm>
            <a:custGeom>
              <a:avLst/>
              <a:gdLst/>
              <a:ahLst/>
              <a:cxnLst/>
              <a:rect l="l" t="t" r="r" b="b"/>
              <a:pathLst>
                <a:path w="4540" h="5740" extrusionOk="0">
                  <a:moveTo>
                    <a:pt x="4217" y="0"/>
                  </a:moveTo>
                  <a:cubicBezTo>
                    <a:pt x="4454" y="1466"/>
                    <a:pt x="4405" y="3034"/>
                    <a:pt x="3377" y="4181"/>
                  </a:cubicBezTo>
                  <a:cubicBezTo>
                    <a:pt x="2821" y="4794"/>
                    <a:pt x="2054" y="5140"/>
                    <a:pt x="1266" y="5348"/>
                  </a:cubicBezTo>
                  <a:cubicBezTo>
                    <a:pt x="850" y="5459"/>
                    <a:pt x="424" y="5520"/>
                    <a:pt x="0" y="5581"/>
                  </a:cubicBezTo>
                  <a:lnTo>
                    <a:pt x="0" y="5740"/>
                  </a:lnTo>
                  <a:cubicBezTo>
                    <a:pt x="62" y="5732"/>
                    <a:pt x="119" y="5724"/>
                    <a:pt x="176" y="5715"/>
                  </a:cubicBezTo>
                  <a:cubicBezTo>
                    <a:pt x="584" y="5655"/>
                    <a:pt x="988" y="5577"/>
                    <a:pt x="1385" y="5471"/>
                  </a:cubicBezTo>
                  <a:cubicBezTo>
                    <a:pt x="2148" y="5259"/>
                    <a:pt x="2891" y="4916"/>
                    <a:pt x="3437" y="4328"/>
                  </a:cubicBezTo>
                  <a:cubicBezTo>
                    <a:pt x="4006" y="3724"/>
                    <a:pt x="4324" y="2923"/>
                    <a:pt x="4438" y="2111"/>
                  </a:cubicBezTo>
                  <a:cubicBezTo>
                    <a:pt x="4540" y="1408"/>
                    <a:pt x="4491" y="698"/>
                    <a:pt x="43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88" name="Google Shape;2988;p10"/>
            <p:cNvSpPr/>
            <p:nvPr/>
          </p:nvSpPr>
          <p:spPr>
            <a:xfrm rot="5400000">
              <a:off x="8428861" y="-43611"/>
              <a:ext cx="671527" cy="758749"/>
            </a:xfrm>
            <a:custGeom>
              <a:avLst/>
              <a:gdLst/>
              <a:ahLst/>
              <a:cxnLst/>
              <a:rect l="l" t="t" r="r" b="b"/>
              <a:pathLst>
                <a:path w="8007" h="9047" extrusionOk="0">
                  <a:moveTo>
                    <a:pt x="7467" y="0"/>
                  </a:moveTo>
                  <a:cubicBezTo>
                    <a:pt x="7712" y="865"/>
                    <a:pt x="7822" y="1768"/>
                    <a:pt x="7782" y="2666"/>
                  </a:cubicBezTo>
                  <a:cubicBezTo>
                    <a:pt x="7724" y="3842"/>
                    <a:pt x="7394" y="5026"/>
                    <a:pt x="6695" y="5989"/>
                  </a:cubicBezTo>
                  <a:cubicBezTo>
                    <a:pt x="5896" y="7091"/>
                    <a:pt x="4679" y="7716"/>
                    <a:pt x="3401" y="8100"/>
                  </a:cubicBezTo>
                  <a:cubicBezTo>
                    <a:pt x="2286" y="8434"/>
                    <a:pt x="1127" y="8606"/>
                    <a:pt x="0" y="8892"/>
                  </a:cubicBezTo>
                  <a:lnTo>
                    <a:pt x="0" y="9047"/>
                  </a:lnTo>
                  <a:cubicBezTo>
                    <a:pt x="1082" y="8770"/>
                    <a:pt x="2193" y="8598"/>
                    <a:pt x="3266" y="8291"/>
                  </a:cubicBezTo>
                  <a:cubicBezTo>
                    <a:pt x="4540" y="7933"/>
                    <a:pt x="5781" y="7353"/>
                    <a:pt x="6634" y="6307"/>
                  </a:cubicBezTo>
                  <a:cubicBezTo>
                    <a:pt x="7381" y="5397"/>
                    <a:pt x="7782" y="4250"/>
                    <a:pt x="7900" y="3087"/>
                  </a:cubicBezTo>
                  <a:cubicBezTo>
                    <a:pt x="8006" y="2054"/>
                    <a:pt x="7900" y="1001"/>
                    <a:pt x="76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89" name="Google Shape;2989;p10"/>
            <p:cNvSpPr/>
            <p:nvPr/>
          </p:nvSpPr>
          <p:spPr>
            <a:xfrm rot="5400000">
              <a:off x="8107187" y="-69149"/>
              <a:ext cx="967663" cy="1105961"/>
            </a:xfrm>
            <a:custGeom>
              <a:avLst/>
              <a:gdLst/>
              <a:ahLst/>
              <a:cxnLst/>
              <a:rect l="l" t="t" r="r" b="b"/>
              <a:pathLst>
                <a:path w="11538" h="13187" extrusionOk="0">
                  <a:moveTo>
                    <a:pt x="10565" y="0"/>
                  </a:moveTo>
                  <a:cubicBezTo>
                    <a:pt x="11129" y="1061"/>
                    <a:pt x="11349" y="2303"/>
                    <a:pt x="11256" y="3503"/>
                  </a:cubicBezTo>
                  <a:cubicBezTo>
                    <a:pt x="11117" y="5259"/>
                    <a:pt x="10284" y="6879"/>
                    <a:pt x="9125" y="8182"/>
                  </a:cubicBezTo>
                  <a:cubicBezTo>
                    <a:pt x="7871" y="9586"/>
                    <a:pt x="6271" y="10611"/>
                    <a:pt x="4573" y="11390"/>
                  </a:cubicBezTo>
                  <a:cubicBezTo>
                    <a:pt x="3642" y="11815"/>
                    <a:pt x="2678" y="12170"/>
                    <a:pt x="1707" y="12497"/>
                  </a:cubicBezTo>
                  <a:cubicBezTo>
                    <a:pt x="1144" y="12685"/>
                    <a:pt x="571" y="12852"/>
                    <a:pt x="0" y="13032"/>
                  </a:cubicBezTo>
                  <a:lnTo>
                    <a:pt x="0" y="13186"/>
                  </a:lnTo>
                  <a:cubicBezTo>
                    <a:pt x="539" y="13019"/>
                    <a:pt x="1082" y="12856"/>
                    <a:pt x="1621" y="12681"/>
                  </a:cubicBezTo>
                  <a:cubicBezTo>
                    <a:pt x="2576" y="12366"/>
                    <a:pt x="3524" y="12023"/>
                    <a:pt x="4442" y="11611"/>
                  </a:cubicBezTo>
                  <a:cubicBezTo>
                    <a:pt x="6156" y="10848"/>
                    <a:pt x="7782" y="9843"/>
                    <a:pt x="9071" y="8459"/>
                  </a:cubicBezTo>
                  <a:cubicBezTo>
                    <a:pt x="10243" y="7202"/>
                    <a:pt x="11125" y="5638"/>
                    <a:pt x="11358" y="3916"/>
                  </a:cubicBezTo>
                  <a:cubicBezTo>
                    <a:pt x="11537" y="2593"/>
                    <a:pt x="11349" y="1193"/>
                    <a:pt x="107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2990" name="Google Shape;2990;p10"/>
            <p:cNvGrpSpPr/>
            <p:nvPr/>
          </p:nvGrpSpPr>
          <p:grpSpPr>
            <a:xfrm>
              <a:off x="7457247" y="1517839"/>
              <a:ext cx="1738223" cy="1315334"/>
              <a:chOff x="365800" y="4214437"/>
              <a:chExt cx="4336883" cy="3281771"/>
            </a:xfrm>
          </p:grpSpPr>
          <p:sp>
            <p:nvSpPr>
              <p:cNvPr id="2991" name="Google Shape;2991;p10"/>
              <p:cNvSpPr/>
              <p:nvPr/>
            </p:nvSpPr>
            <p:spPr>
              <a:xfrm rot="2700000">
                <a:off x="1094547" y="4463877"/>
                <a:ext cx="1301111" cy="1437882"/>
              </a:xfrm>
              <a:custGeom>
                <a:avLst/>
                <a:gdLst/>
                <a:ahLst/>
                <a:cxnLst/>
                <a:rect l="l" t="t" r="r" b="b"/>
                <a:pathLst>
                  <a:path w="8381" h="9262" extrusionOk="0">
                    <a:moveTo>
                      <a:pt x="4431" y="0"/>
                    </a:moveTo>
                    <a:cubicBezTo>
                      <a:pt x="4060" y="0"/>
                      <a:pt x="3680" y="67"/>
                      <a:pt x="3302" y="203"/>
                    </a:cubicBezTo>
                    <a:cubicBezTo>
                      <a:pt x="2213" y="598"/>
                      <a:pt x="1645" y="1452"/>
                      <a:pt x="1256" y="2468"/>
                    </a:cubicBezTo>
                    <a:cubicBezTo>
                      <a:pt x="1113" y="2843"/>
                      <a:pt x="941" y="3195"/>
                      <a:pt x="705" y="3520"/>
                    </a:cubicBezTo>
                    <a:cubicBezTo>
                      <a:pt x="151" y="4285"/>
                      <a:pt x="1" y="5128"/>
                      <a:pt x="214" y="6044"/>
                    </a:cubicBezTo>
                    <a:cubicBezTo>
                      <a:pt x="609" y="7752"/>
                      <a:pt x="2004" y="8960"/>
                      <a:pt x="3857" y="9219"/>
                    </a:cubicBezTo>
                    <a:cubicBezTo>
                      <a:pt x="4055" y="9247"/>
                      <a:pt x="4251" y="9262"/>
                      <a:pt x="4443" y="9262"/>
                    </a:cubicBezTo>
                    <a:cubicBezTo>
                      <a:pt x="5009" y="9262"/>
                      <a:pt x="5547" y="9133"/>
                      <a:pt x="6065" y="8831"/>
                    </a:cubicBezTo>
                    <a:cubicBezTo>
                      <a:pt x="7675" y="7897"/>
                      <a:pt x="8360" y="6466"/>
                      <a:pt x="8363" y="4909"/>
                    </a:cubicBezTo>
                    <a:cubicBezTo>
                      <a:pt x="8380" y="3919"/>
                      <a:pt x="8253" y="3218"/>
                      <a:pt x="7825" y="2600"/>
                    </a:cubicBezTo>
                    <a:cubicBezTo>
                      <a:pt x="7507" y="2145"/>
                      <a:pt x="7191" y="1691"/>
                      <a:pt x="6859" y="1245"/>
                    </a:cubicBezTo>
                    <a:cubicBezTo>
                      <a:pt x="6249" y="430"/>
                      <a:pt x="5372" y="0"/>
                      <a:pt x="44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grpSp>
            <p:nvGrpSpPr>
              <p:cNvPr id="2992" name="Google Shape;2992;p10"/>
              <p:cNvGrpSpPr/>
              <p:nvPr/>
            </p:nvGrpSpPr>
            <p:grpSpPr>
              <a:xfrm rot="1513453">
                <a:off x="639078" y="5031218"/>
                <a:ext cx="3882251" cy="1719749"/>
                <a:chOff x="-1207072" y="4254396"/>
                <a:chExt cx="1379987" cy="611303"/>
              </a:xfrm>
            </p:grpSpPr>
            <p:sp>
              <p:nvSpPr>
                <p:cNvPr id="2993" name="Google Shape;2993;p10"/>
                <p:cNvSpPr/>
                <p:nvPr/>
              </p:nvSpPr>
              <p:spPr>
                <a:xfrm>
                  <a:off x="-160216" y="4791396"/>
                  <a:ext cx="64298" cy="743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6" h="1567" extrusionOk="0">
                      <a:moveTo>
                        <a:pt x="685" y="1"/>
                      </a:moveTo>
                      <a:cubicBezTo>
                        <a:pt x="353" y="1"/>
                        <a:pt x="71" y="270"/>
                        <a:pt x="37" y="635"/>
                      </a:cubicBezTo>
                      <a:cubicBezTo>
                        <a:pt x="0" y="1040"/>
                        <a:pt x="362" y="1542"/>
                        <a:pt x="707" y="1565"/>
                      </a:cubicBezTo>
                      <a:cubicBezTo>
                        <a:pt x="715" y="1566"/>
                        <a:pt x="723" y="1566"/>
                        <a:pt x="731" y="1566"/>
                      </a:cubicBezTo>
                      <a:cubicBezTo>
                        <a:pt x="1017" y="1566"/>
                        <a:pt x="1274" y="1217"/>
                        <a:pt x="1315" y="765"/>
                      </a:cubicBezTo>
                      <a:cubicBezTo>
                        <a:pt x="1355" y="363"/>
                        <a:pt x="1116" y="44"/>
                        <a:pt x="747" y="4"/>
                      </a:cubicBezTo>
                      <a:cubicBezTo>
                        <a:pt x="726" y="2"/>
                        <a:pt x="706" y="1"/>
                        <a:pt x="685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94" name="Google Shape;2994;p10"/>
                <p:cNvSpPr/>
                <p:nvPr/>
              </p:nvSpPr>
              <p:spPr>
                <a:xfrm>
                  <a:off x="-551519" y="4545246"/>
                  <a:ext cx="46469" cy="591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0" h="1247" extrusionOk="0">
                      <a:moveTo>
                        <a:pt x="543" y="1"/>
                      </a:moveTo>
                      <a:cubicBezTo>
                        <a:pt x="216" y="1"/>
                        <a:pt x="55" y="205"/>
                        <a:pt x="0" y="533"/>
                      </a:cubicBezTo>
                      <a:cubicBezTo>
                        <a:pt x="83" y="809"/>
                        <a:pt x="60" y="1157"/>
                        <a:pt x="446" y="1243"/>
                      </a:cubicBezTo>
                      <a:cubicBezTo>
                        <a:pt x="455" y="1245"/>
                        <a:pt x="465" y="1246"/>
                        <a:pt x="474" y="1246"/>
                      </a:cubicBezTo>
                      <a:cubicBezTo>
                        <a:pt x="683" y="1246"/>
                        <a:pt x="980" y="776"/>
                        <a:pt x="977" y="443"/>
                      </a:cubicBezTo>
                      <a:cubicBezTo>
                        <a:pt x="977" y="180"/>
                        <a:pt x="844" y="15"/>
                        <a:pt x="575" y="1"/>
                      </a:cubicBezTo>
                      <a:cubicBezTo>
                        <a:pt x="564" y="1"/>
                        <a:pt x="553" y="1"/>
                        <a:pt x="543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95" name="Google Shape;2995;p10"/>
                <p:cNvSpPr/>
                <p:nvPr/>
              </p:nvSpPr>
              <p:spPr>
                <a:xfrm>
                  <a:off x="-1207072" y="4254396"/>
                  <a:ext cx="43387" cy="44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" h="941" extrusionOk="0">
                      <a:moveTo>
                        <a:pt x="412" y="1"/>
                      </a:moveTo>
                      <a:cubicBezTo>
                        <a:pt x="136" y="1"/>
                        <a:pt x="4" y="186"/>
                        <a:pt x="1" y="489"/>
                      </a:cubicBezTo>
                      <a:cubicBezTo>
                        <a:pt x="17" y="765"/>
                        <a:pt x="174" y="938"/>
                        <a:pt x="476" y="941"/>
                      </a:cubicBezTo>
                      <a:cubicBezTo>
                        <a:pt x="768" y="941"/>
                        <a:pt x="914" y="775"/>
                        <a:pt x="905" y="486"/>
                      </a:cubicBezTo>
                      <a:cubicBezTo>
                        <a:pt x="894" y="187"/>
                        <a:pt x="721" y="7"/>
                        <a:pt x="426" y="1"/>
                      </a:cubicBezTo>
                      <a:cubicBezTo>
                        <a:pt x="422" y="1"/>
                        <a:pt x="417" y="1"/>
                        <a:pt x="41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96" name="Google Shape;2996;p10"/>
                <p:cNvSpPr/>
                <p:nvPr/>
              </p:nvSpPr>
              <p:spPr>
                <a:xfrm>
                  <a:off x="-595937" y="4647767"/>
                  <a:ext cx="35468" cy="28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" h="601" extrusionOk="0">
                      <a:moveTo>
                        <a:pt x="305" y="0"/>
                      </a:moveTo>
                      <a:cubicBezTo>
                        <a:pt x="279" y="0"/>
                        <a:pt x="250" y="5"/>
                        <a:pt x="219" y="15"/>
                      </a:cubicBezTo>
                      <a:cubicBezTo>
                        <a:pt x="0" y="84"/>
                        <a:pt x="20" y="263"/>
                        <a:pt x="53" y="496"/>
                      </a:cubicBezTo>
                      <a:cubicBezTo>
                        <a:pt x="73" y="489"/>
                        <a:pt x="94" y="486"/>
                        <a:pt x="114" y="486"/>
                      </a:cubicBezTo>
                      <a:cubicBezTo>
                        <a:pt x="239" y="486"/>
                        <a:pt x="352" y="600"/>
                        <a:pt x="479" y="600"/>
                      </a:cubicBezTo>
                      <a:cubicBezTo>
                        <a:pt x="531" y="600"/>
                        <a:pt x="586" y="581"/>
                        <a:pt x="644" y="526"/>
                      </a:cubicBezTo>
                      <a:cubicBezTo>
                        <a:pt x="747" y="430"/>
                        <a:pt x="647" y="320"/>
                        <a:pt x="591" y="231"/>
                      </a:cubicBezTo>
                      <a:cubicBezTo>
                        <a:pt x="519" y="117"/>
                        <a:pt x="440" y="0"/>
                        <a:pt x="30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  <p:sp>
              <p:nvSpPr>
                <p:cNvPr id="2997" name="Google Shape;2997;p10"/>
                <p:cNvSpPr/>
                <p:nvPr/>
              </p:nvSpPr>
              <p:spPr>
                <a:xfrm>
                  <a:off x="148922" y="4571245"/>
                  <a:ext cx="23993" cy="314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" h="663" extrusionOk="0">
                      <a:moveTo>
                        <a:pt x="323" y="0"/>
                      </a:moveTo>
                      <a:cubicBezTo>
                        <a:pt x="283" y="0"/>
                        <a:pt x="241" y="13"/>
                        <a:pt x="207" y="41"/>
                      </a:cubicBezTo>
                      <a:cubicBezTo>
                        <a:pt x="1" y="197"/>
                        <a:pt x="4" y="403"/>
                        <a:pt x="124" y="662"/>
                      </a:cubicBezTo>
                      <a:cubicBezTo>
                        <a:pt x="416" y="549"/>
                        <a:pt x="505" y="353"/>
                        <a:pt x="472" y="124"/>
                      </a:cubicBezTo>
                      <a:cubicBezTo>
                        <a:pt x="462" y="43"/>
                        <a:pt x="395" y="0"/>
                        <a:pt x="32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endParaRPr sz="1867" kern="0">
                    <a:solidFill>
                      <a:srgbClr val="000000"/>
                    </a:solidFill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998" name="Google Shape;2998;p10"/>
              <p:cNvSpPr/>
              <p:nvPr/>
            </p:nvSpPr>
            <p:spPr>
              <a:xfrm rot="1513411">
                <a:off x="424199" y="4842248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999" name="Google Shape;2999;p10"/>
              <p:cNvSpPr/>
              <p:nvPr/>
            </p:nvSpPr>
            <p:spPr>
              <a:xfrm rot="1513422">
                <a:off x="789050" y="4813234"/>
                <a:ext cx="99781" cy="80171"/>
              </a:xfrm>
              <a:custGeom>
                <a:avLst/>
                <a:gdLst/>
                <a:ahLst/>
                <a:cxnLst/>
                <a:rect l="l" t="t" r="r" b="b"/>
                <a:pathLst>
                  <a:path w="748" h="601" extrusionOk="0">
                    <a:moveTo>
                      <a:pt x="305" y="0"/>
                    </a:moveTo>
                    <a:cubicBezTo>
                      <a:pt x="279" y="0"/>
                      <a:pt x="250" y="5"/>
                      <a:pt x="219" y="15"/>
                    </a:cubicBezTo>
                    <a:cubicBezTo>
                      <a:pt x="0" y="84"/>
                      <a:pt x="20" y="263"/>
                      <a:pt x="53" y="496"/>
                    </a:cubicBezTo>
                    <a:cubicBezTo>
                      <a:pt x="73" y="489"/>
                      <a:pt x="94" y="486"/>
                      <a:pt x="114" y="486"/>
                    </a:cubicBezTo>
                    <a:cubicBezTo>
                      <a:pt x="239" y="486"/>
                      <a:pt x="352" y="600"/>
                      <a:pt x="479" y="600"/>
                    </a:cubicBezTo>
                    <a:cubicBezTo>
                      <a:pt x="531" y="600"/>
                      <a:pt x="586" y="581"/>
                      <a:pt x="644" y="526"/>
                    </a:cubicBezTo>
                    <a:cubicBezTo>
                      <a:pt x="747" y="430"/>
                      <a:pt x="647" y="320"/>
                      <a:pt x="591" y="231"/>
                    </a:cubicBezTo>
                    <a:cubicBezTo>
                      <a:pt x="519" y="117"/>
                      <a:pt x="440" y="0"/>
                      <a:pt x="30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000" name="Google Shape;3000;p10"/>
              <p:cNvSpPr/>
              <p:nvPr/>
            </p:nvSpPr>
            <p:spPr>
              <a:xfrm rot="1513411">
                <a:off x="2771898" y="6061002"/>
                <a:ext cx="294118" cy="339891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567" extrusionOk="0">
                    <a:moveTo>
                      <a:pt x="685" y="1"/>
                    </a:moveTo>
                    <a:cubicBezTo>
                      <a:pt x="353" y="1"/>
                      <a:pt x="71" y="270"/>
                      <a:pt x="37" y="635"/>
                    </a:cubicBezTo>
                    <a:cubicBezTo>
                      <a:pt x="0" y="1040"/>
                      <a:pt x="362" y="1542"/>
                      <a:pt x="707" y="1565"/>
                    </a:cubicBezTo>
                    <a:cubicBezTo>
                      <a:pt x="715" y="1566"/>
                      <a:pt x="723" y="1566"/>
                      <a:pt x="731" y="1566"/>
                    </a:cubicBezTo>
                    <a:cubicBezTo>
                      <a:pt x="1017" y="1566"/>
                      <a:pt x="1274" y="1217"/>
                      <a:pt x="1315" y="765"/>
                    </a:cubicBezTo>
                    <a:cubicBezTo>
                      <a:pt x="1355" y="363"/>
                      <a:pt x="1116" y="44"/>
                      <a:pt x="747" y="4"/>
                    </a:cubicBezTo>
                    <a:cubicBezTo>
                      <a:pt x="726" y="2"/>
                      <a:pt x="706" y="1"/>
                      <a:pt x="68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3001" name="Google Shape;3001;p10"/>
          <p:cNvSpPr txBox="1">
            <a:spLocks noGrp="1"/>
          </p:cNvSpPr>
          <p:nvPr>
            <p:ph type="title"/>
          </p:nvPr>
        </p:nvSpPr>
        <p:spPr>
          <a:xfrm>
            <a:off x="6533967" y="4372800"/>
            <a:ext cx="4698000" cy="17652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330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bril Fatface"/>
              <a:buNone/>
              <a:defRPr sz="28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●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○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■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●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○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■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●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Char char="○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 Semi Condensed"/>
              <a:buChar char="■"/>
              <a:defRPr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340913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rxTQZW9b0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SM44wvZnTF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youtu.be/mrxTQZW9b0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1" name="Google Shape;4511;p32"/>
          <p:cNvSpPr txBox="1">
            <a:spLocks noGrp="1"/>
          </p:cNvSpPr>
          <p:nvPr>
            <p:ph type="ctrTitle"/>
          </p:nvPr>
        </p:nvSpPr>
        <p:spPr>
          <a:xfrm>
            <a:off x="3064253" y="808382"/>
            <a:ext cx="6090000" cy="1770348"/>
          </a:xfrm>
          <a:prstGeom prst="rect">
            <a:avLst/>
          </a:prstGeom>
          <a:noFill/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Marchas</a:t>
            </a:r>
            <a:endParaRPr sz="8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12" name="Google Shape;4512;p32"/>
          <p:cNvSpPr txBox="1">
            <a:spLocks noGrp="1"/>
          </p:cNvSpPr>
          <p:nvPr>
            <p:ph type="subTitle" idx="1"/>
          </p:nvPr>
        </p:nvSpPr>
        <p:spPr>
          <a:xfrm>
            <a:off x="2266122" y="3313044"/>
            <a:ext cx="7315200" cy="219986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457200" lvl="1" indent="0">
              <a:lnSpc>
                <a:spcPct val="150000"/>
              </a:lnSpc>
            </a:pPr>
            <a:r>
              <a:rPr lang="en" sz="2067" dirty="0" smtClean="0"/>
              <a:t>Estrategias de música y canto en preescolar</a:t>
            </a:r>
          </a:p>
          <a:p>
            <a:pPr marL="457200" lvl="1" indent="0">
              <a:lnSpc>
                <a:spcPct val="150000"/>
              </a:lnSpc>
            </a:pPr>
            <a:r>
              <a:rPr lang="en" sz="2067" dirty="0" smtClean="0"/>
              <a:t>Diana Virginia Herrera Ramos</a:t>
            </a:r>
          </a:p>
          <a:p>
            <a:pPr marL="457200" lvl="1" indent="0">
              <a:lnSpc>
                <a:spcPct val="150000"/>
              </a:lnSpc>
            </a:pPr>
            <a:r>
              <a:rPr lang="en" sz="2067" dirty="0" smtClean="0"/>
              <a:t>2° semestre      Sección: “B”</a:t>
            </a:r>
          </a:p>
          <a:p>
            <a:pPr marL="457200" lvl="1" indent="0">
              <a:lnSpc>
                <a:spcPct val="150000"/>
              </a:lnSpc>
            </a:pPr>
            <a:r>
              <a:rPr lang="en" sz="2067" dirty="0" smtClean="0"/>
              <a:t>Ciclo escolar 2020 - 2021</a:t>
            </a:r>
          </a:p>
          <a:p>
            <a:pPr marL="0" indent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8480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4" name="Google Shape;4524;p34"/>
          <p:cNvSpPr txBox="1">
            <a:spLocks noGrp="1"/>
          </p:cNvSpPr>
          <p:nvPr>
            <p:ph type="subTitle" idx="1"/>
          </p:nvPr>
        </p:nvSpPr>
        <p:spPr>
          <a:xfrm>
            <a:off x="960000" y="1734599"/>
            <a:ext cx="3138800" cy="4931243"/>
          </a:xfrm>
          <a:prstGeom prst="rect">
            <a:avLst/>
          </a:prstGeom>
        </p:spPr>
        <p:txBody>
          <a:bodyPr spcFirstLastPara="1" wrap="square" lIns="243833" tIns="121900" rIns="243833" bIns="121900" anchor="b" anchorCtr="0">
            <a:noAutofit/>
          </a:bodyPr>
          <a:lstStyle/>
          <a:p>
            <a:pPr marL="0" indent="0" algn="l">
              <a:spcAft>
                <a:spcPts val="2133"/>
              </a:spcAft>
            </a:pPr>
            <a:r>
              <a:rPr lang="en" sz="1400" dirty="0" smtClean="0"/>
              <a:t>Dar la bienvenida a los niños con la frase “¡Buenos días, estreillitas! </a:t>
            </a:r>
            <a:r>
              <a:rPr lang="es-MX" sz="1400" dirty="0" smtClean="0"/>
              <a:t>L</a:t>
            </a:r>
            <a:r>
              <a:rPr lang="en" sz="1400" dirty="0" smtClean="0"/>
              <a:t>a tierra les dice hola” </a:t>
            </a:r>
          </a:p>
          <a:p>
            <a:pPr marL="0" indent="0" algn="l">
              <a:spcAft>
                <a:spcPts val="2133"/>
              </a:spcAft>
            </a:pPr>
            <a:r>
              <a:rPr lang="en" sz="1400" dirty="0" smtClean="0"/>
              <a:t>Invitar a los alumnos a ponerse de </a:t>
            </a:r>
            <a:r>
              <a:rPr lang="en" sz="1400" dirty="0" smtClean="0"/>
              <a:t>pie y reunirse en parejas.</a:t>
            </a:r>
          </a:p>
          <a:p>
            <a:pPr marL="0" indent="0" algn="l">
              <a:spcAft>
                <a:spcPts val="2133"/>
              </a:spcAft>
            </a:pPr>
            <a:r>
              <a:rPr lang="en" sz="1400" dirty="0" smtClean="0"/>
              <a:t>Comenzar la clase con la canción “saludar las manos”, cantando y siguiendo los movimientos que indica.</a:t>
            </a:r>
          </a:p>
          <a:p>
            <a:pPr marL="0" indent="0" algn="l">
              <a:spcAft>
                <a:spcPts val="2133"/>
              </a:spcAft>
            </a:pPr>
            <a:r>
              <a:rPr lang="en" sz="1400" dirty="0" smtClean="0"/>
              <a:t>Al termino de la canción, nos damos un aplauso.</a:t>
            </a:r>
          </a:p>
          <a:p>
            <a:pPr marL="0" indent="0" algn="l">
              <a:spcAft>
                <a:spcPts val="2133"/>
              </a:spcAft>
            </a:pPr>
            <a:endParaRPr lang="en" sz="1400" dirty="0" smtClean="0"/>
          </a:p>
        </p:txBody>
      </p:sp>
      <p:sp>
        <p:nvSpPr>
          <p:cNvPr id="4525" name="Google Shape;4525;p34"/>
          <p:cNvSpPr txBox="1">
            <a:spLocks noGrp="1"/>
          </p:cNvSpPr>
          <p:nvPr>
            <p:ph type="subTitle" idx="3"/>
          </p:nvPr>
        </p:nvSpPr>
        <p:spPr>
          <a:xfrm>
            <a:off x="4267200" y="1734600"/>
            <a:ext cx="3644000" cy="5024010"/>
          </a:xfrm>
          <a:prstGeom prst="rect">
            <a:avLst/>
          </a:prstGeom>
        </p:spPr>
        <p:txBody>
          <a:bodyPr spcFirstLastPara="1" wrap="square" lIns="243833" tIns="121900" rIns="243833" bIns="121900" numCol="2" anchor="b" anchorCtr="0">
            <a:noAutofit/>
          </a:bodyPr>
          <a:lstStyle/>
          <a:p>
            <a:pPr marL="171450" indent="-171450" algn="l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s-MX" sz="1200" dirty="0" smtClean="0"/>
              <a:t>Invitar a los niños a formar un circulo, sentándose al centro del salón.</a:t>
            </a:r>
          </a:p>
          <a:p>
            <a:pPr marL="171450" indent="-171450" algn="l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s-MX" sz="1200" dirty="0" smtClean="0"/>
              <a:t>Mostrar la letra de la canción “El baile del sapito”</a:t>
            </a:r>
          </a:p>
          <a:p>
            <a:pPr marL="171450" indent="-171450" algn="l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s-MX" sz="1200" dirty="0" smtClean="0"/>
              <a:t>Explicar los movimientos a realizar:</a:t>
            </a:r>
          </a:p>
          <a:p>
            <a:pPr marL="0" indent="0" algn="l">
              <a:spcAft>
                <a:spcPts val="2133"/>
              </a:spcAft>
            </a:pPr>
            <a:r>
              <a:rPr lang="es-MX" sz="1200" dirty="0" smtClean="0"/>
              <a:t>-Comenzar saltando en </a:t>
            </a:r>
            <a:r>
              <a:rPr lang="es-MX" sz="1200" smtClean="0"/>
              <a:t>su lugar.</a:t>
            </a:r>
            <a:endParaRPr lang="es-MX" sz="1200" dirty="0" smtClean="0"/>
          </a:p>
          <a:p>
            <a:pPr marL="0" indent="0" algn="l">
              <a:spcAft>
                <a:spcPts val="2133"/>
              </a:spcAft>
            </a:pPr>
            <a:r>
              <a:rPr lang="es-MX" sz="1200" dirty="0" smtClean="0"/>
              <a:t>-Después bajar en su lugar y dar una vuelta (se repite dos veces).</a:t>
            </a:r>
          </a:p>
          <a:p>
            <a:pPr marL="0" indent="0" algn="l">
              <a:spcAft>
                <a:spcPts val="2133"/>
              </a:spcAft>
            </a:pPr>
            <a:r>
              <a:rPr lang="es-MX" sz="1200" dirty="0" smtClean="0"/>
              <a:t>-3 pasos al frente al ritmo de la música.</a:t>
            </a:r>
          </a:p>
          <a:p>
            <a:pPr marL="0" indent="0" algn="l">
              <a:spcAft>
                <a:spcPts val="2133"/>
              </a:spcAft>
            </a:pPr>
            <a:r>
              <a:rPr lang="es-MX" sz="1200" dirty="0" smtClean="0"/>
              <a:t>-Un paso hacia atrás.</a:t>
            </a:r>
          </a:p>
          <a:p>
            <a:pPr marL="0" indent="0" algn="l">
              <a:spcAft>
                <a:spcPts val="2133"/>
              </a:spcAft>
            </a:pPr>
            <a:r>
              <a:rPr lang="es-MX" sz="1200" dirty="0" smtClean="0"/>
              <a:t>- Un paso a la derecha, seguido de uno a la izquierda.</a:t>
            </a:r>
          </a:p>
          <a:p>
            <a:pPr marL="0" indent="0" algn="l">
              <a:spcAft>
                <a:spcPts val="2133"/>
              </a:spcAft>
            </a:pPr>
            <a:r>
              <a:rPr lang="es-MX" sz="1200" dirty="0" smtClean="0"/>
              <a:t>Ensayar la canción con los movimientos varias veces, para que los niños tengan oportunidad de aprendérsela.</a:t>
            </a:r>
          </a:p>
        </p:txBody>
      </p:sp>
      <p:sp>
        <p:nvSpPr>
          <p:cNvPr id="4526" name="Google Shape;4526;p34"/>
          <p:cNvSpPr txBox="1">
            <a:spLocks noGrp="1"/>
          </p:cNvSpPr>
          <p:nvPr>
            <p:ph type="subTitle" idx="5"/>
          </p:nvPr>
        </p:nvSpPr>
        <p:spPr>
          <a:xfrm>
            <a:off x="8229600" y="1734598"/>
            <a:ext cx="3002400" cy="5024011"/>
          </a:xfrm>
          <a:prstGeom prst="rect">
            <a:avLst/>
          </a:prstGeom>
        </p:spPr>
        <p:txBody>
          <a:bodyPr spcFirstLastPara="1" wrap="square" lIns="243833" tIns="121900" rIns="243833" bIns="121900" anchor="b" anchorCtr="0">
            <a:noAutofit/>
          </a:bodyPr>
          <a:lstStyle/>
          <a:p>
            <a:pPr marL="0" indent="0" algn="l">
              <a:spcAft>
                <a:spcPts val="2133"/>
              </a:spcAft>
            </a:pPr>
            <a:r>
              <a:rPr lang="es-MX" sz="1400" dirty="0" smtClean="0"/>
              <a:t>Dividir el grupo en cuatro equipos.</a:t>
            </a:r>
          </a:p>
          <a:p>
            <a:pPr marL="0" indent="0" algn="l">
              <a:spcAft>
                <a:spcPts val="2133"/>
              </a:spcAft>
            </a:pPr>
            <a:r>
              <a:rPr lang="es-MX" sz="1400" dirty="0" smtClean="0"/>
              <a:t>Cada equipo realizará la rutina </a:t>
            </a:r>
            <a:r>
              <a:rPr lang="es-MX" sz="1400" dirty="0" smtClean="0"/>
              <a:t>ensayada de la canción “El baile del sapito”</a:t>
            </a:r>
          </a:p>
          <a:p>
            <a:pPr marL="0" indent="0" algn="l">
              <a:spcAft>
                <a:spcPts val="2133"/>
              </a:spcAft>
            </a:pPr>
            <a:r>
              <a:rPr lang="es-MX" sz="1400" dirty="0">
                <a:hlinkClick r:id="rId3"/>
              </a:rPr>
              <a:t>https://</a:t>
            </a:r>
            <a:r>
              <a:rPr lang="es-MX" sz="1400" dirty="0" smtClean="0">
                <a:hlinkClick r:id="rId3"/>
              </a:rPr>
              <a:t>youtu.be/mrxTQZW9b08</a:t>
            </a:r>
            <a:endParaRPr lang="es-MX" sz="1400" dirty="0" smtClean="0"/>
          </a:p>
          <a:p>
            <a:pPr marL="0" indent="0" algn="l">
              <a:spcAft>
                <a:spcPts val="2133"/>
              </a:spcAft>
            </a:pPr>
            <a:r>
              <a:rPr lang="es-MX" sz="1400" dirty="0" smtClean="0"/>
              <a:t>Realizarla primero </a:t>
            </a:r>
            <a:r>
              <a:rPr lang="es-MX" sz="1400" dirty="0" smtClean="0"/>
              <a:t>con ayuda de la educadora, y después ellos solos.</a:t>
            </a:r>
          </a:p>
          <a:p>
            <a:pPr marL="0" indent="0" algn="l">
              <a:spcAft>
                <a:spcPts val="2133"/>
              </a:spcAft>
            </a:pPr>
            <a:r>
              <a:rPr lang="es-MX" sz="1400" dirty="0" smtClean="0"/>
              <a:t>Para cerrar la clase, realizar la rutina </a:t>
            </a:r>
            <a:r>
              <a:rPr lang="es-MX" sz="1400" dirty="0" smtClean="0"/>
              <a:t>juntos primero con una velocidad lenta y después a velocidad normal.</a:t>
            </a:r>
            <a:endParaRPr lang="es-MX" sz="1400" dirty="0" smtClean="0"/>
          </a:p>
          <a:p>
            <a:pPr marL="0" indent="0" algn="l">
              <a:spcAft>
                <a:spcPts val="2133"/>
              </a:spcAft>
            </a:pPr>
            <a:endParaRPr sz="1400" dirty="0"/>
          </a:p>
        </p:txBody>
      </p:sp>
      <p:sp>
        <p:nvSpPr>
          <p:cNvPr id="4529" name="Google Shape;4529;p34"/>
          <p:cNvSpPr txBox="1">
            <a:spLocks noGrp="1"/>
          </p:cNvSpPr>
          <p:nvPr>
            <p:ph type="title"/>
          </p:nvPr>
        </p:nvSpPr>
        <p:spPr>
          <a:xfrm>
            <a:off x="960000" y="1311938"/>
            <a:ext cx="3138800" cy="422661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 smtClean="0">
                <a:solidFill>
                  <a:schemeClr val="bg2"/>
                </a:solidFill>
              </a:rPr>
              <a:t>Inicio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4530" name="Google Shape;4530;p34"/>
          <p:cNvSpPr txBox="1">
            <a:spLocks noGrp="1"/>
          </p:cNvSpPr>
          <p:nvPr>
            <p:ph type="title" idx="2"/>
          </p:nvPr>
        </p:nvSpPr>
        <p:spPr>
          <a:xfrm>
            <a:off x="4267200" y="1311938"/>
            <a:ext cx="3644000" cy="422661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 smtClean="0">
                <a:solidFill>
                  <a:schemeClr val="bg2"/>
                </a:solidFill>
              </a:rPr>
              <a:t>Desarrollo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4531" name="Google Shape;4531;p34"/>
          <p:cNvSpPr txBox="1">
            <a:spLocks noGrp="1"/>
          </p:cNvSpPr>
          <p:nvPr>
            <p:ph type="title" idx="4"/>
          </p:nvPr>
        </p:nvSpPr>
        <p:spPr>
          <a:xfrm>
            <a:off x="8229600" y="1311938"/>
            <a:ext cx="3002400" cy="422661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dirty="0" smtClean="0">
                <a:solidFill>
                  <a:schemeClr val="bg2"/>
                </a:solidFill>
              </a:rPr>
              <a:t>Cierre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4534" name="Google Shape;4534;p34"/>
          <p:cNvSpPr txBox="1">
            <a:spLocks noGrp="1"/>
          </p:cNvSpPr>
          <p:nvPr>
            <p:ph type="title" idx="13"/>
          </p:nvPr>
        </p:nvSpPr>
        <p:spPr>
          <a:xfrm>
            <a:off x="960000" y="372633"/>
            <a:ext cx="10272000" cy="752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baile del sapito</a:t>
            </a:r>
            <a:endParaRPr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0042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4529;p34"/>
          <p:cNvSpPr txBox="1">
            <a:spLocks noGrp="1"/>
          </p:cNvSpPr>
          <p:nvPr>
            <p:ph type="title"/>
          </p:nvPr>
        </p:nvSpPr>
        <p:spPr>
          <a:xfrm>
            <a:off x="1794888" y="1172354"/>
            <a:ext cx="3307200" cy="703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0" dirty="0" smtClean="0">
                <a:solidFill>
                  <a:schemeClr val="accent6"/>
                </a:solidFill>
              </a:rPr>
              <a:t>Evaluación</a:t>
            </a:r>
            <a:endParaRPr sz="2660" dirty="0">
              <a:solidFill>
                <a:schemeClr val="accent6"/>
              </a:solidFill>
            </a:endParaRPr>
          </a:p>
        </p:txBody>
      </p:sp>
      <p:sp>
        <p:nvSpPr>
          <p:cNvPr id="8" name="Google Shape;4524;p34"/>
          <p:cNvSpPr txBox="1">
            <a:spLocks noGrp="1"/>
          </p:cNvSpPr>
          <p:nvPr>
            <p:ph type="subTitle" idx="1"/>
          </p:nvPr>
        </p:nvSpPr>
        <p:spPr>
          <a:xfrm>
            <a:off x="1794888" y="1875953"/>
            <a:ext cx="3307200" cy="4146785"/>
          </a:xfrm>
          <a:prstGeom prst="rect">
            <a:avLst/>
          </a:prstGeom>
        </p:spPr>
        <p:txBody>
          <a:bodyPr spcFirstLastPara="1" wrap="square" lIns="243833" tIns="121900" rIns="243833" bIns="121900" anchor="b" anchorCtr="0">
            <a:noAutofit/>
          </a:bodyPr>
          <a:lstStyle/>
          <a:p>
            <a:pPr marL="0" indent="0" algn="l">
              <a:spcAft>
                <a:spcPts val="2133"/>
              </a:spcAft>
            </a:pPr>
            <a:endParaRPr lang="en" sz="1200" dirty="0" smtClean="0"/>
          </a:p>
          <a:p>
            <a:pPr marL="0" indent="0" algn="l">
              <a:spcAft>
                <a:spcPts val="2133"/>
              </a:spcAft>
            </a:pPr>
            <a:r>
              <a:rPr lang="en" sz="1400" dirty="0" smtClean="0"/>
              <a:t>Observar y evaluar los siguientes aspectos:</a:t>
            </a:r>
          </a:p>
          <a:p>
            <a:pPr marL="285750" indent="-285750" algn="l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" sz="1400" dirty="0" smtClean="0"/>
              <a:t>Realiza los movimientos con motricidad.</a:t>
            </a:r>
          </a:p>
          <a:p>
            <a:pPr marL="285750" indent="-285750" algn="l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" sz="1400" dirty="0" smtClean="0"/>
              <a:t>Sigue </a:t>
            </a:r>
            <a:r>
              <a:rPr lang="en" sz="1400" dirty="0" smtClean="0"/>
              <a:t>el ritmo de la música al realizar los movimientos.</a:t>
            </a:r>
            <a:endParaRPr lang="en" sz="1400" dirty="0" smtClean="0"/>
          </a:p>
          <a:p>
            <a:pPr marL="285750" indent="-285750" algn="l">
              <a:spcAft>
                <a:spcPts val="2133"/>
              </a:spcAft>
              <a:buFont typeface="Arial" panose="020B0604020202020204" pitchFamily="34" charset="0"/>
              <a:buChar char="•"/>
            </a:pPr>
            <a:r>
              <a:rPr lang="en" sz="1400" dirty="0" smtClean="0"/>
              <a:t>Coordina sus movimientos </a:t>
            </a:r>
            <a:r>
              <a:rPr lang="en" sz="1400" dirty="0" smtClean="0"/>
              <a:t>corporales </a:t>
            </a:r>
            <a:r>
              <a:rPr lang="en" sz="1400" dirty="0" smtClean="0"/>
              <a:t>con </a:t>
            </a:r>
            <a:r>
              <a:rPr lang="en" sz="1400" dirty="0" smtClean="0"/>
              <a:t>los de sus compañeros</a:t>
            </a:r>
            <a:r>
              <a:rPr lang="en" sz="1400" dirty="0" smtClean="0"/>
              <a:t>.</a:t>
            </a:r>
            <a:endParaRPr lang="en" sz="1400" dirty="0" smtClean="0"/>
          </a:p>
          <a:p>
            <a:pPr marL="0" indent="0" algn="l">
              <a:spcAft>
                <a:spcPts val="2133"/>
              </a:spcAft>
            </a:pPr>
            <a:endParaRPr lang="en" sz="1400" dirty="0" smtClean="0"/>
          </a:p>
        </p:txBody>
      </p:sp>
      <p:sp>
        <p:nvSpPr>
          <p:cNvPr id="9" name="Google Shape;4529;p34"/>
          <p:cNvSpPr txBox="1">
            <a:spLocks/>
          </p:cNvSpPr>
          <p:nvPr/>
        </p:nvSpPr>
        <p:spPr>
          <a:xfrm>
            <a:off x="6307253" y="1172354"/>
            <a:ext cx="3307200" cy="7036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bril Fatface"/>
              <a:buNone/>
              <a:defRPr sz="10666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48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>
              <a:buClr>
                <a:srgbClr val="272727"/>
              </a:buClr>
            </a:pPr>
            <a:r>
              <a:rPr lang="es-MX" sz="2660" kern="0" dirty="0" smtClean="0">
                <a:solidFill>
                  <a:srgbClr val="687D94"/>
                </a:solidFill>
              </a:rPr>
              <a:t>Materiales</a:t>
            </a:r>
            <a:endParaRPr lang="es-MX" sz="2660" kern="0" dirty="0">
              <a:solidFill>
                <a:srgbClr val="687D94"/>
              </a:solidFill>
            </a:endParaRPr>
          </a:p>
        </p:txBody>
      </p:sp>
      <p:sp>
        <p:nvSpPr>
          <p:cNvPr id="10" name="Google Shape;4524;p34"/>
          <p:cNvSpPr txBox="1">
            <a:spLocks/>
          </p:cNvSpPr>
          <p:nvPr/>
        </p:nvSpPr>
        <p:spPr>
          <a:xfrm>
            <a:off x="6307253" y="1875954"/>
            <a:ext cx="3307200" cy="4146785"/>
          </a:xfrm>
          <a:prstGeom prst="rect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3833" tIns="121900" rIns="243833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Font typeface="Barlow Semi Condensed"/>
              <a:buNone/>
              <a:defRPr sz="1867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endParaRPr lang="en" sz="1200" kern="0" dirty="0" smtClean="0">
              <a:solidFill>
                <a:srgbClr val="272727"/>
              </a:solidFill>
            </a:endParaRPr>
          </a:p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r>
              <a:rPr lang="en" sz="1600" kern="0" dirty="0" smtClean="0">
                <a:solidFill>
                  <a:srgbClr val="272727"/>
                </a:solidFill>
              </a:rPr>
              <a:t>Video “Saludar las manos”</a:t>
            </a:r>
          </a:p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r>
              <a:rPr lang="es-MX" sz="1400" kern="0" dirty="0">
                <a:solidFill>
                  <a:srgbClr val="272727"/>
                </a:solidFill>
                <a:hlinkClick r:id="rId3"/>
              </a:rPr>
              <a:t>https://</a:t>
            </a:r>
            <a:r>
              <a:rPr lang="es-MX" sz="1400" kern="0" dirty="0" smtClean="0">
                <a:solidFill>
                  <a:srgbClr val="272727"/>
                </a:solidFill>
                <a:hlinkClick r:id="rId3"/>
              </a:rPr>
              <a:t>youtu.be/SM44wvZnTFo</a:t>
            </a:r>
            <a:endParaRPr lang="es-MX" sz="1400" kern="0" dirty="0" smtClean="0">
              <a:solidFill>
                <a:srgbClr val="272727"/>
              </a:solidFill>
            </a:endParaRPr>
          </a:p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r>
              <a:rPr lang="en" sz="1600" kern="0" dirty="0" smtClean="0">
                <a:solidFill>
                  <a:srgbClr val="272727"/>
                </a:solidFill>
              </a:rPr>
              <a:t>Video </a:t>
            </a:r>
            <a:r>
              <a:rPr lang="en" sz="1600" kern="0" dirty="0" smtClean="0">
                <a:solidFill>
                  <a:srgbClr val="272727"/>
                </a:solidFill>
              </a:rPr>
              <a:t>“El baile del sapito”</a:t>
            </a:r>
            <a:endParaRPr lang="en" sz="1600" kern="0" dirty="0" smtClean="0">
              <a:solidFill>
                <a:srgbClr val="272727"/>
              </a:solidFill>
            </a:endParaRPr>
          </a:p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r>
              <a:rPr lang="es-MX" sz="1400" kern="0" dirty="0">
                <a:solidFill>
                  <a:srgbClr val="272727"/>
                </a:solidFill>
                <a:hlinkClick r:id="rId4"/>
              </a:rPr>
              <a:t>https://</a:t>
            </a:r>
            <a:r>
              <a:rPr lang="es-MX" sz="1400" kern="0" dirty="0" smtClean="0">
                <a:solidFill>
                  <a:srgbClr val="272727"/>
                </a:solidFill>
                <a:hlinkClick r:id="rId4"/>
              </a:rPr>
              <a:t>youtu.be/mrxTQZW9b08</a:t>
            </a:r>
            <a:endParaRPr lang="es-MX" sz="1400" kern="0" dirty="0" smtClean="0">
              <a:solidFill>
                <a:srgbClr val="272727"/>
              </a:solidFill>
            </a:endParaRPr>
          </a:p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endParaRPr lang="en" sz="1400" kern="0" dirty="0" smtClean="0">
              <a:solidFill>
                <a:srgbClr val="272727"/>
              </a:solidFill>
            </a:endParaRPr>
          </a:p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endParaRPr lang="en" sz="1400" kern="0" dirty="0">
              <a:solidFill>
                <a:srgbClr val="272727"/>
              </a:solidFill>
            </a:endParaRPr>
          </a:p>
          <a:p>
            <a:pPr marL="0" indent="0" algn="l">
              <a:spcAft>
                <a:spcPts val="2133"/>
              </a:spcAft>
              <a:buClr>
                <a:srgbClr val="272727"/>
              </a:buClr>
            </a:pPr>
            <a:endParaRPr lang="en" sz="1400" kern="0" dirty="0" smtClean="0">
              <a:solidFill>
                <a:srgbClr val="272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590964"/>
      </p:ext>
    </p:extLst>
  </p:cSld>
  <p:clrMapOvr>
    <a:masterClrMapping/>
  </p:clrMapOvr>
</p:sld>
</file>

<file path=ppt/theme/theme1.xml><?xml version="1.0" encoding="utf-8"?>
<a:theme xmlns:a="http://schemas.openxmlformats.org/drawingml/2006/main" name="January Daily Slides by Slidesgo">
  <a:themeElements>
    <a:clrScheme name="Simple Light">
      <a:dk1>
        <a:srgbClr val="272727"/>
      </a:dk1>
      <a:lt1>
        <a:srgbClr val="FFFFFF"/>
      </a:lt1>
      <a:dk2>
        <a:srgbClr val="DB634D"/>
      </a:dk2>
      <a:lt2>
        <a:srgbClr val="F38065"/>
      </a:lt2>
      <a:accent1>
        <a:srgbClr val="FFCDB8"/>
      </a:accent1>
      <a:accent2>
        <a:srgbClr val="FFE5DB"/>
      </a:accent2>
      <a:accent3>
        <a:srgbClr val="E6EDF3"/>
      </a:accent3>
      <a:accent4>
        <a:srgbClr val="B1C5DA"/>
      </a:accent4>
      <a:accent5>
        <a:srgbClr val="96ABC0"/>
      </a:accent5>
      <a:accent6>
        <a:srgbClr val="687D94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315</Words>
  <Application>Microsoft Office PowerPoint</Application>
  <PresentationFormat>Panorámica</PresentationFormat>
  <Paragraphs>40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Abril Fatface</vt:lpstr>
      <vt:lpstr>Arial</vt:lpstr>
      <vt:lpstr>Barlow Semi Condensed</vt:lpstr>
      <vt:lpstr>Bebas Neue</vt:lpstr>
      <vt:lpstr>Calibri</vt:lpstr>
      <vt:lpstr>January Daily Slides by Slidesgo</vt:lpstr>
      <vt:lpstr>Marchas</vt:lpstr>
      <vt:lpstr>Inicio</vt:lpstr>
      <vt:lpstr>Evaluación</vt:lpstr>
    </vt:vector>
  </TitlesOfParts>
  <Company>Owner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Marchas</dc:title>
  <dc:creator>Owner</dc:creator>
  <cp:lastModifiedBy>Owner</cp:lastModifiedBy>
  <cp:revision>6</cp:revision>
  <dcterms:created xsi:type="dcterms:W3CDTF">2021-05-22T01:33:34Z</dcterms:created>
  <dcterms:modified xsi:type="dcterms:W3CDTF">2021-05-22T02:15:54Z</dcterms:modified>
</cp:coreProperties>
</file>