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5761C-F9CE-D145-9FB4-0B61D003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MX" sz="3000"/>
              <a:t>Escuela normal de educación preescolar</a:t>
            </a:r>
            <a:br>
              <a:rPr lang="es-MX" sz="3000"/>
            </a:br>
            <a:r>
              <a:rPr lang="es-MX" sz="3000"/>
              <a:t>Licenciatura en educación preescolar </a:t>
            </a:r>
            <a:br>
              <a:rPr lang="es-MX" sz="3000"/>
            </a:br>
            <a:r>
              <a:rPr lang="es-MX" sz="3000"/>
              <a:t>Ciclo escolar 2020-2021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8A33931-9C07-8743-840C-8F9915AE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52" y="2855120"/>
            <a:ext cx="3019646" cy="22453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6DDCA-45E3-7449-956C-DF42A400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MX" sz="1300"/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Curso: </a:t>
            </a:r>
            <a:r>
              <a:rPr lang="es-MX" sz="1300"/>
              <a:t>Computación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Docente: </a:t>
            </a:r>
            <a:r>
              <a:rPr lang="es-MX" sz="1300"/>
              <a:t>Diana Elizabeth Cerda Orozco</a:t>
            </a:r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Alumna: </a:t>
            </a:r>
            <a:r>
              <a:rPr lang="es-MX" sz="1300"/>
              <a:t>Mayra Alejandra Ferrer Flores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No. De Lista: </a:t>
            </a:r>
            <a:r>
              <a:rPr lang="es-MX" sz="1300"/>
              <a:t>8</a:t>
            </a:r>
          </a:p>
          <a:p>
            <a:pPr marL="0" indent="0">
              <a:lnSpc>
                <a:spcPct val="90000"/>
              </a:lnSpc>
              <a:buNone/>
            </a:pPr>
            <a:endParaRPr lang="es-MX" sz="1300"/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Actividad: </a:t>
            </a:r>
            <a:r>
              <a:rPr lang="es-MX" sz="1300"/>
              <a:t>Presentación de power point</a:t>
            </a:r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Saltillo, Coahuila de Zaragoza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300" b="1"/>
              <a:t>Mayo 2021</a:t>
            </a:r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  <a:p>
            <a:pPr marL="0" indent="0">
              <a:lnSpc>
                <a:spcPct val="90000"/>
              </a:lnSpc>
              <a:buNone/>
            </a:pPr>
            <a:endParaRPr lang="es-MX" sz="1300" b="1"/>
          </a:p>
        </p:txBody>
      </p:sp>
    </p:spTree>
    <p:extLst>
      <p:ext uri="{BB962C8B-B14F-4D97-AF65-F5344CB8AC3E}">
        <p14:creationId xmlns:p14="http://schemas.microsoft.com/office/powerpoint/2010/main" val="78619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10867-F831-2346-8099-D2C452307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884946"/>
            <a:ext cx="9068586" cy="2590800"/>
          </a:xfrm>
        </p:spPr>
        <p:txBody>
          <a:bodyPr/>
          <a:lstStyle/>
          <a:p>
            <a:r>
              <a:rPr lang="es-MX" dirty="0"/>
              <a:t>Los animales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E5015-7604-C141-9E4D-D70DF9B11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Salvajes</a:t>
            </a:r>
          </a:p>
        </p:txBody>
      </p:sp>
    </p:spTree>
    <p:extLst>
      <p:ext uri="{BB962C8B-B14F-4D97-AF65-F5344CB8AC3E}">
        <p14:creationId xmlns:p14="http://schemas.microsoft.com/office/powerpoint/2010/main" val="138826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09000-8288-BA48-A0C9-7CCF0D8A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72F009-23B7-864C-A609-7676ECBF0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900" b="1" dirty="0"/>
              <a:t>Animales salvajes</a:t>
            </a:r>
          </a:p>
          <a:p>
            <a:pPr lvl="1"/>
            <a:r>
              <a:rPr lang="es-MX" sz="2900" b="1" dirty="0"/>
              <a:t>¿Qué son?</a:t>
            </a:r>
          </a:p>
          <a:p>
            <a:pPr lvl="1"/>
            <a:r>
              <a:rPr lang="es-MX" sz="2900" dirty="0"/>
              <a:t>Habitad</a:t>
            </a:r>
          </a:p>
          <a:p>
            <a:pPr lvl="1"/>
            <a:r>
              <a:rPr lang="es-MX" sz="2900" dirty="0"/>
              <a:t>Alimentación </a:t>
            </a:r>
          </a:p>
          <a:p>
            <a:pPr lvl="1"/>
            <a:r>
              <a:rPr lang="es-MX" sz="2900" dirty="0"/>
              <a:t>Curiosidades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732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9FDEFC6-CBA2-2A4D-86ED-828B1793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1473749"/>
            <a:ext cx="6880072" cy="37496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07A2AB-B6E8-CC4C-9A68-18343357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Animales salvajes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2064A-75AF-4147-8A3F-70FFA0E9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600" b="1">
                <a:solidFill>
                  <a:srgbClr val="FFFFFF"/>
                </a:solidFill>
              </a:rPr>
              <a:t>¿Qué son?</a:t>
            </a:r>
          </a:p>
          <a:p>
            <a:pPr>
              <a:lnSpc>
                <a:spcPct val="90000"/>
              </a:lnSpc>
            </a:pPr>
            <a:endParaRPr lang="es-MX" sz="1600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Los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 salvajes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son aquellos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que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viven en libertad, pues no han sido domesticados por el hombre: es importante dar cuenta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que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la denominación no se refiere a casos particulares de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sino a especies en general, por lo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que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la condición de 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salvaje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no podrá ser para un individuo sino para toda la especie.</a:t>
            </a:r>
            <a:endParaRPr lang="es-MX" sz="1600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s-MX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42E5FBD7-4177-774C-AC85-FBA2810F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63" y="643468"/>
            <a:ext cx="6699940" cy="54102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56872D-9B1D-CF48-AA89-36ACD72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Hábitat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1B873-28B9-6148-89DF-0822D29B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Los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 salvajes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viven libres en el mar, en el aire, en los ríos ,en las montañas, en los bosques , en la selva, en el desierto... ellos se tienen que buscar el alimento y se defienden de otros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. Cada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vive en el lugar donde sabe que puede encontrar más fácilmente la comida para sus crías y para él.</a:t>
            </a:r>
            <a:endParaRPr lang="es-MX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2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AD149E1-62B1-B041-8EA6-62B20FFE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1051027"/>
            <a:ext cx="6880072" cy="45950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28829-F453-B045-8D69-97FF2A62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Alimentación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CB59A-7326-E546-B57B-469369EE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Herbívora. Los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 salvajes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que basan su dieta en este tipo de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alimentación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son consumidores principalmente de plantas. Sin embargo, otros consumen exclusivamente frutas, raíces o semillas. Dentro de este tipo de </a:t>
            </a:r>
            <a:r>
              <a:rPr lang="es-MX" sz="1600" b="1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animales</a:t>
            </a:r>
            <a:r>
              <a:rPr lang="es-MX" sz="1600" b="0" i="0" u="none" strike="noStrike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herbívoros encontramos a los xilófagos que se caracterizan por consumir madera.</a:t>
            </a:r>
            <a:endParaRPr lang="es-MX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7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BCD9979-2B4A-9342-AA27-4A87DDFE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1284547"/>
            <a:ext cx="6880072" cy="41280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40A4C1-9CBD-8044-BA4A-F6BF58CA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s-MX" sz="3200">
                <a:solidFill>
                  <a:srgbClr val="FFFFFF"/>
                </a:solidFill>
              </a:rPr>
              <a:t>Curiosidades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C1EFB-4540-6E48-8CB7-913667CA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s-MX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El oso polar, ¿es </a:t>
            </a:r>
            <a:r>
              <a:rPr lang="es-MX" sz="1600" dirty="0">
                <a:solidFill>
                  <a:srgbClr val="FFFFFF"/>
                </a:solidFill>
                <a:latin typeface="Arial" panose="020B0604020202020204" pitchFamily="34" charset="0"/>
              </a:rPr>
              <a:t>cierto que bucean?</a:t>
            </a:r>
          </a:p>
          <a:p>
            <a:pPr lvl="1"/>
            <a:r>
              <a:rPr lang="es-MX" sz="1600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La respuesta es que sí, aunque no lo hacen durante un largo período de tiempo, sino que </a:t>
            </a:r>
            <a:r>
              <a:rPr lang="es-MX" sz="1600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pueden permanecer sumergidos durante 2 minutos en una profundidad de 3 o 5 metros</a:t>
            </a:r>
            <a:r>
              <a:rPr lang="es-MX" sz="1600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/>
              </a:rPr>
              <a:t>.</a:t>
            </a:r>
            <a:endParaRPr lang="es-MX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50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Savon</vt:lpstr>
      <vt:lpstr>Escuela normal de educación preescolar Licenciatura en educación preescolar  Ciclo escolar 2020-2021</vt:lpstr>
      <vt:lpstr>Los animales</vt:lpstr>
      <vt:lpstr>Índice</vt:lpstr>
      <vt:lpstr>Animales salvajes</vt:lpstr>
      <vt:lpstr>Hábitat </vt:lpstr>
      <vt:lpstr>Alimentación </vt:lpstr>
      <vt:lpstr>Curiosidades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animales</dc:title>
  <dc:creator>MAYRA ALEJANDRA FERRER FLORES</dc:creator>
  <cp:lastModifiedBy>MAYRA ALEJANDRA FERRER FLORES</cp:lastModifiedBy>
  <cp:revision>2</cp:revision>
  <dcterms:created xsi:type="dcterms:W3CDTF">2021-05-25T04:29:46Z</dcterms:created>
  <dcterms:modified xsi:type="dcterms:W3CDTF">2021-05-25T04:52:38Z</dcterms:modified>
</cp:coreProperties>
</file>