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3" r:id="rId6"/>
    <p:sldId id="264" r:id="rId7"/>
    <p:sldId id="265" r:id="rId8"/>
  </p:sldIdLst>
  <p:sldSz cx="9144000" cy="5143500" type="screen16x9"/>
  <p:notesSz cx="6858000" cy="9144000"/>
  <p:embeddedFontLst>
    <p:embeddedFont>
      <p:font typeface="Arimo" panose="020B0604020202020204" charset="0"/>
      <p:regular r:id="rId10"/>
      <p:bold r:id="rId11"/>
      <p:italic r:id="rId12"/>
      <p:boldItalic r:id="rId13"/>
    </p:embeddedFont>
    <p:embeddedFont>
      <p:font typeface="Leckerli One" panose="020B0604020202020204" charset="0"/>
      <p:regular r:id="rId14"/>
    </p:embeddedFont>
    <p:embeddedFont>
      <p:font typeface="Yanone Kaffeesatz" panose="020B0604020202020204" charset="0"/>
      <p:regular r:id="rId15"/>
      <p:bold r:id="rId16"/>
    </p:embeddedFont>
    <p:embeddedFont>
      <p:font typeface="Patrick Hand SC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B848B5-0E51-4060-9687-1E865AE7B156}">
  <a:tblStyle styleId="{C4B848B5-0E51-4060-9687-1E865AE7B1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30" autoAdjust="0"/>
  </p:normalViewPr>
  <p:slideViewPr>
    <p:cSldViewPr snapToGrid="0">
      <p:cViewPr varScale="1">
        <p:scale>
          <a:sx n="96" d="100"/>
          <a:sy n="96" d="100"/>
        </p:scale>
        <p:origin x="414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23856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" name="Google Shape;14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1" name="Google Shape;14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238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" name="Google Shape;1540;gb64f93d05a_0_1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1" name="Google Shape;1541;gb64f93d05a_0_1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140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gb64f93d05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gb64f93d05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467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" name="Google Shape;1607;gb64f93d05a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8" name="Google Shape;1608;gb64f93d05a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12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4" name="Google Shape;2024;gb64f93d05a_0_3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5" name="Google Shape;2025;gb64f93d05a_0_3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1340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4" name="Google Shape;2034;gb64f93d05a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5" name="Google Shape;2035;gb64f93d05a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1475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Google Shape;2059;gb64f93d05a_0_6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0" name="Google Shape;2060;gb64f93d05a_0_6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574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0" y="-5625"/>
            <a:ext cx="9144010" cy="5153100"/>
            <a:chOff x="0" y="-5625"/>
            <a:chExt cx="9144010" cy="5153100"/>
          </a:xfrm>
        </p:grpSpPr>
        <p:cxnSp>
          <p:nvCxnSpPr>
            <p:cNvPr id="13" name="Google Shape;13;p2"/>
            <p:cNvCxnSpPr/>
            <p:nvPr/>
          </p:nvCxnSpPr>
          <p:spPr>
            <a:xfrm>
              <a:off x="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2795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5590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8385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1180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13975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16770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19565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22361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25156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>
              <a:off x="27951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>
              <a:off x="30684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2"/>
            <p:cNvCxnSpPr/>
            <p:nvPr/>
          </p:nvCxnSpPr>
          <p:spPr>
            <a:xfrm>
              <a:off x="33541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2"/>
            <p:cNvCxnSpPr/>
            <p:nvPr/>
          </p:nvCxnSpPr>
          <p:spPr>
            <a:xfrm>
              <a:off x="36336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2"/>
            <p:cNvCxnSpPr/>
            <p:nvPr/>
          </p:nvCxnSpPr>
          <p:spPr>
            <a:xfrm>
              <a:off x="39131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2"/>
            <p:cNvCxnSpPr/>
            <p:nvPr/>
          </p:nvCxnSpPr>
          <p:spPr>
            <a:xfrm>
              <a:off x="41926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2"/>
            <p:cNvCxnSpPr/>
            <p:nvPr/>
          </p:nvCxnSpPr>
          <p:spPr>
            <a:xfrm>
              <a:off x="44722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2"/>
            <p:cNvCxnSpPr/>
            <p:nvPr/>
          </p:nvCxnSpPr>
          <p:spPr>
            <a:xfrm>
              <a:off x="47517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2"/>
            <p:cNvCxnSpPr/>
            <p:nvPr/>
          </p:nvCxnSpPr>
          <p:spPr>
            <a:xfrm>
              <a:off x="50312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2"/>
            <p:cNvCxnSpPr/>
            <p:nvPr/>
          </p:nvCxnSpPr>
          <p:spPr>
            <a:xfrm>
              <a:off x="53107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2"/>
            <p:cNvCxnSpPr/>
            <p:nvPr/>
          </p:nvCxnSpPr>
          <p:spPr>
            <a:xfrm>
              <a:off x="55902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2"/>
            <p:cNvCxnSpPr/>
            <p:nvPr/>
          </p:nvCxnSpPr>
          <p:spPr>
            <a:xfrm>
              <a:off x="58697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2"/>
            <p:cNvCxnSpPr/>
            <p:nvPr/>
          </p:nvCxnSpPr>
          <p:spPr>
            <a:xfrm>
              <a:off x="61492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2"/>
            <p:cNvCxnSpPr/>
            <p:nvPr/>
          </p:nvCxnSpPr>
          <p:spPr>
            <a:xfrm>
              <a:off x="64287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2"/>
            <p:cNvCxnSpPr/>
            <p:nvPr/>
          </p:nvCxnSpPr>
          <p:spPr>
            <a:xfrm>
              <a:off x="67083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2"/>
            <p:cNvCxnSpPr/>
            <p:nvPr/>
          </p:nvCxnSpPr>
          <p:spPr>
            <a:xfrm>
              <a:off x="69878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2"/>
            <p:cNvCxnSpPr/>
            <p:nvPr/>
          </p:nvCxnSpPr>
          <p:spPr>
            <a:xfrm>
              <a:off x="72673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Google Shape;40;p2"/>
            <p:cNvCxnSpPr/>
            <p:nvPr/>
          </p:nvCxnSpPr>
          <p:spPr>
            <a:xfrm>
              <a:off x="75468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Google Shape;41;p2"/>
            <p:cNvCxnSpPr/>
            <p:nvPr/>
          </p:nvCxnSpPr>
          <p:spPr>
            <a:xfrm>
              <a:off x="78263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Google Shape;42;p2"/>
            <p:cNvCxnSpPr/>
            <p:nvPr/>
          </p:nvCxnSpPr>
          <p:spPr>
            <a:xfrm>
              <a:off x="81058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2"/>
            <p:cNvCxnSpPr/>
            <p:nvPr/>
          </p:nvCxnSpPr>
          <p:spPr>
            <a:xfrm>
              <a:off x="83853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2"/>
            <p:cNvCxnSpPr/>
            <p:nvPr/>
          </p:nvCxnSpPr>
          <p:spPr>
            <a:xfrm>
              <a:off x="86648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2"/>
            <p:cNvCxnSpPr/>
            <p:nvPr/>
          </p:nvCxnSpPr>
          <p:spPr>
            <a:xfrm>
              <a:off x="89444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2"/>
            <p:cNvCxnSpPr/>
            <p:nvPr/>
          </p:nvCxnSpPr>
          <p:spPr>
            <a:xfrm>
              <a:off x="4572010" y="-4516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2"/>
            <p:cNvCxnSpPr/>
            <p:nvPr/>
          </p:nvCxnSpPr>
          <p:spPr>
            <a:xfrm>
              <a:off x="4572010" y="-4237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2"/>
            <p:cNvCxnSpPr/>
            <p:nvPr/>
          </p:nvCxnSpPr>
          <p:spPr>
            <a:xfrm>
              <a:off x="4572010" y="-3957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2"/>
            <p:cNvCxnSpPr/>
            <p:nvPr/>
          </p:nvCxnSpPr>
          <p:spPr>
            <a:xfrm>
              <a:off x="4572010" y="-36781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2"/>
            <p:cNvCxnSpPr/>
            <p:nvPr/>
          </p:nvCxnSpPr>
          <p:spPr>
            <a:xfrm>
              <a:off x="4572010" y="-33986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2"/>
            <p:cNvCxnSpPr/>
            <p:nvPr/>
          </p:nvCxnSpPr>
          <p:spPr>
            <a:xfrm>
              <a:off x="4572010" y="-31191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2"/>
            <p:cNvCxnSpPr/>
            <p:nvPr/>
          </p:nvCxnSpPr>
          <p:spPr>
            <a:xfrm>
              <a:off x="4572010" y="-28396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2"/>
            <p:cNvCxnSpPr/>
            <p:nvPr/>
          </p:nvCxnSpPr>
          <p:spPr>
            <a:xfrm>
              <a:off x="4572010" y="-25601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Google Shape;54;p2"/>
            <p:cNvCxnSpPr/>
            <p:nvPr/>
          </p:nvCxnSpPr>
          <p:spPr>
            <a:xfrm>
              <a:off x="4572010" y="-22805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Google Shape;55;p2"/>
            <p:cNvCxnSpPr/>
            <p:nvPr/>
          </p:nvCxnSpPr>
          <p:spPr>
            <a:xfrm>
              <a:off x="4572010" y="-20010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Google Shape;56;p2"/>
            <p:cNvCxnSpPr/>
            <p:nvPr/>
          </p:nvCxnSpPr>
          <p:spPr>
            <a:xfrm>
              <a:off x="4572010" y="-17215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Google Shape;57;p2"/>
            <p:cNvCxnSpPr/>
            <p:nvPr/>
          </p:nvCxnSpPr>
          <p:spPr>
            <a:xfrm>
              <a:off x="4572010" y="-14420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Google Shape;58;p2"/>
            <p:cNvCxnSpPr/>
            <p:nvPr/>
          </p:nvCxnSpPr>
          <p:spPr>
            <a:xfrm>
              <a:off x="4572010" y="-11625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Google Shape;59;p2"/>
            <p:cNvCxnSpPr/>
            <p:nvPr/>
          </p:nvCxnSpPr>
          <p:spPr>
            <a:xfrm>
              <a:off x="4572010" y="-883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" name="Google Shape;60;p2"/>
            <p:cNvCxnSpPr/>
            <p:nvPr/>
          </p:nvCxnSpPr>
          <p:spPr>
            <a:xfrm>
              <a:off x="4572010" y="-6035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" name="Google Shape;61;p2"/>
            <p:cNvCxnSpPr/>
            <p:nvPr/>
          </p:nvCxnSpPr>
          <p:spPr>
            <a:xfrm>
              <a:off x="4572010" y="-3240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" name="Google Shape;62;p2"/>
            <p:cNvCxnSpPr/>
            <p:nvPr/>
          </p:nvCxnSpPr>
          <p:spPr>
            <a:xfrm>
              <a:off x="4572010" y="-444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" name="Google Shape;63;p2"/>
            <p:cNvCxnSpPr/>
            <p:nvPr/>
          </p:nvCxnSpPr>
          <p:spPr>
            <a:xfrm>
              <a:off x="4572010" y="235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4" name="Google Shape;64;p2"/>
          <p:cNvSpPr txBox="1">
            <a:spLocks noGrp="1"/>
          </p:cNvSpPr>
          <p:nvPr>
            <p:ph type="ctrTitle"/>
          </p:nvPr>
        </p:nvSpPr>
        <p:spPr>
          <a:xfrm>
            <a:off x="2589100" y="1528275"/>
            <a:ext cx="4773000" cy="1785600"/>
          </a:xfrm>
          <a:prstGeom prst="rect">
            <a:avLst/>
          </a:prstGeom>
          <a:effectLst>
            <a:outerShdw dist="47625" dir="1560000" algn="bl" rotWithShape="0">
              <a:srgbClr val="000000">
                <a:alpha val="33000"/>
              </a:srgbClr>
            </a:outerShdw>
          </a:effectLst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7700">
                <a:latin typeface="Leckerli One"/>
                <a:ea typeface="Leckerli One"/>
                <a:cs typeface="Leckerli One"/>
                <a:sym typeface="Leckerli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2"/>
          <p:cNvSpPr txBox="1">
            <a:spLocks noGrp="1"/>
          </p:cNvSpPr>
          <p:nvPr>
            <p:ph type="subTitle" idx="1"/>
          </p:nvPr>
        </p:nvSpPr>
        <p:spPr>
          <a:xfrm>
            <a:off x="2493575" y="4276763"/>
            <a:ext cx="409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ctrTitle" idx="2"/>
          </p:nvPr>
        </p:nvSpPr>
        <p:spPr>
          <a:xfrm>
            <a:off x="4533825" y="2356275"/>
            <a:ext cx="1847700" cy="59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3600">
                <a:solidFill>
                  <a:schemeClr val="dk2"/>
                </a:solidFill>
                <a:latin typeface="Leckerli One"/>
                <a:ea typeface="Leckerli One"/>
                <a:cs typeface="Leckerli One"/>
                <a:sym typeface="Leckerli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"/>
          <p:cNvSpPr txBox="1">
            <a:spLocks noGrp="1"/>
          </p:cNvSpPr>
          <p:nvPr>
            <p:ph type="ctrTitle" idx="3"/>
          </p:nvPr>
        </p:nvSpPr>
        <p:spPr>
          <a:xfrm>
            <a:off x="1566600" y="3250538"/>
            <a:ext cx="6010800" cy="94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68" name="Google Shape;68;p2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">
    <p:bg>
      <p:bgPr>
        <a:solidFill>
          <a:srgbClr val="F9E4E4"/>
        </a:solidFill>
        <a:effectLst/>
      </p:bgPr>
    </p:bg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3" name="Google Shape;1433;p28"/>
          <p:cNvCxnSpPr/>
          <p:nvPr/>
        </p:nvCxnSpPr>
        <p:spPr>
          <a:xfrm>
            <a:off x="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4" name="Google Shape;1434;p28"/>
          <p:cNvCxnSpPr/>
          <p:nvPr/>
        </p:nvCxnSpPr>
        <p:spPr>
          <a:xfrm>
            <a:off x="2795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5" name="Google Shape;1435;p28"/>
          <p:cNvCxnSpPr/>
          <p:nvPr/>
        </p:nvCxnSpPr>
        <p:spPr>
          <a:xfrm>
            <a:off x="5590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6" name="Google Shape;1436;p28"/>
          <p:cNvCxnSpPr/>
          <p:nvPr/>
        </p:nvCxnSpPr>
        <p:spPr>
          <a:xfrm>
            <a:off x="8385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7" name="Google Shape;1437;p28"/>
          <p:cNvCxnSpPr/>
          <p:nvPr/>
        </p:nvCxnSpPr>
        <p:spPr>
          <a:xfrm>
            <a:off x="11180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8" name="Google Shape;1438;p28"/>
          <p:cNvCxnSpPr/>
          <p:nvPr/>
        </p:nvCxnSpPr>
        <p:spPr>
          <a:xfrm>
            <a:off x="13975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9" name="Google Shape;1439;p28"/>
          <p:cNvCxnSpPr/>
          <p:nvPr/>
        </p:nvCxnSpPr>
        <p:spPr>
          <a:xfrm>
            <a:off x="16770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0" name="Google Shape;1440;p28"/>
          <p:cNvCxnSpPr/>
          <p:nvPr/>
        </p:nvCxnSpPr>
        <p:spPr>
          <a:xfrm>
            <a:off x="19565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1" name="Google Shape;1441;p28"/>
          <p:cNvCxnSpPr/>
          <p:nvPr/>
        </p:nvCxnSpPr>
        <p:spPr>
          <a:xfrm>
            <a:off x="22361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2" name="Google Shape;1442;p28"/>
          <p:cNvCxnSpPr/>
          <p:nvPr/>
        </p:nvCxnSpPr>
        <p:spPr>
          <a:xfrm>
            <a:off x="25156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3" name="Google Shape;1443;p28"/>
          <p:cNvCxnSpPr/>
          <p:nvPr/>
        </p:nvCxnSpPr>
        <p:spPr>
          <a:xfrm>
            <a:off x="27951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4" name="Google Shape;1444;p28"/>
          <p:cNvCxnSpPr/>
          <p:nvPr/>
        </p:nvCxnSpPr>
        <p:spPr>
          <a:xfrm>
            <a:off x="30684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5" name="Google Shape;1445;p28"/>
          <p:cNvCxnSpPr/>
          <p:nvPr/>
        </p:nvCxnSpPr>
        <p:spPr>
          <a:xfrm>
            <a:off x="33541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6" name="Google Shape;1446;p28"/>
          <p:cNvCxnSpPr/>
          <p:nvPr/>
        </p:nvCxnSpPr>
        <p:spPr>
          <a:xfrm>
            <a:off x="36336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7" name="Google Shape;1447;p28"/>
          <p:cNvCxnSpPr/>
          <p:nvPr/>
        </p:nvCxnSpPr>
        <p:spPr>
          <a:xfrm>
            <a:off x="39131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8" name="Google Shape;1448;p28"/>
          <p:cNvCxnSpPr/>
          <p:nvPr/>
        </p:nvCxnSpPr>
        <p:spPr>
          <a:xfrm>
            <a:off x="41926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9" name="Google Shape;1449;p28"/>
          <p:cNvCxnSpPr/>
          <p:nvPr/>
        </p:nvCxnSpPr>
        <p:spPr>
          <a:xfrm>
            <a:off x="44722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0" name="Google Shape;1450;p28"/>
          <p:cNvCxnSpPr/>
          <p:nvPr/>
        </p:nvCxnSpPr>
        <p:spPr>
          <a:xfrm>
            <a:off x="47517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1" name="Google Shape;1451;p28"/>
          <p:cNvCxnSpPr/>
          <p:nvPr/>
        </p:nvCxnSpPr>
        <p:spPr>
          <a:xfrm>
            <a:off x="50312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2" name="Google Shape;1452;p28"/>
          <p:cNvCxnSpPr/>
          <p:nvPr/>
        </p:nvCxnSpPr>
        <p:spPr>
          <a:xfrm>
            <a:off x="53107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3" name="Google Shape;1453;p28"/>
          <p:cNvCxnSpPr/>
          <p:nvPr/>
        </p:nvCxnSpPr>
        <p:spPr>
          <a:xfrm>
            <a:off x="55902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4" name="Google Shape;1454;p28"/>
          <p:cNvCxnSpPr/>
          <p:nvPr/>
        </p:nvCxnSpPr>
        <p:spPr>
          <a:xfrm>
            <a:off x="58697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5" name="Google Shape;1455;p28"/>
          <p:cNvCxnSpPr/>
          <p:nvPr/>
        </p:nvCxnSpPr>
        <p:spPr>
          <a:xfrm>
            <a:off x="61492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6" name="Google Shape;1456;p28"/>
          <p:cNvCxnSpPr/>
          <p:nvPr/>
        </p:nvCxnSpPr>
        <p:spPr>
          <a:xfrm>
            <a:off x="64287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7" name="Google Shape;1457;p28"/>
          <p:cNvCxnSpPr/>
          <p:nvPr/>
        </p:nvCxnSpPr>
        <p:spPr>
          <a:xfrm>
            <a:off x="67083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8" name="Google Shape;1458;p28"/>
          <p:cNvCxnSpPr/>
          <p:nvPr/>
        </p:nvCxnSpPr>
        <p:spPr>
          <a:xfrm>
            <a:off x="69878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9" name="Google Shape;1459;p28"/>
          <p:cNvCxnSpPr/>
          <p:nvPr/>
        </p:nvCxnSpPr>
        <p:spPr>
          <a:xfrm>
            <a:off x="72673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0" name="Google Shape;1460;p28"/>
          <p:cNvCxnSpPr/>
          <p:nvPr/>
        </p:nvCxnSpPr>
        <p:spPr>
          <a:xfrm>
            <a:off x="75468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1" name="Google Shape;1461;p28"/>
          <p:cNvCxnSpPr/>
          <p:nvPr/>
        </p:nvCxnSpPr>
        <p:spPr>
          <a:xfrm>
            <a:off x="78263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2" name="Google Shape;1462;p28"/>
          <p:cNvCxnSpPr/>
          <p:nvPr/>
        </p:nvCxnSpPr>
        <p:spPr>
          <a:xfrm>
            <a:off x="81058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3" name="Google Shape;1463;p28"/>
          <p:cNvCxnSpPr/>
          <p:nvPr/>
        </p:nvCxnSpPr>
        <p:spPr>
          <a:xfrm>
            <a:off x="83853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4" name="Google Shape;1464;p28"/>
          <p:cNvCxnSpPr/>
          <p:nvPr/>
        </p:nvCxnSpPr>
        <p:spPr>
          <a:xfrm>
            <a:off x="86648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5" name="Google Shape;1465;p28"/>
          <p:cNvCxnSpPr/>
          <p:nvPr/>
        </p:nvCxnSpPr>
        <p:spPr>
          <a:xfrm>
            <a:off x="89444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6" name="Google Shape;1466;p28"/>
          <p:cNvCxnSpPr/>
          <p:nvPr/>
        </p:nvCxnSpPr>
        <p:spPr>
          <a:xfrm>
            <a:off x="4572010" y="-45166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7" name="Google Shape;1467;p28"/>
          <p:cNvCxnSpPr/>
          <p:nvPr/>
        </p:nvCxnSpPr>
        <p:spPr>
          <a:xfrm>
            <a:off x="4572010" y="-42371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8" name="Google Shape;1468;p28"/>
          <p:cNvCxnSpPr/>
          <p:nvPr/>
        </p:nvCxnSpPr>
        <p:spPr>
          <a:xfrm>
            <a:off x="4572010" y="-39576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9" name="Google Shape;1469;p28"/>
          <p:cNvCxnSpPr/>
          <p:nvPr/>
        </p:nvCxnSpPr>
        <p:spPr>
          <a:xfrm>
            <a:off x="4572010" y="-36781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0" name="Google Shape;1470;p28"/>
          <p:cNvCxnSpPr/>
          <p:nvPr/>
        </p:nvCxnSpPr>
        <p:spPr>
          <a:xfrm>
            <a:off x="4572010" y="-33986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1" name="Google Shape;1471;p28"/>
          <p:cNvCxnSpPr/>
          <p:nvPr/>
        </p:nvCxnSpPr>
        <p:spPr>
          <a:xfrm>
            <a:off x="4572010" y="-31191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2" name="Google Shape;1472;p28"/>
          <p:cNvCxnSpPr/>
          <p:nvPr/>
        </p:nvCxnSpPr>
        <p:spPr>
          <a:xfrm>
            <a:off x="4572010" y="-28396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3" name="Google Shape;1473;p28"/>
          <p:cNvCxnSpPr/>
          <p:nvPr/>
        </p:nvCxnSpPr>
        <p:spPr>
          <a:xfrm>
            <a:off x="4572010" y="-25601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4" name="Google Shape;1474;p28"/>
          <p:cNvCxnSpPr/>
          <p:nvPr/>
        </p:nvCxnSpPr>
        <p:spPr>
          <a:xfrm>
            <a:off x="4572010" y="-22805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5" name="Google Shape;1475;p28"/>
          <p:cNvCxnSpPr/>
          <p:nvPr/>
        </p:nvCxnSpPr>
        <p:spPr>
          <a:xfrm>
            <a:off x="4572010" y="-20010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6" name="Google Shape;1476;p28"/>
          <p:cNvCxnSpPr/>
          <p:nvPr/>
        </p:nvCxnSpPr>
        <p:spPr>
          <a:xfrm>
            <a:off x="4572010" y="-17215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7" name="Google Shape;1477;p28"/>
          <p:cNvCxnSpPr/>
          <p:nvPr/>
        </p:nvCxnSpPr>
        <p:spPr>
          <a:xfrm>
            <a:off x="4572010" y="-14420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8" name="Google Shape;1478;p28"/>
          <p:cNvCxnSpPr/>
          <p:nvPr/>
        </p:nvCxnSpPr>
        <p:spPr>
          <a:xfrm>
            <a:off x="4572010" y="-11625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9" name="Google Shape;1479;p28"/>
          <p:cNvCxnSpPr/>
          <p:nvPr/>
        </p:nvCxnSpPr>
        <p:spPr>
          <a:xfrm>
            <a:off x="4572010" y="-883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0" name="Google Shape;1480;p28"/>
          <p:cNvCxnSpPr/>
          <p:nvPr/>
        </p:nvCxnSpPr>
        <p:spPr>
          <a:xfrm>
            <a:off x="4572010" y="-6035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1" name="Google Shape;1481;p28"/>
          <p:cNvCxnSpPr/>
          <p:nvPr/>
        </p:nvCxnSpPr>
        <p:spPr>
          <a:xfrm>
            <a:off x="4572010" y="-3240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2" name="Google Shape;1482;p28"/>
          <p:cNvCxnSpPr/>
          <p:nvPr/>
        </p:nvCxnSpPr>
        <p:spPr>
          <a:xfrm>
            <a:off x="4572010" y="-444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3" name="Google Shape;1483;p28"/>
          <p:cNvCxnSpPr/>
          <p:nvPr/>
        </p:nvCxnSpPr>
        <p:spPr>
          <a:xfrm>
            <a:off x="4572010" y="235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4" name="Google Shape;1484;p28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4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129" name="Google Shape;129;p4"/>
          <p:cNvGrpSpPr/>
          <p:nvPr/>
        </p:nvGrpSpPr>
        <p:grpSpPr>
          <a:xfrm>
            <a:off x="0" y="-5625"/>
            <a:ext cx="9144010" cy="5153100"/>
            <a:chOff x="0" y="-5625"/>
            <a:chExt cx="9144010" cy="5153100"/>
          </a:xfrm>
        </p:grpSpPr>
        <p:cxnSp>
          <p:nvCxnSpPr>
            <p:cNvPr id="130" name="Google Shape;130;p4"/>
            <p:cNvCxnSpPr/>
            <p:nvPr/>
          </p:nvCxnSpPr>
          <p:spPr>
            <a:xfrm>
              <a:off x="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Google Shape;131;p4"/>
            <p:cNvCxnSpPr/>
            <p:nvPr/>
          </p:nvCxnSpPr>
          <p:spPr>
            <a:xfrm>
              <a:off x="2795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" name="Google Shape;132;p4"/>
            <p:cNvCxnSpPr/>
            <p:nvPr/>
          </p:nvCxnSpPr>
          <p:spPr>
            <a:xfrm>
              <a:off x="5590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" name="Google Shape;133;p4"/>
            <p:cNvCxnSpPr/>
            <p:nvPr/>
          </p:nvCxnSpPr>
          <p:spPr>
            <a:xfrm>
              <a:off x="8385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Google Shape;134;p4"/>
            <p:cNvCxnSpPr/>
            <p:nvPr/>
          </p:nvCxnSpPr>
          <p:spPr>
            <a:xfrm>
              <a:off x="11180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" name="Google Shape;135;p4"/>
            <p:cNvCxnSpPr/>
            <p:nvPr/>
          </p:nvCxnSpPr>
          <p:spPr>
            <a:xfrm>
              <a:off x="13975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Google Shape;136;p4"/>
            <p:cNvCxnSpPr/>
            <p:nvPr/>
          </p:nvCxnSpPr>
          <p:spPr>
            <a:xfrm>
              <a:off x="16770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" name="Google Shape;137;p4"/>
            <p:cNvCxnSpPr/>
            <p:nvPr/>
          </p:nvCxnSpPr>
          <p:spPr>
            <a:xfrm>
              <a:off x="19565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" name="Google Shape;138;p4"/>
            <p:cNvCxnSpPr/>
            <p:nvPr/>
          </p:nvCxnSpPr>
          <p:spPr>
            <a:xfrm>
              <a:off x="22361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" name="Google Shape;139;p4"/>
            <p:cNvCxnSpPr/>
            <p:nvPr/>
          </p:nvCxnSpPr>
          <p:spPr>
            <a:xfrm>
              <a:off x="25156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4"/>
            <p:cNvCxnSpPr/>
            <p:nvPr/>
          </p:nvCxnSpPr>
          <p:spPr>
            <a:xfrm>
              <a:off x="27951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4"/>
            <p:cNvCxnSpPr/>
            <p:nvPr/>
          </p:nvCxnSpPr>
          <p:spPr>
            <a:xfrm>
              <a:off x="30684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4"/>
            <p:cNvCxnSpPr/>
            <p:nvPr/>
          </p:nvCxnSpPr>
          <p:spPr>
            <a:xfrm>
              <a:off x="33541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4"/>
            <p:cNvCxnSpPr/>
            <p:nvPr/>
          </p:nvCxnSpPr>
          <p:spPr>
            <a:xfrm>
              <a:off x="36336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4"/>
            <p:cNvCxnSpPr/>
            <p:nvPr/>
          </p:nvCxnSpPr>
          <p:spPr>
            <a:xfrm>
              <a:off x="39131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4"/>
            <p:cNvCxnSpPr/>
            <p:nvPr/>
          </p:nvCxnSpPr>
          <p:spPr>
            <a:xfrm>
              <a:off x="41926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4"/>
            <p:cNvCxnSpPr/>
            <p:nvPr/>
          </p:nvCxnSpPr>
          <p:spPr>
            <a:xfrm>
              <a:off x="44722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4"/>
            <p:cNvCxnSpPr/>
            <p:nvPr/>
          </p:nvCxnSpPr>
          <p:spPr>
            <a:xfrm>
              <a:off x="47517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4"/>
            <p:cNvCxnSpPr/>
            <p:nvPr/>
          </p:nvCxnSpPr>
          <p:spPr>
            <a:xfrm>
              <a:off x="50312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4"/>
            <p:cNvCxnSpPr/>
            <p:nvPr/>
          </p:nvCxnSpPr>
          <p:spPr>
            <a:xfrm>
              <a:off x="53107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4"/>
            <p:cNvCxnSpPr/>
            <p:nvPr/>
          </p:nvCxnSpPr>
          <p:spPr>
            <a:xfrm>
              <a:off x="55902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4"/>
            <p:cNvCxnSpPr/>
            <p:nvPr/>
          </p:nvCxnSpPr>
          <p:spPr>
            <a:xfrm>
              <a:off x="58697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4"/>
            <p:cNvCxnSpPr/>
            <p:nvPr/>
          </p:nvCxnSpPr>
          <p:spPr>
            <a:xfrm>
              <a:off x="61492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4"/>
            <p:cNvCxnSpPr/>
            <p:nvPr/>
          </p:nvCxnSpPr>
          <p:spPr>
            <a:xfrm>
              <a:off x="64287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4"/>
            <p:cNvCxnSpPr/>
            <p:nvPr/>
          </p:nvCxnSpPr>
          <p:spPr>
            <a:xfrm>
              <a:off x="67083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4"/>
            <p:cNvCxnSpPr/>
            <p:nvPr/>
          </p:nvCxnSpPr>
          <p:spPr>
            <a:xfrm>
              <a:off x="69878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4"/>
            <p:cNvCxnSpPr/>
            <p:nvPr/>
          </p:nvCxnSpPr>
          <p:spPr>
            <a:xfrm>
              <a:off x="72673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4"/>
            <p:cNvCxnSpPr/>
            <p:nvPr/>
          </p:nvCxnSpPr>
          <p:spPr>
            <a:xfrm>
              <a:off x="75468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4"/>
            <p:cNvCxnSpPr/>
            <p:nvPr/>
          </p:nvCxnSpPr>
          <p:spPr>
            <a:xfrm>
              <a:off x="78263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4"/>
            <p:cNvCxnSpPr/>
            <p:nvPr/>
          </p:nvCxnSpPr>
          <p:spPr>
            <a:xfrm>
              <a:off x="81058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Google Shape;160;p4"/>
            <p:cNvCxnSpPr/>
            <p:nvPr/>
          </p:nvCxnSpPr>
          <p:spPr>
            <a:xfrm>
              <a:off x="83853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4"/>
            <p:cNvCxnSpPr/>
            <p:nvPr/>
          </p:nvCxnSpPr>
          <p:spPr>
            <a:xfrm>
              <a:off x="86648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4"/>
            <p:cNvCxnSpPr/>
            <p:nvPr/>
          </p:nvCxnSpPr>
          <p:spPr>
            <a:xfrm>
              <a:off x="89444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4"/>
            <p:cNvCxnSpPr/>
            <p:nvPr/>
          </p:nvCxnSpPr>
          <p:spPr>
            <a:xfrm>
              <a:off x="4572010" y="-4516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4"/>
            <p:cNvCxnSpPr/>
            <p:nvPr/>
          </p:nvCxnSpPr>
          <p:spPr>
            <a:xfrm>
              <a:off x="4572010" y="-4237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4"/>
            <p:cNvCxnSpPr/>
            <p:nvPr/>
          </p:nvCxnSpPr>
          <p:spPr>
            <a:xfrm>
              <a:off x="4572010" y="-3957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4"/>
            <p:cNvCxnSpPr/>
            <p:nvPr/>
          </p:nvCxnSpPr>
          <p:spPr>
            <a:xfrm>
              <a:off x="4572010" y="-36781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4"/>
            <p:cNvCxnSpPr/>
            <p:nvPr/>
          </p:nvCxnSpPr>
          <p:spPr>
            <a:xfrm>
              <a:off x="4572010" y="-33986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4"/>
            <p:cNvCxnSpPr/>
            <p:nvPr/>
          </p:nvCxnSpPr>
          <p:spPr>
            <a:xfrm>
              <a:off x="4572010" y="-31191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4"/>
            <p:cNvCxnSpPr/>
            <p:nvPr/>
          </p:nvCxnSpPr>
          <p:spPr>
            <a:xfrm>
              <a:off x="4572010" y="-28396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4"/>
            <p:cNvCxnSpPr/>
            <p:nvPr/>
          </p:nvCxnSpPr>
          <p:spPr>
            <a:xfrm>
              <a:off x="4572010" y="-25601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4"/>
            <p:cNvCxnSpPr/>
            <p:nvPr/>
          </p:nvCxnSpPr>
          <p:spPr>
            <a:xfrm>
              <a:off x="4572010" y="-22805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4"/>
            <p:cNvCxnSpPr/>
            <p:nvPr/>
          </p:nvCxnSpPr>
          <p:spPr>
            <a:xfrm>
              <a:off x="4572010" y="-20010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3" name="Google Shape;173;p4"/>
            <p:cNvCxnSpPr/>
            <p:nvPr/>
          </p:nvCxnSpPr>
          <p:spPr>
            <a:xfrm>
              <a:off x="4572010" y="-17215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4" name="Google Shape;174;p4"/>
            <p:cNvCxnSpPr/>
            <p:nvPr/>
          </p:nvCxnSpPr>
          <p:spPr>
            <a:xfrm>
              <a:off x="4572010" y="-14420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5" name="Google Shape;175;p4"/>
            <p:cNvCxnSpPr/>
            <p:nvPr/>
          </p:nvCxnSpPr>
          <p:spPr>
            <a:xfrm>
              <a:off x="4572010" y="-11625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" name="Google Shape;176;p4"/>
            <p:cNvCxnSpPr/>
            <p:nvPr/>
          </p:nvCxnSpPr>
          <p:spPr>
            <a:xfrm>
              <a:off x="4572010" y="-883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7" name="Google Shape;177;p4"/>
            <p:cNvCxnSpPr/>
            <p:nvPr/>
          </p:nvCxnSpPr>
          <p:spPr>
            <a:xfrm>
              <a:off x="4572010" y="-6035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8" name="Google Shape;178;p4"/>
            <p:cNvCxnSpPr/>
            <p:nvPr/>
          </p:nvCxnSpPr>
          <p:spPr>
            <a:xfrm>
              <a:off x="4572010" y="-3240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9" name="Google Shape;179;p4"/>
            <p:cNvCxnSpPr/>
            <p:nvPr/>
          </p:nvCxnSpPr>
          <p:spPr>
            <a:xfrm>
              <a:off x="4572010" y="-444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0" name="Google Shape;180;p4"/>
            <p:cNvCxnSpPr/>
            <p:nvPr/>
          </p:nvCxnSpPr>
          <p:spPr>
            <a:xfrm>
              <a:off x="4572010" y="235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1" name="Google Shape;181;p4"/>
          <p:cNvSpPr txBox="1">
            <a:spLocks noGrp="1"/>
          </p:cNvSpPr>
          <p:nvPr>
            <p:ph type="title"/>
          </p:nvPr>
        </p:nvSpPr>
        <p:spPr>
          <a:xfrm>
            <a:off x="714000" y="338075"/>
            <a:ext cx="771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 sz="332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"/>
          <p:cNvSpPr txBox="1">
            <a:spLocks noGrp="1"/>
          </p:cNvSpPr>
          <p:nvPr>
            <p:ph type="subTitle" idx="1"/>
          </p:nvPr>
        </p:nvSpPr>
        <p:spPr>
          <a:xfrm>
            <a:off x="714000" y="1057475"/>
            <a:ext cx="77160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Leckerli One"/>
              <a:buAutoNum type="arabicPeriod"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alphaLcPeriod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61A34"/>
              </a:buClr>
              <a:buSzPts val="1400"/>
              <a:buFont typeface="Nunito Sans"/>
              <a:buAutoNum type="romanLcPeriod"/>
              <a:defRPr/>
            </a:lvl9pPr>
          </a:lstStyle>
          <a:p>
            <a:endParaRPr/>
          </a:p>
        </p:txBody>
      </p:sp>
      <p:cxnSp>
        <p:nvCxnSpPr>
          <p:cNvPr id="183" name="Google Shape;183;p4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186" name="Google Shape;186;p5"/>
          <p:cNvGrpSpPr/>
          <p:nvPr/>
        </p:nvGrpSpPr>
        <p:grpSpPr>
          <a:xfrm>
            <a:off x="0" y="-4800"/>
            <a:ext cx="9144010" cy="5153100"/>
            <a:chOff x="0" y="-4800"/>
            <a:chExt cx="9144010" cy="5153100"/>
          </a:xfrm>
        </p:grpSpPr>
        <p:cxnSp>
          <p:nvCxnSpPr>
            <p:cNvPr id="187" name="Google Shape;187;p5"/>
            <p:cNvCxnSpPr/>
            <p:nvPr/>
          </p:nvCxnSpPr>
          <p:spPr>
            <a:xfrm>
              <a:off x="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8" name="Google Shape;188;p5"/>
            <p:cNvCxnSpPr/>
            <p:nvPr/>
          </p:nvCxnSpPr>
          <p:spPr>
            <a:xfrm>
              <a:off x="27951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9" name="Google Shape;189;p5"/>
            <p:cNvCxnSpPr/>
            <p:nvPr/>
          </p:nvCxnSpPr>
          <p:spPr>
            <a:xfrm>
              <a:off x="55902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0" name="Google Shape;190;p5"/>
            <p:cNvCxnSpPr/>
            <p:nvPr/>
          </p:nvCxnSpPr>
          <p:spPr>
            <a:xfrm>
              <a:off x="83853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1" name="Google Shape;191;p5"/>
            <p:cNvCxnSpPr/>
            <p:nvPr/>
          </p:nvCxnSpPr>
          <p:spPr>
            <a:xfrm>
              <a:off x="111805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2" name="Google Shape;192;p5"/>
            <p:cNvCxnSpPr/>
            <p:nvPr/>
          </p:nvCxnSpPr>
          <p:spPr>
            <a:xfrm>
              <a:off x="139756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Google Shape;193;p5"/>
            <p:cNvCxnSpPr/>
            <p:nvPr/>
          </p:nvCxnSpPr>
          <p:spPr>
            <a:xfrm>
              <a:off x="167707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5"/>
            <p:cNvCxnSpPr/>
            <p:nvPr/>
          </p:nvCxnSpPr>
          <p:spPr>
            <a:xfrm>
              <a:off x="195658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Google Shape;195;p5"/>
            <p:cNvCxnSpPr/>
            <p:nvPr/>
          </p:nvCxnSpPr>
          <p:spPr>
            <a:xfrm>
              <a:off x="223610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6" name="Google Shape;196;p5"/>
            <p:cNvCxnSpPr/>
            <p:nvPr/>
          </p:nvCxnSpPr>
          <p:spPr>
            <a:xfrm>
              <a:off x="251561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7" name="Google Shape;197;p5"/>
            <p:cNvCxnSpPr/>
            <p:nvPr/>
          </p:nvCxnSpPr>
          <p:spPr>
            <a:xfrm>
              <a:off x="279512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Google Shape;198;p5"/>
            <p:cNvCxnSpPr/>
            <p:nvPr/>
          </p:nvCxnSpPr>
          <p:spPr>
            <a:xfrm>
              <a:off x="306848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Google Shape;199;p5"/>
            <p:cNvCxnSpPr/>
            <p:nvPr/>
          </p:nvCxnSpPr>
          <p:spPr>
            <a:xfrm>
              <a:off x="335415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5"/>
            <p:cNvCxnSpPr/>
            <p:nvPr/>
          </p:nvCxnSpPr>
          <p:spPr>
            <a:xfrm>
              <a:off x="363366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Google Shape;201;p5"/>
            <p:cNvCxnSpPr/>
            <p:nvPr/>
          </p:nvCxnSpPr>
          <p:spPr>
            <a:xfrm>
              <a:off x="391317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2" name="Google Shape;202;p5"/>
            <p:cNvCxnSpPr/>
            <p:nvPr/>
          </p:nvCxnSpPr>
          <p:spPr>
            <a:xfrm>
              <a:off x="419268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Google Shape;203;p5"/>
            <p:cNvCxnSpPr/>
            <p:nvPr/>
          </p:nvCxnSpPr>
          <p:spPr>
            <a:xfrm>
              <a:off x="447220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5"/>
            <p:cNvCxnSpPr/>
            <p:nvPr/>
          </p:nvCxnSpPr>
          <p:spPr>
            <a:xfrm>
              <a:off x="475171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5"/>
            <p:cNvCxnSpPr/>
            <p:nvPr/>
          </p:nvCxnSpPr>
          <p:spPr>
            <a:xfrm>
              <a:off x="503122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Google Shape;206;p5"/>
            <p:cNvCxnSpPr/>
            <p:nvPr/>
          </p:nvCxnSpPr>
          <p:spPr>
            <a:xfrm>
              <a:off x="531073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7" name="Google Shape;207;p5"/>
            <p:cNvCxnSpPr/>
            <p:nvPr/>
          </p:nvCxnSpPr>
          <p:spPr>
            <a:xfrm>
              <a:off x="559025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5"/>
            <p:cNvCxnSpPr/>
            <p:nvPr/>
          </p:nvCxnSpPr>
          <p:spPr>
            <a:xfrm>
              <a:off x="586976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5"/>
            <p:cNvCxnSpPr/>
            <p:nvPr/>
          </p:nvCxnSpPr>
          <p:spPr>
            <a:xfrm>
              <a:off x="614927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Google Shape;210;p5"/>
            <p:cNvCxnSpPr/>
            <p:nvPr/>
          </p:nvCxnSpPr>
          <p:spPr>
            <a:xfrm>
              <a:off x="642878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Google Shape;211;p5"/>
            <p:cNvCxnSpPr/>
            <p:nvPr/>
          </p:nvCxnSpPr>
          <p:spPr>
            <a:xfrm>
              <a:off x="670830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Google Shape;212;p5"/>
            <p:cNvCxnSpPr/>
            <p:nvPr/>
          </p:nvCxnSpPr>
          <p:spPr>
            <a:xfrm>
              <a:off x="698781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5"/>
            <p:cNvCxnSpPr/>
            <p:nvPr/>
          </p:nvCxnSpPr>
          <p:spPr>
            <a:xfrm>
              <a:off x="726732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5"/>
            <p:cNvCxnSpPr/>
            <p:nvPr/>
          </p:nvCxnSpPr>
          <p:spPr>
            <a:xfrm>
              <a:off x="754683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5"/>
            <p:cNvCxnSpPr/>
            <p:nvPr/>
          </p:nvCxnSpPr>
          <p:spPr>
            <a:xfrm>
              <a:off x="782635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5"/>
            <p:cNvCxnSpPr/>
            <p:nvPr/>
          </p:nvCxnSpPr>
          <p:spPr>
            <a:xfrm>
              <a:off x="8105863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5"/>
            <p:cNvCxnSpPr/>
            <p:nvPr/>
          </p:nvCxnSpPr>
          <p:spPr>
            <a:xfrm>
              <a:off x="8385375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5"/>
            <p:cNvCxnSpPr/>
            <p:nvPr/>
          </p:nvCxnSpPr>
          <p:spPr>
            <a:xfrm>
              <a:off x="8664888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5"/>
            <p:cNvCxnSpPr/>
            <p:nvPr/>
          </p:nvCxnSpPr>
          <p:spPr>
            <a:xfrm>
              <a:off x="8944400" y="-4800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5"/>
            <p:cNvCxnSpPr/>
            <p:nvPr/>
          </p:nvCxnSpPr>
          <p:spPr>
            <a:xfrm>
              <a:off x="4572010" y="-45158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5"/>
            <p:cNvCxnSpPr/>
            <p:nvPr/>
          </p:nvCxnSpPr>
          <p:spPr>
            <a:xfrm>
              <a:off x="4572010" y="-42363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5"/>
            <p:cNvCxnSpPr/>
            <p:nvPr/>
          </p:nvCxnSpPr>
          <p:spPr>
            <a:xfrm>
              <a:off x="4572010" y="-39568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3" name="Google Shape;223;p5"/>
            <p:cNvCxnSpPr/>
            <p:nvPr/>
          </p:nvCxnSpPr>
          <p:spPr>
            <a:xfrm>
              <a:off x="4572010" y="-36773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Google Shape;224;p5"/>
            <p:cNvCxnSpPr/>
            <p:nvPr/>
          </p:nvCxnSpPr>
          <p:spPr>
            <a:xfrm>
              <a:off x="4572010" y="-33978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5" name="Google Shape;225;p5"/>
            <p:cNvCxnSpPr/>
            <p:nvPr/>
          </p:nvCxnSpPr>
          <p:spPr>
            <a:xfrm>
              <a:off x="4572010" y="-31183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6" name="Google Shape;226;p5"/>
            <p:cNvCxnSpPr/>
            <p:nvPr/>
          </p:nvCxnSpPr>
          <p:spPr>
            <a:xfrm>
              <a:off x="4572010" y="-28387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7" name="Google Shape;227;p5"/>
            <p:cNvCxnSpPr/>
            <p:nvPr/>
          </p:nvCxnSpPr>
          <p:spPr>
            <a:xfrm>
              <a:off x="4572010" y="-25592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8" name="Google Shape;228;p5"/>
            <p:cNvCxnSpPr/>
            <p:nvPr/>
          </p:nvCxnSpPr>
          <p:spPr>
            <a:xfrm>
              <a:off x="4572010" y="-22797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Google Shape;229;p5"/>
            <p:cNvCxnSpPr/>
            <p:nvPr/>
          </p:nvCxnSpPr>
          <p:spPr>
            <a:xfrm>
              <a:off x="4572010" y="-20002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0" name="Google Shape;230;p5"/>
            <p:cNvCxnSpPr/>
            <p:nvPr/>
          </p:nvCxnSpPr>
          <p:spPr>
            <a:xfrm>
              <a:off x="4572010" y="-17207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1" name="Google Shape;231;p5"/>
            <p:cNvCxnSpPr/>
            <p:nvPr/>
          </p:nvCxnSpPr>
          <p:spPr>
            <a:xfrm>
              <a:off x="4572010" y="-14412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5"/>
            <p:cNvCxnSpPr/>
            <p:nvPr/>
          </p:nvCxnSpPr>
          <p:spPr>
            <a:xfrm>
              <a:off x="4572010" y="-11617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5"/>
            <p:cNvCxnSpPr/>
            <p:nvPr/>
          </p:nvCxnSpPr>
          <p:spPr>
            <a:xfrm>
              <a:off x="4572010" y="-8822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5"/>
            <p:cNvCxnSpPr/>
            <p:nvPr/>
          </p:nvCxnSpPr>
          <p:spPr>
            <a:xfrm>
              <a:off x="4572010" y="-602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5"/>
            <p:cNvCxnSpPr/>
            <p:nvPr/>
          </p:nvCxnSpPr>
          <p:spPr>
            <a:xfrm>
              <a:off x="4572010" y="-323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5"/>
            <p:cNvCxnSpPr/>
            <p:nvPr/>
          </p:nvCxnSpPr>
          <p:spPr>
            <a:xfrm>
              <a:off x="4572010" y="-43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5"/>
            <p:cNvCxnSpPr/>
            <p:nvPr/>
          </p:nvCxnSpPr>
          <p:spPr>
            <a:xfrm>
              <a:off x="4572010" y="2358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238" name="Google Shape;238;p5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9" name="Google Shape;239;p5"/>
          <p:cNvSpPr txBox="1">
            <a:spLocks noGrp="1"/>
          </p:cNvSpPr>
          <p:nvPr>
            <p:ph type="title"/>
          </p:nvPr>
        </p:nvSpPr>
        <p:spPr>
          <a:xfrm>
            <a:off x="739500" y="347575"/>
            <a:ext cx="771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5"/>
          <p:cNvSpPr txBox="1">
            <a:spLocks noGrp="1"/>
          </p:cNvSpPr>
          <p:nvPr>
            <p:ph type="subTitle" idx="1"/>
          </p:nvPr>
        </p:nvSpPr>
        <p:spPr>
          <a:xfrm>
            <a:off x="706500" y="1328875"/>
            <a:ext cx="3807600" cy="32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1" name="Google Shape;241;p5"/>
          <p:cNvSpPr txBox="1">
            <a:spLocks noGrp="1"/>
          </p:cNvSpPr>
          <p:nvPr>
            <p:ph type="subTitle" idx="2"/>
          </p:nvPr>
        </p:nvSpPr>
        <p:spPr>
          <a:xfrm>
            <a:off x="4622275" y="1328875"/>
            <a:ext cx="3807600" cy="32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244" name="Google Shape;244;p6"/>
          <p:cNvGrpSpPr/>
          <p:nvPr/>
        </p:nvGrpSpPr>
        <p:grpSpPr>
          <a:xfrm>
            <a:off x="0" y="-5625"/>
            <a:ext cx="9144010" cy="5153100"/>
            <a:chOff x="0" y="-5625"/>
            <a:chExt cx="9144010" cy="5153100"/>
          </a:xfrm>
        </p:grpSpPr>
        <p:cxnSp>
          <p:nvCxnSpPr>
            <p:cNvPr id="245" name="Google Shape;245;p6"/>
            <p:cNvCxnSpPr/>
            <p:nvPr/>
          </p:nvCxnSpPr>
          <p:spPr>
            <a:xfrm>
              <a:off x="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6" name="Google Shape;246;p6"/>
            <p:cNvCxnSpPr/>
            <p:nvPr/>
          </p:nvCxnSpPr>
          <p:spPr>
            <a:xfrm>
              <a:off x="2795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6"/>
            <p:cNvCxnSpPr/>
            <p:nvPr/>
          </p:nvCxnSpPr>
          <p:spPr>
            <a:xfrm>
              <a:off x="5590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6"/>
            <p:cNvCxnSpPr/>
            <p:nvPr/>
          </p:nvCxnSpPr>
          <p:spPr>
            <a:xfrm>
              <a:off x="8385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6"/>
            <p:cNvCxnSpPr/>
            <p:nvPr/>
          </p:nvCxnSpPr>
          <p:spPr>
            <a:xfrm>
              <a:off x="11180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6"/>
            <p:cNvCxnSpPr/>
            <p:nvPr/>
          </p:nvCxnSpPr>
          <p:spPr>
            <a:xfrm>
              <a:off x="13975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6"/>
            <p:cNvCxnSpPr/>
            <p:nvPr/>
          </p:nvCxnSpPr>
          <p:spPr>
            <a:xfrm>
              <a:off x="16770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6"/>
            <p:cNvCxnSpPr/>
            <p:nvPr/>
          </p:nvCxnSpPr>
          <p:spPr>
            <a:xfrm>
              <a:off x="19565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6"/>
            <p:cNvCxnSpPr/>
            <p:nvPr/>
          </p:nvCxnSpPr>
          <p:spPr>
            <a:xfrm>
              <a:off x="22361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6"/>
            <p:cNvCxnSpPr/>
            <p:nvPr/>
          </p:nvCxnSpPr>
          <p:spPr>
            <a:xfrm>
              <a:off x="25156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6"/>
            <p:cNvCxnSpPr/>
            <p:nvPr/>
          </p:nvCxnSpPr>
          <p:spPr>
            <a:xfrm>
              <a:off x="27951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6"/>
            <p:cNvCxnSpPr/>
            <p:nvPr/>
          </p:nvCxnSpPr>
          <p:spPr>
            <a:xfrm>
              <a:off x="30684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6"/>
            <p:cNvCxnSpPr/>
            <p:nvPr/>
          </p:nvCxnSpPr>
          <p:spPr>
            <a:xfrm>
              <a:off x="33541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8" name="Google Shape;258;p6"/>
            <p:cNvCxnSpPr/>
            <p:nvPr/>
          </p:nvCxnSpPr>
          <p:spPr>
            <a:xfrm>
              <a:off x="36336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9" name="Google Shape;259;p6"/>
            <p:cNvCxnSpPr/>
            <p:nvPr/>
          </p:nvCxnSpPr>
          <p:spPr>
            <a:xfrm>
              <a:off x="39131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0" name="Google Shape;260;p6"/>
            <p:cNvCxnSpPr/>
            <p:nvPr/>
          </p:nvCxnSpPr>
          <p:spPr>
            <a:xfrm>
              <a:off x="41926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1" name="Google Shape;261;p6"/>
            <p:cNvCxnSpPr/>
            <p:nvPr/>
          </p:nvCxnSpPr>
          <p:spPr>
            <a:xfrm>
              <a:off x="44722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2" name="Google Shape;262;p6"/>
            <p:cNvCxnSpPr/>
            <p:nvPr/>
          </p:nvCxnSpPr>
          <p:spPr>
            <a:xfrm>
              <a:off x="47517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3" name="Google Shape;263;p6"/>
            <p:cNvCxnSpPr/>
            <p:nvPr/>
          </p:nvCxnSpPr>
          <p:spPr>
            <a:xfrm>
              <a:off x="50312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4" name="Google Shape;264;p6"/>
            <p:cNvCxnSpPr/>
            <p:nvPr/>
          </p:nvCxnSpPr>
          <p:spPr>
            <a:xfrm>
              <a:off x="53107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5" name="Google Shape;265;p6"/>
            <p:cNvCxnSpPr/>
            <p:nvPr/>
          </p:nvCxnSpPr>
          <p:spPr>
            <a:xfrm>
              <a:off x="55902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" name="Google Shape;266;p6"/>
            <p:cNvCxnSpPr/>
            <p:nvPr/>
          </p:nvCxnSpPr>
          <p:spPr>
            <a:xfrm>
              <a:off x="58697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7" name="Google Shape;267;p6"/>
            <p:cNvCxnSpPr/>
            <p:nvPr/>
          </p:nvCxnSpPr>
          <p:spPr>
            <a:xfrm>
              <a:off x="61492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8" name="Google Shape;268;p6"/>
            <p:cNvCxnSpPr/>
            <p:nvPr/>
          </p:nvCxnSpPr>
          <p:spPr>
            <a:xfrm>
              <a:off x="64287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9" name="Google Shape;269;p6"/>
            <p:cNvCxnSpPr/>
            <p:nvPr/>
          </p:nvCxnSpPr>
          <p:spPr>
            <a:xfrm>
              <a:off x="67083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0" name="Google Shape;270;p6"/>
            <p:cNvCxnSpPr/>
            <p:nvPr/>
          </p:nvCxnSpPr>
          <p:spPr>
            <a:xfrm>
              <a:off x="69878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1" name="Google Shape;271;p6"/>
            <p:cNvCxnSpPr/>
            <p:nvPr/>
          </p:nvCxnSpPr>
          <p:spPr>
            <a:xfrm>
              <a:off x="72673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6"/>
            <p:cNvCxnSpPr/>
            <p:nvPr/>
          </p:nvCxnSpPr>
          <p:spPr>
            <a:xfrm>
              <a:off x="75468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6"/>
            <p:cNvCxnSpPr/>
            <p:nvPr/>
          </p:nvCxnSpPr>
          <p:spPr>
            <a:xfrm>
              <a:off x="78263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4" name="Google Shape;274;p6"/>
            <p:cNvCxnSpPr/>
            <p:nvPr/>
          </p:nvCxnSpPr>
          <p:spPr>
            <a:xfrm>
              <a:off x="81058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5" name="Google Shape;275;p6"/>
            <p:cNvCxnSpPr/>
            <p:nvPr/>
          </p:nvCxnSpPr>
          <p:spPr>
            <a:xfrm>
              <a:off x="83853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" name="Google Shape;276;p6"/>
            <p:cNvCxnSpPr/>
            <p:nvPr/>
          </p:nvCxnSpPr>
          <p:spPr>
            <a:xfrm>
              <a:off x="86648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6"/>
            <p:cNvCxnSpPr/>
            <p:nvPr/>
          </p:nvCxnSpPr>
          <p:spPr>
            <a:xfrm>
              <a:off x="89444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6"/>
            <p:cNvCxnSpPr/>
            <p:nvPr/>
          </p:nvCxnSpPr>
          <p:spPr>
            <a:xfrm>
              <a:off x="4572010" y="-4516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6"/>
            <p:cNvCxnSpPr/>
            <p:nvPr/>
          </p:nvCxnSpPr>
          <p:spPr>
            <a:xfrm>
              <a:off x="4572010" y="-4237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6"/>
            <p:cNvCxnSpPr/>
            <p:nvPr/>
          </p:nvCxnSpPr>
          <p:spPr>
            <a:xfrm>
              <a:off x="4572010" y="-3957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6"/>
            <p:cNvCxnSpPr/>
            <p:nvPr/>
          </p:nvCxnSpPr>
          <p:spPr>
            <a:xfrm>
              <a:off x="4572010" y="-36781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6"/>
            <p:cNvCxnSpPr/>
            <p:nvPr/>
          </p:nvCxnSpPr>
          <p:spPr>
            <a:xfrm>
              <a:off x="4572010" y="-33986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6"/>
            <p:cNvCxnSpPr/>
            <p:nvPr/>
          </p:nvCxnSpPr>
          <p:spPr>
            <a:xfrm>
              <a:off x="4572010" y="-31191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6"/>
            <p:cNvCxnSpPr/>
            <p:nvPr/>
          </p:nvCxnSpPr>
          <p:spPr>
            <a:xfrm>
              <a:off x="4572010" y="-28396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5" name="Google Shape;285;p6"/>
            <p:cNvCxnSpPr/>
            <p:nvPr/>
          </p:nvCxnSpPr>
          <p:spPr>
            <a:xfrm>
              <a:off x="4572010" y="-25601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6" name="Google Shape;286;p6"/>
            <p:cNvCxnSpPr/>
            <p:nvPr/>
          </p:nvCxnSpPr>
          <p:spPr>
            <a:xfrm>
              <a:off x="4572010" y="-22805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6"/>
            <p:cNvCxnSpPr/>
            <p:nvPr/>
          </p:nvCxnSpPr>
          <p:spPr>
            <a:xfrm>
              <a:off x="4572010" y="-20010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8" name="Google Shape;288;p6"/>
            <p:cNvCxnSpPr/>
            <p:nvPr/>
          </p:nvCxnSpPr>
          <p:spPr>
            <a:xfrm>
              <a:off x="4572010" y="-17215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9" name="Google Shape;289;p6"/>
            <p:cNvCxnSpPr/>
            <p:nvPr/>
          </p:nvCxnSpPr>
          <p:spPr>
            <a:xfrm>
              <a:off x="4572010" y="-14420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0" name="Google Shape;290;p6"/>
            <p:cNvCxnSpPr/>
            <p:nvPr/>
          </p:nvCxnSpPr>
          <p:spPr>
            <a:xfrm>
              <a:off x="4572010" y="-11625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1" name="Google Shape;291;p6"/>
            <p:cNvCxnSpPr/>
            <p:nvPr/>
          </p:nvCxnSpPr>
          <p:spPr>
            <a:xfrm>
              <a:off x="4572010" y="-883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2" name="Google Shape;292;p6"/>
            <p:cNvCxnSpPr/>
            <p:nvPr/>
          </p:nvCxnSpPr>
          <p:spPr>
            <a:xfrm>
              <a:off x="4572010" y="-6035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3" name="Google Shape;293;p6"/>
            <p:cNvCxnSpPr/>
            <p:nvPr/>
          </p:nvCxnSpPr>
          <p:spPr>
            <a:xfrm>
              <a:off x="4572010" y="-3240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6"/>
            <p:cNvCxnSpPr/>
            <p:nvPr/>
          </p:nvCxnSpPr>
          <p:spPr>
            <a:xfrm>
              <a:off x="4572010" y="-444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6"/>
            <p:cNvCxnSpPr/>
            <p:nvPr/>
          </p:nvCxnSpPr>
          <p:spPr>
            <a:xfrm>
              <a:off x="4572010" y="235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96" name="Google Shape;296;p6"/>
          <p:cNvSpPr txBox="1">
            <a:spLocks noGrp="1"/>
          </p:cNvSpPr>
          <p:nvPr>
            <p:ph type="title"/>
          </p:nvPr>
        </p:nvSpPr>
        <p:spPr>
          <a:xfrm>
            <a:off x="747000" y="347575"/>
            <a:ext cx="768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cxnSp>
        <p:nvCxnSpPr>
          <p:cNvPr id="297" name="Google Shape;297;p6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7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300" name="Google Shape;300;p7"/>
          <p:cNvGrpSpPr/>
          <p:nvPr/>
        </p:nvGrpSpPr>
        <p:grpSpPr>
          <a:xfrm>
            <a:off x="0" y="-5625"/>
            <a:ext cx="9144010" cy="5153100"/>
            <a:chOff x="0" y="-5625"/>
            <a:chExt cx="9144010" cy="5153100"/>
          </a:xfrm>
        </p:grpSpPr>
        <p:cxnSp>
          <p:nvCxnSpPr>
            <p:cNvPr id="301" name="Google Shape;301;p7"/>
            <p:cNvCxnSpPr/>
            <p:nvPr/>
          </p:nvCxnSpPr>
          <p:spPr>
            <a:xfrm>
              <a:off x="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2" name="Google Shape;302;p7"/>
            <p:cNvCxnSpPr/>
            <p:nvPr/>
          </p:nvCxnSpPr>
          <p:spPr>
            <a:xfrm>
              <a:off x="2795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3" name="Google Shape;303;p7"/>
            <p:cNvCxnSpPr/>
            <p:nvPr/>
          </p:nvCxnSpPr>
          <p:spPr>
            <a:xfrm>
              <a:off x="5590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4" name="Google Shape;304;p7"/>
            <p:cNvCxnSpPr/>
            <p:nvPr/>
          </p:nvCxnSpPr>
          <p:spPr>
            <a:xfrm>
              <a:off x="8385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5" name="Google Shape;305;p7"/>
            <p:cNvCxnSpPr/>
            <p:nvPr/>
          </p:nvCxnSpPr>
          <p:spPr>
            <a:xfrm>
              <a:off x="11180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6" name="Google Shape;306;p7"/>
            <p:cNvCxnSpPr/>
            <p:nvPr/>
          </p:nvCxnSpPr>
          <p:spPr>
            <a:xfrm>
              <a:off x="13975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7" name="Google Shape;307;p7"/>
            <p:cNvCxnSpPr/>
            <p:nvPr/>
          </p:nvCxnSpPr>
          <p:spPr>
            <a:xfrm>
              <a:off x="16770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8" name="Google Shape;308;p7"/>
            <p:cNvCxnSpPr/>
            <p:nvPr/>
          </p:nvCxnSpPr>
          <p:spPr>
            <a:xfrm>
              <a:off x="19565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9" name="Google Shape;309;p7"/>
            <p:cNvCxnSpPr/>
            <p:nvPr/>
          </p:nvCxnSpPr>
          <p:spPr>
            <a:xfrm>
              <a:off x="22361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0" name="Google Shape;310;p7"/>
            <p:cNvCxnSpPr/>
            <p:nvPr/>
          </p:nvCxnSpPr>
          <p:spPr>
            <a:xfrm>
              <a:off x="25156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1" name="Google Shape;311;p7"/>
            <p:cNvCxnSpPr/>
            <p:nvPr/>
          </p:nvCxnSpPr>
          <p:spPr>
            <a:xfrm>
              <a:off x="27951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2" name="Google Shape;312;p7"/>
            <p:cNvCxnSpPr/>
            <p:nvPr/>
          </p:nvCxnSpPr>
          <p:spPr>
            <a:xfrm>
              <a:off x="30684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3" name="Google Shape;313;p7"/>
            <p:cNvCxnSpPr/>
            <p:nvPr/>
          </p:nvCxnSpPr>
          <p:spPr>
            <a:xfrm>
              <a:off x="33541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4" name="Google Shape;314;p7"/>
            <p:cNvCxnSpPr/>
            <p:nvPr/>
          </p:nvCxnSpPr>
          <p:spPr>
            <a:xfrm>
              <a:off x="36336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5" name="Google Shape;315;p7"/>
            <p:cNvCxnSpPr/>
            <p:nvPr/>
          </p:nvCxnSpPr>
          <p:spPr>
            <a:xfrm>
              <a:off x="39131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6" name="Google Shape;316;p7"/>
            <p:cNvCxnSpPr/>
            <p:nvPr/>
          </p:nvCxnSpPr>
          <p:spPr>
            <a:xfrm>
              <a:off x="41926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7" name="Google Shape;317;p7"/>
            <p:cNvCxnSpPr/>
            <p:nvPr/>
          </p:nvCxnSpPr>
          <p:spPr>
            <a:xfrm>
              <a:off x="44722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8" name="Google Shape;318;p7"/>
            <p:cNvCxnSpPr/>
            <p:nvPr/>
          </p:nvCxnSpPr>
          <p:spPr>
            <a:xfrm>
              <a:off x="47517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9" name="Google Shape;319;p7"/>
            <p:cNvCxnSpPr/>
            <p:nvPr/>
          </p:nvCxnSpPr>
          <p:spPr>
            <a:xfrm>
              <a:off x="50312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0" name="Google Shape;320;p7"/>
            <p:cNvCxnSpPr/>
            <p:nvPr/>
          </p:nvCxnSpPr>
          <p:spPr>
            <a:xfrm>
              <a:off x="53107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" name="Google Shape;321;p7"/>
            <p:cNvCxnSpPr/>
            <p:nvPr/>
          </p:nvCxnSpPr>
          <p:spPr>
            <a:xfrm>
              <a:off x="55902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2" name="Google Shape;322;p7"/>
            <p:cNvCxnSpPr/>
            <p:nvPr/>
          </p:nvCxnSpPr>
          <p:spPr>
            <a:xfrm>
              <a:off x="58697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3" name="Google Shape;323;p7"/>
            <p:cNvCxnSpPr/>
            <p:nvPr/>
          </p:nvCxnSpPr>
          <p:spPr>
            <a:xfrm>
              <a:off x="61492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4" name="Google Shape;324;p7"/>
            <p:cNvCxnSpPr/>
            <p:nvPr/>
          </p:nvCxnSpPr>
          <p:spPr>
            <a:xfrm>
              <a:off x="64287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5" name="Google Shape;325;p7"/>
            <p:cNvCxnSpPr/>
            <p:nvPr/>
          </p:nvCxnSpPr>
          <p:spPr>
            <a:xfrm>
              <a:off x="67083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6" name="Google Shape;326;p7"/>
            <p:cNvCxnSpPr/>
            <p:nvPr/>
          </p:nvCxnSpPr>
          <p:spPr>
            <a:xfrm>
              <a:off x="69878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7" name="Google Shape;327;p7"/>
            <p:cNvCxnSpPr/>
            <p:nvPr/>
          </p:nvCxnSpPr>
          <p:spPr>
            <a:xfrm>
              <a:off x="72673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7"/>
            <p:cNvCxnSpPr/>
            <p:nvPr/>
          </p:nvCxnSpPr>
          <p:spPr>
            <a:xfrm>
              <a:off x="75468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9" name="Google Shape;329;p7"/>
            <p:cNvCxnSpPr/>
            <p:nvPr/>
          </p:nvCxnSpPr>
          <p:spPr>
            <a:xfrm>
              <a:off x="78263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0" name="Google Shape;330;p7"/>
            <p:cNvCxnSpPr/>
            <p:nvPr/>
          </p:nvCxnSpPr>
          <p:spPr>
            <a:xfrm>
              <a:off x="81058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1" name="Google Shape;331;p7"/>
            <p:cNvCxnSpPr/>
            <p:nvPr/>
          </p:nvCxnSpPr>
          <p:spPr>
            <a:xfrm>
              <a:off x="83853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2" name="Google Shape;332;p7"/>
            <p:cNvCxnSpPr/>
            <p:nvPr/>
          </p:nvCxnSpPr>
          <p:spPr>
            <a:xfrm>
              <a:off x="86648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3" name="Google Shape;333;p7"/>
            <p:cNvCxnSpPr/>
            <p:nvPr/>
          </p:nvCxnSpPr>
          <p:spPr>
            <a:xfrm>
              <a:off x="89444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4" name="Google Shape;334;p7"/>
            <p:cNvCxnSpPr/>
            <p:nvPr/>
          </p:nvCxnSpPr>
          <p:spPr>
            <a:xfrm>
              <a:off x="4572010" y="-4516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5" name="Google Shape;335;p7"/>
            <p:cNvCxnSpPr/>
            <p:nvPr/>
          </p:nvCxnSpPr>
          <p:spPr>
            <a:xfrm>
              <a:off x="4572010" y="-4237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6" name="Google Shape;336;p7"/>
            <p:cNvCxnSpPr/>
            <p:nvPr/>
          </p:nvCxnSpPr>
          <p:spPr>
            <a:xfrm>
              <a:off x="4572010" y="-3957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7" name="Google Shape;337;p7"/>
            <p:cNvCxnSpPr/>
            <p:nvPr/>
          </p:nvCxnSpPr>
          <p:spPr>
            <a:xfrm>
              <a:off x="4572010" y="-36781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8" name="Google Shape;338;p7"/>
            <p:cNvCxnSpPr/>
            <p:nvPr/>
          </p:nvCxnSpPr>
          <p:spPr>
            <a:xfrm>
              <a:off x="4572010" y="-33986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9" name="Google Shape;339;p7"/>
            <p:cNvCxnSpPr/>
            <p:nvPr/>
          </p:nvCxnSpPr>
          <p:spPr>
            <a:xfrm>
              <a:off x="4572010" y="-31191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0" name="Google Shape;340;p7"/>
            <p:cNvCxnSpPr/>
            <p:nvPr/>
          </p:nvCxnSpPr>
          <p:spPr>
            <a:xfrm>
              <a:off x="4572010" y="-28396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1" name="Google Shape;341;p7"/>
            <p:cNvCxnSpPr/>
            <p:nvPr/>
          </p:nvCxnSpPr>
          <p:spPr>
            <a:xfrm>
              <a:off x="4572010" y="-25601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2" name="Google Shape;342;p7"/>
            <p:cNvCxnSpPr/>
            <p:nvPr/>
          </p:nvCxnSpPr>
          <p:spPr>
            <a:xfrm>
              <a:off x="4572010" y="-22805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7"/>
            <p:cNvCxnSpPr/>
            <p:nvPr/>
          </p:nvCxnSpPr>
          <p:spPr>
            <a:xfrm>
              <a:off x="4572010" y="-20010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4" name="Google Shape;344;p7"/>
            <p:cNvCxnSpPr/>
            <p:nvPr/>
          </p:nvCxnSpPr>
          <p:spPr>
            <a:xfrm>
              <a:off x="4572010" y="-17215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5" name="Google Shape;345;p7"/>
            <p:cNvCxnSpPr/>
            <p:nvPr/>
          </p:nvCxnSpPr>
          <p:spPr>
            <a:xfrm>
              <a:off x="4572010" y="-14420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6" name="Google Shape;346;p7"/>
            <p:cNvCxnSpPr/>
            <p:nvPr/>
          </p:nvCxnSpPr>
          <p:spPr>
            <a:xfrm>
              <a:off x="4572010" y="-11625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7" name="Google Shape;347;p7"/>
            <p:cNvCxnSpPr/>
            <p:nvPr/>
          </p:nvCxnSpPr>
          <p:spPr>
            <a:xfrm>
              <a:off x="4572010" y="-883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8" name="Google Shape;348;p7"/>
            <p:cNvCxnSpPr/>
            <p:nvPr/>
          </p:nvCxnSpPr>
          <p:spPr>
            <a:xfrm>
              <a:off x="4572010" y="-6035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9" name="Google Shape;349;p7"/>
            <p:cNvCxnSpPr/>
            <p:nvPr/>
          </p:nvCxnSpPr>
          <p:spPr>
            <a:xfrm>
              <a:off x="4572010" y="-3240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0" name="Google Shape;350;p7"/>
            <p:cNvCxnSpPr/>
            <p:nvPr/>
          </p:nvCxnSpPr>
          <p:spPr>
            <a:xfrm>
              <a:off x="4572010" y="-444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7"/>
            <p:cNvCxnSpPr/>
            <p:nvPr/>
          </p:nvCxnSpPr>
          <p:spPr>
            <a:xfrm>
              <a:off x="4572010" y="235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2" name="Google Shape;352;p7"/>
          <p:cNvSpPr txBox="1">
            <a:spLocks noGrp="1"/>
          </p:cNvSpPr>
          <p:nvPr>
            <p:ph type="title"/>
          </p:nvPr>
        </p:nvSpPr>
        <p:spPr>
          <a:xfrm>
            <a:off x="706500" y="777675"/>
            <a:ext cx="42882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53" name="Google Shape;353;p7"/>
          <p:cNvSpPr txBox="1">
            <a:spLocks noGrp="1"/>
          </p:cNvSpPr>
          <p:nvPr>
            <p:ph type="subTitle" idx="1"/>
          </p:nvPr>
        </p:nvSpPr>
        <p:spPr>
          <a:xfrm>
            <a:off x="706500" y="1714350"/>
            <a:ext cx="4083600" cy="28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cxnSp>
        <p:nvCxnSpPr>
          <p:cNvPr id="354" name="Google Shape;354;p7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9"/>
          <p:cNvSpPr txBox="1">
            <a:spLocks noGrp="1"/>
          </p:cNvSpPr>
          <p:nvPr>
            <p:ph type="sldNum" idx="1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413" name="Google Shape;413;p9"/>
          <p:cNvGrpSpPr/>
          <p:nvPr/>
        </p:nvGrpSpPr>
        <p:grpSpPr>
          <a:xfrm>
            <a:off x="0" y="-5625"/>
            <a:ext cx="9144010" cy="5153100"/>
            <a:chOff x="0" y="-5625"/>
            <a:chExt cx="9144010" cy="5153100"/>
          </a:xfrm>
        </p:grpSpPr>
        <p:cxnSp>
          <p:nvCxnSpPr>
            <p:cNvPr id="414" name="Google Shape;414;p9"/>
            <p:cNvCxnSpPr/>
            <p:nvPr/>
          </p:nvCxnSpPr>
          <p:spPr>
            <a:xfrm>
              <a:off x="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5" name="Google Shape;415;p9"/>
            <p:cNvCxnSpPr/>
            <p:nvPr/>
          </p:nvCxnSpPr>
          <p:spPr>
            <a:xfrm>
              <a:off x="2795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6" name="Google Shape;416;p9"/>
            <p:cNvCxnSpPr/>
            <p:nvPr/>
          </p:nvCxnSpPr>
          <p:spPr>
            <a:xfrm>
              <a:off x="5590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7" name="Google Shape;417;p9"/>
            <p:cNvCxnSpPr/>
            <p:nvPr/>
          </p:nvCxnSpPr>
          <p:spPr>
            <a:xfrm>
              <a:off x="8385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8" name="Google Shape;418;p9"/>
            <p:cNvCxnSpPr/>
            <p:nvPr/>
          </p:nvCxnSpPr>
          <p:spPr>
            <a:xfrm>
              <a:off x="11180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9" name="Google Shape;419;p9"/>
            <p:cNvCxnSpPr/>
            <p:nvPr/>
          </p:nvCxnSpPr>
          <p:spPr>
            <a:xfrm>
              <a:off x="13975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0" name="Google Shape;420;p9"/>
            <p:cNvCxnSpPr/>
            <p:nvPr/>
          </p:nvCxnSpPr>
          <p:spPr>
            <a:xfrm>
              <a:off x="16770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1" name="Google Shape;421;p9"/>
            <p:cNvCxnSpPr/>
            <p:nvPr/>
          </p:nvCxnSpPr>
          <p:spPr>
            <a:xfrm>
              <a:off x="19565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2" name="Google Shape;422;p9"/>
            <p:cNvCxnSpPr/>
            <p:nvPr/>
          </p:nvCxnSpPr>
          <p:spPr>
            <a:xfrm>
              <a:off x="22361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3" name="Google Shape;423;p9"/>
            <p:cNvCxnSpPr/>
            <p:nvPr/>
          </p:nvCxnSpPr>
          <p:spPr>
            <a:xfrm>
              <a:off x="25156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4" name="Google Shape;424;p9"/>
            <p:cNvCxnSpPr/>
            <p:nvPr/>
          </p:nvCxnSpPr>
          <p:spPr>
            <a:xfrm>
              <a:off x="27951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5" name="Google Shape;425;p9"/>
            <p:cNvCxnSpPr/>
            <p:nvPr/>
          </p:nvCxnSpPr>
          <p:spPr>
            <a:xfrm>
              <a:off x="30684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6" name="Google Shape;426;p9"/>
            <p:cNvCxnSpPr/>
            <p:nvPr/>
          </p:nvCxnSpPr>
          <p:spPr>
            <a:xfrm>
              <a:off x="33541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7" name="Google Shape;427;p9"/>
            <p:cNvCxnSpPr/>
            <p:nvPr/>
          </p:nvCxnSpPr>
          <p:spPr>
            <a:xfrm>
              <a:off x="36336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8" name="Google Shape;428;p9"/>
            <p:cNvCxnSpPr/>
            <p:nvPr/>
          </p:nvCxnSpPr>
          <p:spPr>
            <a:xfrm>
              <a:off x="39131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9" name="Google Shape;429;p9"/>
            <p:cNvCxnSpPr/>
            <p:nvPr/>
          </p:nvCxnSpPr>
          <p:spPr>
            <a:xfrm>
              <a:off x="41926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9"/>
            <p:cNvCxnSpPr/>
            <p:nvPr/>
          </p:nvCxnSpPr>
          <p:spPr>
            <a:xfrm>
              <a:off x="44722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9"/>
            <p:cNvCxnSpPr/>
            <p:nvPr/>
          </p:nvCxnSpPr>
          <p:spPr>
            <a:xfrm>
              <a:off x="47517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9"/>
            <p:cNvCxnSpPr/>
            <p:nvPr/>
          </p:nvCxnSpPr>
          <p:spPr>
            <a:xfrm>
              <a:off x="50312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3" name="Google Shape;433;p9"/>
            <p:cNvCxnSpPr/>
            <p:nvPr/>
          </p:nvCxnSpPr>
          <p:spPr>
            <a:xfrm>
              <a:off x="53107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9"/>
            <p:cNvCxnSpPr/>
            <p:nvPr/>
          </p:nvCxnSpPr>
          <p:spPr>
            <a:xfrm>
              <a:off x="55902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9"/>
            <p:cNvCxnSpPr/>
            <p:nvPr/>
          </p:nvCxnSpPr>
          <p:spPr>
            <a:xfrm>
              <a:off x="58697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9"/>
            <p:cNvCxnSpPr/>
            <p:nvPr/>
          </p:nvCxnSpPr>
          <p:spPr>
            <a:xfrm>
              <a:off x="61492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9"/>
            <p:cNvCxnSpPr/>
            <p:nvPr/>
          </p:nvCxnSpPr>
          <p:spPr>
            <a:xfrm>
              <a:off x="64287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9"/>
            <p:cNvCxnSpPr/>
            <p:nvPr/>
          </p:nvCxnSpPr>
          <p:spPr>
            <a:xfrm>
              <a:off x="67083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9"/>
            <p:cNvCxnSpPr/>
            <p:nvPr/>
          </p:nvCxnSpPr>
          <p:spPr>
            <a:xfrm>
              <a:off x="698781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9"/>
            <p:cNvCxnSpPr/>
            <p:nvPr/>
          </p:nvCxnSpPr>
          <p:spPr>
            <a:xfrm>
              <a:off x="726732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9"/>
            <p:cNvCxnSpPr/>
            <p:nvPr/>
          </p:nvCxnSpPr>
          <p:spPr>
            <a:xfrm>
              <a:off x="754683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9"/>
            <p:cNvCxnSpPr/>
            <p:nvPr/>
          </p:nvCxnSpPr>
          <p:spPr>
            <a:xfrm>
              <a:off x="782635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9"/>
            <p:cNvCxnSpPr/>
            <p:nvPr/>
          </p:nvCxnSpPr>
          <p:spPr>
            <a:xfrm>
              <a:off x="8105863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9"/>
            <p:cNvCxnSpPr/>
            <p:nvPr/>
          </p:nvCxnSpPr>
          <p:spPr>
            <a:xfrm>
              <a:off x="8385375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9"/>
            <p:cNvCxnSpPr/>
            <p:nvPr/>
          </p:nvCxnSpPr>
          <p:spPr>
            <a:xfrm>
              <a:off x="8664888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9"/>
            <p:cNvCxnSpPr/>
            <p:nvPr/>
          </p:nvCxnSpPr>
          <p:spPr>
            <a:xfrm>
              <a:off x="8944400" y="-5625"/>
              <a:ext cx="0" cy="51531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9"/>
            <p:cNvCxnSpPr/>
            <p:nvPr/>
          </p:nvCxnSpPr>
          <p:spPr>
            <a:xfrm>
              <a:off x="4572010" y="-45166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8" name="Google Shape;448;p9"/>
            <p:cNvCxnSpPr/>
            <p:nvPr/>
          </p:nvCxnSpPr>
          <p:spPr>
            <a:xfrm>
              <a:off x="4572010" y="-42371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9" name="Google Shape;449;p9"/>
            <p:cNvCxnSpPr/>
            <p:nvPr/>
          </p:nvCxnSpPr>
          <p:spPr>
            <a:xfrm>
              <a:off x="4572010" y="-39576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0" name="Google Shape;450;p9"/>
            <p:cNvCxnSpPr/>
            <p:nvPr/>
          </p:nvCxnSpPr>
          <p:spPr>
            <a:xfrm>
              <a:off x="4572010" y="-36781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9"/>
            <p:cNvCxnSpPr/>
            <p:nvPr/>
          </p:nvCxnSpPr>
          <p:spPr>
            <a:xfrm>
              <a:off x="4572010" y="-33986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2" name="Google Shape;452;p9"/>
            <p:cNvCxnSpPr/>
            <p:nvPr/>
          </p:nvCxnSpPr>
          <p:spPr>
            <a:xfrm>
              <a:off x="4572010" y="-31191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3" name="Google Shape;453;p9"/>
            <p:cNvCxnSpPr/>
            <p:nvPr/>
          </p:nvCxnSpPr>
          <p:spPr>
            <a:xfrm>
              <a:off x="4572010" y="-28396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4" name="Google Shape;454;p9"/>
            <p:cNvCxnSpPr/>
            <p:nvPr/>
          </p:nvCxnSpPr>
          <p:spPr>
            <a:xfrm>
              <a:off x="4572010" y="-25601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9"/>
            <p:cNvCxnSpPr/>
            <p:nvPr/>
          </p:nvCxnSpPr>
          <p:spPr>
            <a:xfrm>
              <a:off x="4572010" y="-22805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6" name="Google Shape;456;p9"/>
            <p:cNvCxnSpPr/>
            <p:nvPr/>
          </p:nvCxnSpPr>
          <p:spPr>
            <a:xfrm>
              <a:off x="4572010" y="-200107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9"/>
            <p:cNvCxnSpPr/>
            <p:nvPr/>
          </p:nvCxnSpPr>
          <p:spPr>
            <a:xfrm>
              <a:off x="4572010" y="-172156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9"/>
            <p:cNvCxnSpPr/>
            <p:nvPr/>
          </p:nvCxnSpPr>
          <p:spPr>
            <a:xfrm>
              <a:off x="4572010" y="-144205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9"/>
            <p:cNvCxnSpPr/>
            <p:nvPr/>
          </p:nvCxnSpPr>
          <p:spPr>
            <a:xfrm>
              <a:off x="4572010" y="-116253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9"/>
            <p:cNvCxnSpPr/>
            <p:nvPr/>
          </p:nvCxnSpPr>
          <p:spPr>
            <a:xfrm>
              <a:off x="4572010" y="-883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9"/>
            <p:cNvCxnSpPr/>
            <p:nvPr/>
          </p:nvCxnSpPr>
          <p:spPr>
            <a:xfrm>
              <a:off x="4572010" y="-603512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2" name="Google Shape;462;p9"/>
            <p:cNvCxnSpPr/>
            <p:nvPr/>
          </p:nvCxnSpPr>
          <p:spPr>
            <a:xfrm>
              <a:off x="4572010" y="-324000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9"/>
            <p:cNvCxnSpPr/>
            <p:nvPr/>
          </p:nvCxnSpPr>
          <p:spPr>
            <a:xfrm>
              <a:off x="4572010" y="-44487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4" name="Google Shape;464;p9"/>
            <p:cNvCxnSpPr/>
            <p:nvPr/>
          </p:nvCxnSpPr>
          <p:spPr>
            <a:xfrm>
              <a:off x="4572010" y="235025"/>
              <a:ext cx="0" cy="91440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5" name="Google Shape;465;p9"/>
          <p:cNvSpPr txBox="1">
            <a:spLocks noGrp="1"/>
          </p:cNvSpPr>
          <p:nvPr>
            <p:ph type="title"/>
          </p:nvPr>
        </p:nvSpPr>
        <p:spPr>
          <a:xfrm>
            <a:off x="5179675" y="1108350"/>
            <a:ext cx="32463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66" name="Google Shape;466;p9"/>
          <p:cNvSpPr txBox="1">
            <a:spLocks noGrp="1"/>
          </p:cNvSpPr>
          <p:nvPr>
            <p:ph type="subTitle" idx="1"/>
          </p:nvPr>
        </p:nvSpPr>
        <p:spPr>
          <a:xfrm>
            <a:off x="5101100" y="2819650"/>
            <a:ext cx="3324900" cy="14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Char char="●"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cxnSp>
        <p:nvCxnSpPr>
          <p:cNvPr id="467" name="Google Shape;467;p9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9" name="Google Shape;529;p13"/>
          <p:cNvCxnSpPr/>
          <p:nvPr/>
        </p:nvCxnSpPr>
        <p:spPr>
          <a:xfrm>
            <a:off x="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0" name="Google Shape;530;p13"/>
          <p:cNvCxnSpPr/>
          <p:nvPr/>
        </p:nvCxnSpPr>
        <p:spPr>
          <a:xfrm>
            <a:off x="2795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1" name="Google Shape;531;p13"/>
          <p:cNvCxnSpPr/>
          <p:nvPr/>
        </p:nvCxnSpPr>
        <p:spPr>
          <a:xfrm>
            <a:off x="5590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2" name="Google Shape;532;p13"/>
          <p:cNvCxnSpPr/>
          <p:nvPr/>
        </p:nvCxnSpPr>
        <p:spPr>
          <a:xfrm>
            <a:off x="8385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3" name="Google Shape;533;p13"/>
          <p:cNvCxnSpPr/>
          <p:nvPr/>
        </p:nvCxnSpPr>
        <p:spPr>
          <a:xfrm>
            <a:off x="11180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4" name="Google Shape;534;p13"/>
          <p:cNvCxnSpPr/>
          <p:nvPr/>
        </p:nvCxnSpPr>
        <p:spPr>
          <a:xfrm>
            <a:off x="13975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5" name="Google Shape;535;p13"/>
          <p:cNvCxnSpPr/>
          <p:nvPr/>
        </p:nvCxnSpPr>
        <p:spPr>
          <a:xfrm>
            <a:off x="16770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6" name="Google Shape;536;p13"/>
          <p:cNvCxnSpPr/>
          <p:nvPr/>
        </p:nvCxnSpPr>
        <p:spPr>
          <a:xfrm>
            <a:off x="19565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7" name="Google Shape;537;p13"/>
          <p:cNvCxnSpPr/>
          <p:nvPr/>
        </p:nvCxnSpPr>
        <p:spPr>
          <a:xfrm>
            <a:off x="22361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8" name="Google Shape;538;p13"/>
          <p:cNvCxnSpPr/>
          <p:nvPr/>
        </p:nvCxnSpPr>
        <p:spPr>
          <a:xfrm>
            <a:off x="25156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9" name="Google Shape;539;p13"/>
          <p:cNvCxnSpPr/>
          <p:nvPr/>
        </p:nvCxnSpPr>
        <p:spPr>
          <a:xfrm>
            <a:off x="27951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0" name="Google Shape;540;p13"/>
          <p:cNvCxnSpPr/>
          <p:nvPr/>
        </p:nvCxnSpPr>
        <p:spPr>
          <a:xfrm>
            <a:off x="30684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1" name="Google Shape;541;p13"/>
          <p:cNvCxnSpPr/>
          <p:nvPr/>
        </p:nvCxnSpPr>
        <p:spPr>
          <a:xfrm>
            <a:off x="33541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2" name="Google Shape;542;p13"/>
          <p:cNvCxnSpPr/>
          <p:nvPr/>
        </p:nvCxnSpPr>
        <p:spPr>
          <a:xfrm>
            <a:off x="36336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3" name="Google Shape;543;p13"/>
          <p:cNvCxnSpPr/>
          <p:nvPr/>
        </p:nvCxnSpPr>
        <p:spPr>
          <a:xfrm>
            <a:off x="39131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4" name="Google Shape;544;p13"/>
          <p:cNvCxnSpPr/>
          <p:nvPr/>
        </p:nvCxnSpPr>
        <p:spPr>
          <a:xfrm>
            <a:off x="41926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5" name="Google Shape;545;p13"/>
          <p:cNvCxnSpPr/>
          <p:nvPr/>
        </p:nvCxnSpPr>
        <p:spPr>
          <a:xfrm>
            <a:off x="44722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6" name="Google Shape;546;p13"/>
          <p:cNvCxnSpPr/>
          <p:nvPr/>
        </p:nvCxnSpPr>
        <p:spPr>
          <a:xfrm>
            <a:off x="47517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7" name="Google Shape;547;p13"/>
          <p:cNvCxnSpPr/>
          <p:nvPr/>
        </p:nvCxnSpPr>
        <p:spPr>
          <a:xfrm>
            <a:off x="50312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8" name="Google Shape;548;p13"/>
          <p:cNvCxnSpPr/>
          <p:nvPr/>
        </p:nvCxnSpPr>
        <p:spPr>
          <a:xfrm>
            <a:off x="53107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9" name="Google Shape;549;p13"/>
          <p:cNvCxnSpPr/>
          <p:nvPr/>
        </p:nvCxnSpPr>
        <p:spPr>
          <a:xfrm>
            <a:off x="55902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0" name="Google Shape;550;p13"/>
          <p:cNvCxnSpPr/>
          <p:nvPr/>
        </p:nvCxnSpPr>
        <p:spPr>
          <a:xfrm>
            <a:off x="58697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1" name="Google Shape;551;p13"/>
          <p:cNvCxnSpPr/>
          <p:nvPr/>
        </p:nvCxnSpPr>
        <p:spPr>
          <a:xfrm>
            <a:off x="61492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2" name="Google Shape;552;p13"/>
          <p:cNvCxnSpPr/>
          <p:nvPr/>
        </p:nvCxnSpPr>
        <p:spPr>
          <a:xfrm>
            <a:off x="64287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3" name="Google Shape;553;p13"/>
          <p:cNvCxnSpPr/>
          <p:nvPr/>
        </p:nvCxnSpPr>
        <p:spPr>
          <a:xfrm>
            <a:off x="67083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4" name="Google Shape;554;p13"/>
          <p:cNvCxnSpPr/>
          <p:nvPr/>
        </p:nvCxnSpPr>
        <p:spPr>
          <a:xfrm>
            <a:off x="69878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5" name="Google Shape;555;p13"/>
          <p:cNvCxnSpPr/>
          <p:nvPr/>
        </p:nvCxnSpPr>
        <p:spPr>
          <a:xfrm>
            <a:off x="72673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6" name="Google Shape;556;p13"/>
          <p:cNvCxnSpPr/>
          <p:nvPr/>
        </p:nvCxnSpPr>
        <p:spPr>
          <a:xfrm>
            <a:off x="75468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7" name="Google Shape;557;p13"/>
          <p:cNvCxnSpPr/>
          <p:nvPr/>
        </p:nvCxnSpPr>
        <p:spPr>
          <a:xfrm>
            <a:off x="78263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8" name="Google Shape;558;p13"/>
          <p:cNvCxnSpPr/>
          <p:nvPr/>
        </p:nvCxnSpPr>
        <p:spPr>
          <a:xfrm>
            <a:off x="81058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9" name="Google Shape;559;p13"/>
          <p:cNvCxnSpPr/>
          <p:nvPr/>
        </p:nvCxnSpPr>
        <p:spPr>
          <a:xfrm>
            <a:off x="83853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0" name="Google Shape;560;p13"/>
          <p:cNvCxnSpPr/>
          <p:nvPr/>
        </p:nvCxnSpPr>
        <p:spPr>
          <a:xfrm>
            <a:off x="86648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1" name="Google Shape;561;p13"/>
          <p:cNvCxnSpPr/>
          <p:nvPr/>
        </p:nvCxnSpPr>
        <p:spPr>
          <a:xfrm>
            <a:off x="89444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2" name="Google Shape;562;p13"/>
          <p:cNvCxnSpPr/>
          <p:nvPr/>
        </p:nvCxnSpPr>
        <p:spPr>
          <a:xfrm>
            <a:off x="4572010" y="-45166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3" name="Google Shape;563;p13"/>
          <p:cNvCxnSpPr/>
          <p:nvPr/>
        </p:nvCxnSpPr>
        <p:spPr>
          <a:xfrm>
            <a:off x="4572010" y="-42371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4" name="Google Shape;564;p13"/>
          <p:cNvCxnSpPr/>
          <p:nvPr/>
        </p:nvCxnSpPr>
        <p:spPr>
          <a:xfrm>
            <a:off x="4572010" y="-39576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5" name="Google Shape;565;p13"/>
          <p:cNvCxnSpPr/>
          <p:nvPr/>
        </p:nvCxnSpPr>
        <p:spPr>
          <a:xfrm>
            <a:off x="4572010" y="-36781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6" name="Google Shape;566;p13"/>
          <p:cNvCxnSpPr/>
          <p:nvPr/>
        </p:nvCxnSpPr>
        <p:spPr>
          <a:xfrm>
            <a:off x="4572010" y="-33986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7" name="Google Shape;567;p13"/>
          <p:cNvCxnSpPr/>
          <p:nvPr/>
        </p:nvCxnSpPr>
        <p:spPr>
          <a:xfrm>
            <a:off x="4572010" y="-31191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8" name="Google Shape;568;p13"/>
          <p:cNvCxnSpPr/>
          <p:nvPr/>
        </p:nvCxnSpPr>
        <p:spPr>
          <a:xfrm>
            <a:off x="4572010" y="-28396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9" name="Google Shape;569;p13"/>
          <p:cNvCxnSpPr/>
          <p:nvPr/>
        </p:nvCxnSpPr>
        <p:spPr>
          <a:xfrm>
            <a:off x="4572010" y="-25601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0" name="Google Shape;570;p13"/>
          <p:cNvCxnSpPr/>
          <p:nvPr/>
        </p:nvCxnSpPr>
        <p:spPr>
          <a:xfrm>
            <a:off x="4572010" y="-22805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1" name="Google Shape;571;p13"/>
          <p:cNvCxnSpPr/>
          <p:nvPr/>
        </p:nvCxnSpPr>
        <p:spPr>
          <a:xfrm>
            <a:off x="4572010" y="-20010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2" name="Google Shape;572;p13"/>
          <p:cNvCxnSpPr/>
          <p:nvPr/>
        </p:nvCxnSpPr>
        <p:spPr>
          <a:xfrm>
            <a:off x="4572010" y="-17215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3" name="Google Shape;573;p13"/>
          <p:cNvCxnSpPr/>
          <p:nvPr/>
        </p:nvCxnSpPr>
        <p:spPr>
          <a:xfrm>
            <a:off x="4572010" y="-14420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4" name="Google Shape;574;p13"/>
          <p:cNvCxnSpPr/>
          <p:nvPr/>
        </p:nvCxnSpPr>
        <p:spPr>
          <a:xfrm>
            <a:off x="4572010" y="-11625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5" name="Google Shape;575;p13"/>
          <p:cNvCxnSpPr/>
          <p:nvPr/>
        </p:nvCxnSpPr>
        <p:spPr>
          <a:xfrm>
            <a:off x="4572010" y="-883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6" name="Google Shape;576;p13"/>
          <p:cNvCxnSpPr/>
          <p:nvPr/>
        </p:nvCxnSpPr>
        <p:spPr>
          <a:xfrm>
            <a:off x="4572010" y="-6035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7" name="Google Shape;577;p13"/>
          <p:cNvCxnSpPr/>
          <p:nvPr/>
        </p:nvCxnSpPr>
        <p:spPr>
          <a:xfrm>
            <a:off x="4572010" y="-3240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8" name="Google Shape;578;p13"/>
          <p:cNvCxnSpPr/>
          <p:nvPr/>
        </p:nvCxnSpPr>
        <p:spPr>
          <a:xfrm>
            <a:off x="4572010" y="-444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9" name="Google Shape;579;p13"/>
          <p:cNvCxnSpPr/>
          <p:nvPr/>
        </p:nvCxnSpPr>
        <p:spPr>
          <a:xfrm>
            <a:off x="4572010" y="235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0" name="Google Shape;580;p13"/>
          <p:cNvSpPr txBox="1">
            <a:spLocks noGrp="1"/>
          </p:cNvSpPr>
          <p:nvPr>
            <p:ph type="title"/>
          </p:nvPr>
        </p:nvSpPr>
        <p:spPr>
          <a:xfrm>
            <a:off x="747000" y="347575"/>
            <a:ext cx="771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581" name="Google Shape;581;p13"/>
          <p:cNvSpPr txBox="1">
            <a:spLocks noGrp="1"/>
          </p:cNvSpPr>
          <p:nvPr>
            <p:ph type="title" idx="2"/>
          </p:nvPr>
        </p:nvSpPr>
        <p:spPr>
          <a:xfrm>
            <a:off x="823200" y="1822025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82" name="Google Shape;582;p13"/>
          <p:cNvSpPr txBox="1">
            <a:spLocks noGrp="1"/>
          </p:cNvSpPr>
          <p:nvPr>
            <p:ph type="subTitle" idx="1"/>
          </p:nvPr>
        </p:nvSpPr>
        <p:spPr>
          <a:xfrm>
            <a:off x="765000" y="2245425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3" name="Google Shape;583;p13"/>
          <p:cNvSpPr txBox="1">
            <a:spLocks noGrp="1"/>
          </p:cNvSpPr>
          <p:nvPr>
            <p:ph type="title" idx="3"/>
          </p:nvPr>
        </p:nvSpPr>
        <p:spPr>
          <a:xfrm>
            <a:off x="3648708" y="1822025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84" name="Google Shape;584;p13"/>
          <p:cNvSpPr txBox="1">
            <a:spLocks noGrp="1"/>
          </p:cNvSpPr>
          <p:nvPr>
            <p:ph type="subTitle" idx="4"/>
          </p:nvPr>
        </p:nvSpPr>
        <p:spPr>
          <a:xfrm>
            <a:off x="3590508" y="2245425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5" name="Google Shape;585;p13"/>
          <p:cNvSpPr txBox="1">
            <a:spLocks noGrp="1"/>
          </p:cNvSpPr>
          <p:nvPr>
            <p:ph type="title" idx="5"/>
          </p:nvPr>
        </p:nvSpPr>
        <p:spPr>
          <a:xfrm>
            <a:off x="6340178" y="1822025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86" name="Google Shape;586;p13"/>
          <p:cNvSpPr txBox="1">
            <a:spLocks noGrp="1"/>
          </p:cNvSpPr>
          <p:nvPr>
            <p:ph type="subTitle" idx="6"/>
          </p:nvPr>
        </p:nvSpPr>
        <p:spPr>
          <a:xfrm>
            <a:off x="6281978" y="2245425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7" name="Google Shape;587;p13"/>
          <p:cNvSpPr txBox="1">
            <a:spLocks noGrp="1"/>
          </p:cNvSpPr>
          <p:nvPr>
            <p:ph type="title" idx="7"/>
          </p:nvPr>
        </p:nvSpPr>
        <p:spPr>
          <a:xfrm>
            <a:off x="823200" y="3603200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88" name="Google Shape;588;p13"/>
          <p:cNvSpPr txBox="1">
            <a:spLocks noGrp="1"/>
          </p:cNvSpPr>
          <p:nvPr>
            <p:ph type="subTitle" idx="8"/>
          </p:nvPr>
        </p:nvSpPr>
        <p:spPr>
          <a:xfrm>
            <a:off x="765000" y="4026600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9" name="Google Shape;589;p13"/>
          <p:cNvSpPr txBox="1">
            <a:spLocks noGrp="1"/>
          </p:cNvSpPr>
          <p:nvPr>
            <p:ph type="title" idx="9"/>
          </p:nvPr>
        </p:nvSpPr>
        <p:spPr>
          <a:xfrm>
            <a:off x="3648708" y="3603200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90" name="Google Shape;590;p13"/>
          <p:cNvSpPr txBox="1">
            <a:spLocks noGrp="1"/>
          </p:cNvSpPr>
          <p:nvPr>
            <p:ph type="subTitle" idx="13"/>
          </p:nvPr>
        </p:nvSpPr>
        <p:spPr>
          <a:xfrm>
            <a:off x="3590508" y="4026600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13"/>
          <p:cNvSpPr txBox="1">
            <a:spLocks noGrp="1"/>
          </p:cNvSpPr>
          <p:nvPr>
            <p:ph type="title" idx="14"/>
          </p:nvPr>
        </p:nvSpPr>
        <p:spPr>
          <a:xfrm>
            <a:off x="6340178" y="3603200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592" name="Google Shape;592;p13"/>
          <p:cNvSpPr txBox="1">
            <a:spLocks noGrp="1"/>
          </p:cNvSpPr>
          <p:nvPr>
            <p:ph type="subTitle" idx="15"/>
          </p:nvPr>
        </p:nvSpPr>
        <p:spPr>
          <a:xfrm>
            <a:off x="6281978" y="4026600"/>
            <a:ext cx="21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3" name="Google Shape;593;p13"/>
          <p:cNvSpPr txBox="1">
            <a:spLocks noGrp="1"/>
          </p:cNvSpPr>
          <p:nvPr>
            <p:ph type="title" idx="16" hasCustomPrompt="1"/>
          </p:nvPr>
        </p:nvSpPr>
        <p:spPr>
          <a:xfrm>
            <a:off x="1342950" y="1354825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4" name="Google Shape;594;p13"/>
          <p:cNvSpPr txBox="1">
            <a:spLocks noGrp="1"/>
          </p:cNvSpPr>
          <p:nvPr>
            <p:ph type="title" idx="17" hasCustomPrompt="1"/>
          </p:nvPr>
        </p:nvSpPr>
        <p:spPr>
          <a:xfrm>
            <a:off x="4168450" y="1354825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5" name="Google Shape;595;p13"/>
          <p:cNvSpPr txBox="1">
            <a:spLocks noGrp="1"/>
          </p:cNvSpPr>
          <p:nvPr>
            <p:ph type="title" idx="18" hasCustomPrompt="1"/>
          </p:nvPr>
        </p:nvSpPr>
        <p:spPr>
          <a:xfrm>
            <a:off x="6859925" y="1354825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6" name="Google Shape;596;p13"/>
          <p:cNvSpPr txBox="1">
            <a:spLocks noGrp="1"/>
          </p:cNvSpPr>
          <p:nvPr>
            <p:ph type="title" idx="19" hasCustomPrompt="1"/>
          </p:nvPr>
        </p:nvSpPr>
        <p:spPr>
          <a:xfrm>
            <a:off x="1342950" y="3136013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7" name="Google Shape;597;p13"/>
          <p:cNvSpPr txBox="1">
            <a:spLocks noGrp="1"/>
          </p:cNvSpPr>
          <p:nvPr>
            <p:ph type="title" idx="20" hasCustomPrompt="1"/>
          </p:nvPr>
        </p:nvSpPr>
        <p:spPr>
          <a:xfrm>
            <a:off x="4168450" y="3136013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8" name="Google Shape;598;p13"/>
          <p:cNvSpPr txBox="1">
            <a:spLocks noGrp="1"/>
          </p:cNvSpPr>
          <p:nvPr>
            <p:ph type="title" idx="21" hasCustomPrompt="1"/>
          </p:nvPr>
        </p:nvSpPr>
        <p:spPr>
          <a:xfrm>
            <a:off x="6859925" y="3136013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cxnSp>
        <p:nvCxnSpPr>
          <p:cNvPr id="599" name="Google Shape;599;p13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">
    <p:bg>
      <p:bgPr>
        <a:solidFill>
          <a:srgbClr val="FFF5D9"/>
        </a:solidFill>
        <a:effectLst/>
      </p:bgPr>
    </p:bg>
    <p:spTree>
      <p:nvGrpSpPr>
        <p:cNvPr id="1" name="Shape 1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0" name="Google Shape;1380;p27"/>
          <p:cNvCxnSpPr/>
          <p:nvPr/>
        </p:nvCxnSpPr>
        <p:spPr>
          <a:xfrm>
            <a:off x="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1" name="Google Shape;1381;p27"/>
          <p:cNvCxnSpPr/>
          <p:nvPr/>
        </p:nvCxnSpPr>
        <p:spPr>
          <a:xfrm>
            <a:off x="2795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2" name="Google Shape;1382;p27"/>
          <p:cNvCxnSpPr/>
          <p:nvPr/>
        </p:nvCxnSpPr>
        <p:spPr>
          <a:xfrm>
            <a:off x="5590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3" name="Google Shape;1383;p27"/>
          <p:cNvCxnSpPr/>
          <p:nvPr/>
        </p:nvCxnSpPr>
        <p:spPr>
          <a:xfrm>
            <a:off x="8385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4" name="Google Shape;1384;p27"/>
          <p:cNvCxnSpPr/>
          <p:nvPr/>
        </p:nvCxnSpPr>
        <p:spPr>
          <a:xfrm>
            <a:off x="11180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5" name="Google Shape;1385;p27"/>
          <p:cNvCxnSpPr/>
          <p:nvPr/>
        </p:nvCxnSpPr>
        <p:spPr>
          <a:xfrm>
            <a:off x="13975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6" name="Google Shape;1386;p27"/>
          <p:cNvCxnSpPr/>
          <p:nvPr/>
        </p:nvCxnSpPr>
        <p:spPr>
          <a:xfrm>
            <a:off x="16770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7" name="Google Shape;1387;p27"/>
          <p:cNvCxnSpPr/>
          <p:nvPr/>
        </p:nvCxnSpPr>
        <p:spPr>
          <a:xfrm>
            <a:off x="19565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8" name="Google Shape;1388;p27"/>
          <p:cNvCxnSpPr/>
          <p:nvPr/>
        </p:nvCxnSpPr>
        <p:spPr>
          <a:xfrm>
            <a:off x="22361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9" name="Google Shape;1389;p27"/>
          <p:cNvCxnSpPr/>
          <p:nvPr/>
        </p:nvCxnSpPr>
        <p:spPr>
          <a:xfrm>
            <a:off x="25156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0" name="Google Shape;1390;p27"/>
          <p:cNvCxnSpPr/>
          <p:nvPr/>
        </p:nvCxnSpPr>
        <p:spPr>
          <a:xfrm>
            <a:off x="27951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1" name="Google Shape;1391;p27"/>
          <p:cNvCxnSpPr/>
          <p:nvPr/>
        </p:nvCxnSpPr>
        <p:spPr>
          <a:xfrm>
            <a:off x="30684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2" name="Google Shape;1392;p27"/>
          <p:cNvCxnSpPr/>
          <p:nvPr/>
        </p:nvCxnSpPr>
        <p:spPr>
          <a:xfrm>
            <a:off x="33541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3" name="Google Shape;1393;p27"/>
          <p:cNvCxnSpPr/>
          <p:nvPr/>
        </p:nvCxnSpPr>
        <p:spPr>
          <a:xfrm>
            <a:off x="36336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4" name="Google Shape;1394;p27"/>
          <p:cNvCxnSpPr/>
          <p:nvPr/>
        </p:nvCxnSpPr>
        <p:spPr>
          <a:xfrm>
            <a:off x="39131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5" name="Google Shape;1395;p27"/>
          <p:cNvCxnSpPr/>
          <p:nvPr/>
        </p:nvCxnSpPr>
        <p:spPr>
          <a:xfrm>
            <a:off x="41926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6" name="Google Shape;1396;p27"/>
          <p:cNvCxnSpPr/>
          <p:nvPr/>
        </p:nvCxnSpPr>
        <p:spPr>
          <a:xfrm>
            <a:off x="44722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7" name="Google Shape;1397;p27"/>
          <p:cNvCxnSpPr/>
          <p:nvPr/>
        </p:nvCxnSpPr>
        <p:spPr>
          <a:xfrm>
            <a:off x="47517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8" name="Google Shape;1398;p27"/>
          <p:cNvCxnSpPr/>
          <p:nvPr/>
        </p:nvCxnSpPr>
        <p:spPr>
          <a:xfrm>
            <a:off x="50312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9" name="Google Shape;1399;p27"/>
          <p:cNvCxnSpPr/>
          <p:nvPr/>
        </p:nvCxnSpPr>
        <p:spPr>
          <a:xfrm>
            <a:off x="53107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0" name="Google Shape;1400;p27"/>
          <p:cNvCxnSpPr/>
          <p:nvPr/>
        </p:nvCxnSpPr>
        <p:spPr>
          <a:xfrm>
            <a:off x="55902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1" name="Google Shape;1401;p27"/>
          <p:cNvCxnSpPr/>
          <p:nvPr/>
        </p:nvCxnSpPr>
        <p:spPr>
          <a:xfrm>
            <a:off x="58697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2" name="Google Shape;1402;p27"/>
          <p:cNvCxnSpPr/>
          <p:nvPr/>
        </p:nvCxnSpPr>
        <p:spPr>
          <a:xfrm>
            <a:off x="61492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3" name="Google Shape;1403;p27"/>
          <p:cNvCxnSpPr/>
          <p:nvPr/>
        </p:nvCxnSpPr>
        <p:spPr>
          <a:xfrm>
            <a:off x="64287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4" name="Google Shape;1404;p27"/>
          <p:cNvCxnSpPr/>
          <p:nvPr/>
        </p:nvCxnSpPr>
        <p:spPr>
          <a:xfrm>
            <a:off x="67083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5" name="Google Shape;1405;p27"/>
          <p:cNvCxnSpPr/>
          <p:nvPr/>
        </p:nvCxnSpPr>
        <p:spPr>
          <a:xfrm>
            <a:off x="698781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6" name="Google Shape;1406;p27"/>
          <p:cNvCxnSpPr/>
          <p:nvPr/>
        </p:nvCxnSpPr>
        <p:spPr>
          <a:xfrm>
            <a:off x="726732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7" name="Google Shape;1407;p27"/>
          <p:cNvCxnSpPr/>
          <p:nvPr/>
        </p:nvCxnSpPr>
        <p:spPr>
          <a:xfrm>
            <a:off x="754683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8" name="Google Shape;1408;p27"/>
          <p:cNvCxnSpPr/>
          <p:nvPr/>
        </p:nvCxnSpPr>
        <p:spPr>
          <a:xfrm>
            <a:off x="782635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9" name="Google Shape;1409;p27"/>
          <p:cNvCxnSpPr/>
          <p:nvPr/>
        </p:nvCxnSpPr>
        <p:spPr>
          <a:xfrm>
            <a:off x="8105863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0" name="Google Shape;1410;p27"/>
          <p:cNvCxnSpPr/>
          <p:nvPr/>
        </p:nvCxnSpPr>
        <p:spPr>
          <a:xfrm>
            <a:off x="8385375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1" name="Google Shape;1411;p27"/>
          <p:cNvCxnSpPr/>
          <p:nvPr/>
        </p:nvCxnSpPr>
        <p:spPr>
          <a:xfrm>
            <a:off x="8664888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2" name="Google Shape;1412;p27"/>
          <p:cNvCxnSpPr/>
          <p:nvPr/>
        </p:nvCxnSpPr>
        <p:spPr>
          <a:xfrm>
            <a:off x="8944400" y="-5625"/>
            <a:ext cx="0" cy="51531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3" name="Google Shape;1413;p27"/>
          <p:cNvCxnSpPr/>
          <p:nvPr/>
        </p:nvCxnSpPr>
        <p:spPr>
          <a:xfrm>
            <a:off x="4572010" y="-45166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4" name="Google Shape;1414;p27"/>
          <p:cNvCxnSpPr/>
          <p:nvPr/>
        </p:nvCxnSpPr>
        <p:spPr>
          <a:xfrm>
            <a:off x="4572010" y="-42371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5" name="Google Shape;1415;p27"/>
          <p:cNvCxnSpPr/>
          <p:nvPr/>
        </p:nvCxnSpPr>
        <p:spPr>
          <a:xfrm>
            <a:off x="4572010" y="-39576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6" name="Google Shape;1416;p27"/>
          <p:cNvCxnSpPr/>
          <p:nvPr/>
        </p:nvCxnSpPr>
        <p:spPr>
          <a:xfrm>
            <a:off x="4572010" y="-36781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7" name="Google Shape;1417;p27"/>
          <p:cNvCxnSpPr/>
          <p:nvPr/>
        </p:nvCxnSpPr>
        <p:spPr>
          <a:xfrm>
            <a:off x="4572010" y="-33986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8" name="Google Shape;1418;p27"/>
          <p:cNvCxnSpPr/>
          <p:nvPr/>
        </p:nvCxnSpPr>
        <p:spPr>
          <a:xfrm>
            <a:off x="4572010" y="-31191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9" name="Google Shape;1419;p27"/>
          <p:cNvCxnSpPr/>
          <p:nvPr/>
        </p:nvCxnSpPr>
        <p:spPr>
          <a:xfrm>
            <a:off x="4572010" y="-28396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0" name="Google Shape;1420;p27"/>
          <p:cNvCxnSpPr/>
          <p:nvPr/>
        </p:nvCxnSpPr>
        <p:spPr>
          <a:xfrm>
            <a:off x="4572010" y="-25601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1" name="Google Shape;1421;p27"/>
          <p:cNvCxnSpPr/>
          <p:nvPr/>
        </p:nvCxnSpPr>
        <p:spPr>
          <a:xfrm>
            <a:off x="4572010" y="-22805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2" name="Google Shape;1422;p27"/>
          <p:cNvCxnSpPr/>
          <p:nvPr/>
        </p:nvCxnSpPr>
        <p:spPr>
          <a:xfrm>
            <a:off x="4572010" y="-200107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3" name="Google Shape;1423;p27"/>
          <p:cNvCxnSpPr/>
          <p:nvPr/>
        </p:nvCxnSpPr>
        <p:spPr>
          <a:xfrm>
            <a:off x="4572010" y="-172156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4" name="Google Shape;1424;p27"/>
          <p:cNvCxnSpPr/>
          <p:nvPr/>
        </p:nvCxnSpPr>
        <p:spPr>
          <a:xfrm>
            <a:off x="4572010" y="-144205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5" name="Google Shape;1425;p27"/>
          <p:cNvCxnSpPr/>
          <p:nvPr/>
        </p:nvCxnSpPr>
        <p:spPr>
          <a:xfrm>
            <a:off x="4572010" y="-116253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6" name="Google Shape;1426;p27"/>
          <p:cNvCxnSpPr/>
          <p:nvPr/>
        </p:nvCxnSpPr>
        <p:spPr>
          <a:xfrm>
            <a:off x="4572010" y="-883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7" name="Google Shape;1427;p27"/>
          <p:cNvCxnSpPr/>
          <p:nvPr/>
        </p:nvCxnSpPr>
        <p:spPr>
          <a:xfrm>
            <a:off x="4572010" y="-603512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8" name="Google Shape;1428;p27"/>
          <p:cNvCxnSpPr/>
          <p:nvPr/>
        </p:nvCxnSpPr>
        <p:spPr>
          <a:xfrm>
            <a:off x="4572010" y="-3240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9" name="Google Shape;1429;p27"/>
          <p:cNvCxnSpPr/>
          <p:nvPr/>
        </p:nvCxnSpPr>
        <p:spPr>
          <a:xfrm>
            <a:off x="4572010" y="-44487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0" name="Google Shape;1430;p27"/>
          <p:cNvCxnSpPr/>
          <p:nvPr/>
        </p:nvCxnSpPr>
        <p:spPr>
          <a:xfrm>
            <a:off x="4572010" y="235025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1" name="Google Shape;1431;p27"/>
          <p:cNvCxnSpPr/>
          <p:nvPr/>
        </p:nvCxnSpPr>
        <p:spPr>
          <a:xfrm>
            <a:off x="4572010" y="492200"/>
            <a:ext cx="0" cy="9144000"/>
          </a:xfrm>
          <a:prstGeom prst="straightConnector1">
            <a:avLst/>
          </a:prstGeom>
          <a:noFill/>
          <a:ln w="9525" cap="flat" cmpd="sng">
            <a:solidFill>
              <a:srgbClr val="FFEBA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47000" y="347575"/>
            <a:ext cx="771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Leckerli One"/>
              <a:buNone/>
              <a:defRPr sz="3300">
                <a:latin typeface="Leckerli One"/>
                <a:ea typeface="Leckerli One"/>
                <a:cs typeface="Leckerli One"/>
                <a:sym typeface="Leckerli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Font typeface="Patrick Hand SC"/>
              <a:buNone/>
              <a:defRPr sz="3300"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47000" y="1452875"/>
            <a:ext cx="7716000" cy="31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mo"/>
              <a:buChar char="●"/>
              <a:defRPr sz="1800">
                <a:latin typeface="Arimo"/>
                <a:ea typeface="Arimo"/>
                <a:cs typeface="Arimo"/>
                <a:sym typeface="Arim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○"/>
              <a:defRPr>
                <a:latin typeface="Arimo"/>
                <a:ea typeface="Arimo"/>
                <a:cs typeface="Arimo"/>
                <a:sym typeface="Arim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■"/>
              <a:defRPr>
                <a:latin typeface="Arimo"/>
                <a:ea typeface="Arimo"/>
                <a:cs typeface="Arimo"/>
                <a:sym typeface="Arim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●"/>
              <a:defRPr>
                <a:latin typeface="Arimo"/>
                <a:ea typeface="Arimo"/>
                <a:cs typeface="Arimo"/>
                <a:sym typeface="Arim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○"/>
              <a:defRPr>
                <a:latin typeface="Arimo"/>
                <a:ea typeface="Arimo"/>
                <a:cs typeface="Arimo"/>
                <a:sym typeface="Arim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■"/>
              <a:defRPr>
                <a:latin typeface="Arimo"/>
                <a:ea typeface="Arimo"/>
                <a:cs typeface="Arimo"/>
                <a:sym typeface="Arim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●"/>
              <a:defRPr>
                <a:latin typeface="Arimo"/>
                <a:ea typeface="Arimo"/>
                <a:cs typeface="Arimo"/>
                <a:sym typeface="Arim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○"/>
              <a:defRPr>
                <a:latin typeface="Arimo"/>
                <a:ea typeface="Arimo"/>
                <a:cs typeface="Arimo"/>
                <a:sym typeface="Arim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■"/>
              <a:defRPr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70800" y="4330994"/>
            <a:ext cx="259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2"/>
          </p:nvPr>
        </p:nvSpPr>
        <p:spPr>
          <a:xfrm>
            <a:off x="8573357" y="4610220"/>
            <a:ext cx="466800" cy="3936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8" r:id="rId7"/>
    <p:sldLayoutId id="2147483659" r:id="rId8"/>
    <p:sldLayoutId id="2147483673" r:id="rId9"/>
    <p:sldLayoutId id="214748367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uelescudero.com/psicologo-problemas-de-pareja-madri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5.xml"/><Relationship Id="rId5" Type="http://schemas.openxmlformats.org/officeDocument/2006/relationships/image" Target="../media/image3.jpeg"/><Relationship Id="rId4" Type="http://schemas.openxmlformats.org/officeDocument/2006/relationships/hyperlink" Target="https://www.manuelescudero.com/que-es-la-asertividad-y-como-trabajarl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895099" y="2607634"/>
            <a:ext cx="4773000" cy="1785600"/>
          </a:xfrm>
        </p:spPr>
        <p:txBody>
          <a:bodyPr>
            <a:normAutofit fontScale="90000"/>
          </a:bodyPr>
          <a:lstStyle/>
          <a:p>
            <a:r>
              <a:rPr lang="es-MX" sz="4900" dirty="0" smtClean="0"/>
              <a:t>Dependencia </a:t>
            </a:r>
            <a:br>
              <a:rPr lang="es-MX" sz="4900" dirty="0" smtClean="0"/>
            </a:br>
            <a:r>
              <a:rPr lang="es-MX" sz="4900" dirty="0" smtClean="0"/>
              <a:t>Emocional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endParaRPr lang="es-MX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729409" y="304114"/>
            <a:ext cx="50788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Escuela Normal de Educación Preescolar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Licenciatura en Educación Preescolar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Ciclo escolar 2020-2021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6048020" y="4091102"/>
            <a:ext cx="3240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/>
            </a:r>
            <a:br>
              <a:rPr lang="es-MX" sz="3200" dirty="0"/>
            </a:br>
            <a:r>
              <a:rPr lang="es-MX" dirty="0" err="1"/>
              <a:t>Kenya</a:t>
            </a:r>
            <a:r>
              <a:rPr lang="es-MX" dirty="0"/>
              <a:t> Katherine Jaramillo </a:t>
            </a:r>
            <a:r>
              <a:rPr lang="es-MX" dirty="0" smtClean="0"/>
              <a:t>Guillen </a:t>
            </a:r>
            <a:r>
              <a:rPr lang="es-MX" dirty="0" err="1" smtClean="0"/>
              <a:t>1D</a:t>
            </a:r>
            <a:endParaRPr lang="es-MX" dirty="0"/>
          </a:p>
        </p:txBody>
      </p:sp>
      <p:pic>
        <p:nvPicPr>
          <p:cNvPr id="5124" name="Picture 4" descr="Escuela Normal De Educación Preescolar Del Estado De Coahuila - Photos | 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39" y="81851"/>
            <a:ext cx="897973" cy="807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Libérate de la dependencia emocional y sé tú mismo - Psico.m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61" y="2899558"/>
            <a:ext cx="3157192" cy="210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CuadroTexto 47">
            <a:hlinkClick r:id="rId5" action="ppaction://hlinksldjump"/>
          </p:cNvPr>
          <p:cNvSpPr txBox="1"/>
          <p:nvPr/>
        </p:nvSpPr>
        <p:spPr>
          <a:xfrm>
            <a:off x="262546" y="4409803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Siguiente </a:t>
            </a:r>
            <a:r>
              <a:rPr lang="es-MX" dirty="0" smtClean="0">
                <a:hlinkClick r:id="rId5" action="ppaction://hlinksldjump"/>
              </a:rPr>
              <a:t>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Google Shape;1543;p33"/>
          <p:cNvSpPr txBox="1">
            <a:spLocks noGrp="1"/>
          </p:cNvSpPr>
          <p:nvPr>
            <p:ph type="title"/>
          </p:nvPr>
        </p:nvSpPr>
        <p:spPr>
          <a:xfrm>
            <a:off x="1753768" y="347575"/>
            <a:ext cx="771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Atajos</a:t>
            </a:r>
            <a:endParaRPr dirty="0"/>
          </a:p>
        </p:txBody>
      </p:sp>
      <p:sp>
        <p:nvSpPr>
          <p:cNvPr id="1544" name="Google Shape;1544;p33"/>
          <p:cNvSpPr txBox="1">
            <a:spLocks noGrp="1"/>
          </p:cNvSpPr>
          <p:nvPr>
            <p:ph type="title" idx="2"/>
          </p:nvPr>
        </p:nvSpPr>
        <p:spPr>
          <a:xfrm>
            <a:off x="823200" y="1822025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¿Que es dependencia </a:t>
            </a:r>
            <a:r>
              <a:rPr lang="en" dirty="0" smtClean="0">
                <a:hlinkClick r:id="rId3" action="ppaction://hlinksldjump"/>
              </a:rPr>
              <a:t>emocionakl</a:t>
            </a:r>
            <a:r>
              <a:rPr lang="en" dirty="0" smtClean="0"/>
              <a:t>?</a:t>
            </a:r>
            <a:endParaRPr dirty="0"/>
          </a:p>
        </p:txBody>
      </p:sp>
      <p:sp>
        <p:nvSpPr>
          <p:cNvPr id="1546" name="Google Shape;1546;p33"/>
          <p:cNvSpPr txBox="1">
            <a:spLocks noGrp="1"/>
          </p:cNvSpPr>
          <p:nvPr>
            <p:ph type="title" idx="3"/>
          </p:nvPr>
        </p:nvSpPr>
        <p:spPr>
          <a:xfrm>
            <a:off x="5199212" y="1822025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Causas </a:t>
            </a:r>
            <a:r>
              <a:rPr lang="en" dirty="0" smtClean="0">
                <a:hlinkClick r:id="rId4" action="ppaction://hlinksldjump"/>
              </a:rPr>
              <a:t>de</a:t>
            </a:r>
            <a:r>
              <a:rPr lang="en" dirty="0" smtClean="0"/>
              <a:t> la dependencia</a:t>
            </a:r>
            <a:endParaRPr dirty="0"/>
          </a:p>
        </p:txBody>
      </p:sp>
      <p:sp>
        <p:nvSpPr>
          <p:cNvPr id="1548" name="Google Shape;1548;p33"/>
          <p:cNvSpPr txBox="1">
            <a:spLocks noGrp="1"/>
          </p:cNvSpPr>
          <p:nvPr>
            <p:ph type="title" idx="5"/>
          </p:nvPr>
        </p:nvSpPr>
        <p:spPr>
          <a:xfrm>
            <a:off x="5812085" y="3375988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Como combatir la </a:t>
            </a:r>
            <a:r>
              <a:rPr lang="es-MX" dirty="0" smtClean="0">
                <a:hlinkClick r:id="rId5" action="ppaction://hlinksldjump"/>
              </a:rPr>
              <a:t>dependencia</a:t>
            </a:r>
            <a:r>
              <a:rPr lang="es-MX" dirty="0" smtClean="0"/>
              <a:t> emocional?</a:t>
            </a:r>
            <a:endParaRPr dirty="0"/>
          </a:p>
        </p:txBody>
      </p:sp>
      <p:sp>
        <p:nvSpPr>
          <p:cNvPr id="1556" name="Google Shape;1556;p33"/>
          <p:cNvSpPr txBox="1">
            <a:spLocks noGrp="1"/>
          </p:cNvSpPr>
          <p:nvPr>
            <p:ph type="title" idx="16"/>
          </p:nvPr>
        </p:nvSpPr>
        <p:spPr>
          <a:xfrm>
            <a:off x="1511915" y="1084800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557" name="Google Shape;1557;p33"/>
          <p:cNvSpPr txBox="1">
            <a:spLocks noGrp="1"/>
          </p:cNvSpPr>
          <p:nvPr>
            <p:ph type="title" idx="17"/>
          </p:nvPr>
        </p:nvSpPr>
        <p:spPr>
          <a:xfrm>
            <a:off x="5828285" y="1084800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1558" name="Google Shape;1558;p33"/>
          <p:cNvSpPr txBox="1">
            <a:spLocks noGrp="1"/>
          </p:cNvSpPr>
          <p:nvPr>
            <p:ph type="title" idx="18"/>
          </p:nvPr>
        </p:nvSpPr>
        <p:spPr>
          <a:xfrm>
            <a:off x="915568" y="2932012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559" name="Google Shape;1559;p33"/>
          <p:cNvSpPr txBox="1">
            <a:spLocks noGrp="1"/>
          </p:cNvSpPr>
          <p:nvPr>
            <p:ph type="title" idx="19"/>
          </p:nvPr>
        </p:nvSpPr>
        <p:spPr>
          <a:xfrm>
            <a:off x="6222512" y="2803288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05</a:t>
            </a:r>
            <a:endParaRPr dirty="0"/>
          </a:p>
        </p:txBody>
      </p:sp>
      <p:sp>
        <p:nvSpPr>
          <p:cNvPr id="1562" name="Google Shape;1562;p33"/>
          <p:cNvSpPr/>
          <p:nvPr/>
        </p:nvSpPr>
        <p:spPr>
          <a:xfrm rot="6240902">
            <a:off x="3936870" y="446689"/>
            <a:ext cx="240302" cy="452649"/>
          </a:xfrm>
          <a:custGeom>
            <a:avLst/>
            <a:gdLst/>
            <a:ahLst/>
            <a:cxnLst/>
            <a:rect l="l" t="t" r="r" b="b"/>
            <a:pathLst>
              <a:path w="4192" h="7896" extrusionOk="0">
                <a:moveTo>
                  <a:pt x="1221" y="0"/>
                </a:moveTo>
                <a:cubicBezTo>
                  <a:pt x="724" y="0"/>
                  <a:pt x="303" y="421"/>
                  <a:pt x="152" y="896"/>
                </a:cubicBezTo>
                <a:cubicBezTo>
                  <a:pt x="0" y="1372"/>
                  <a:pt x="76" y="1890"/>
                  <a:pt x="195" y="2365"/>
                </a:cubicBezTo>
                <a:cubicBezTo>
                  <a:pt x="746" y="4666"/>
                  <a:pt x="2182" y="6653"/>
                  <a:pt x="4191" y="7895"/>
                </a:cubicBezTo>
                <a:lnTo>
                  <a:pt x="3921" y="7669"/>
                </a:lnTo>
                <a:cubicBezTo>
                  <a:pt x="2603" y="5616"/>
                  <a:pt x="3759" y="2603"/>
                  <a:pt x="2301" y="659"/>
                </a:cubicBezTo>
                <a:cubicBezTo>
                  <a:pt x="2042" y="302"/>
                  <a:pt x="1664" y="0"/>
                  <a:pt x="12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3" name="Google Shape;1563;p33"/>
          <p:cNvSpPr/>
          <p:nvPr/>
        </p:nvSpPr>
        <p:spPr>
          <a:xfrm rot="6240902">
            <a:off x="3831581" y="353556"/>
            <a:ext cx="398802" cy="195712"/>
          </a:xfrm>
          <a:custGeom>
            <a:avLst/>
            <a:gdLst/>
            <a:ahLst/>
            <a:cxnLst/>
            <a:rect l="l" t="t" r="r" b="b"/>
            <a:pathLst>
              <a:path w="6957" h="3414" extrusionOk="0">
                <a:moveTo>
                  <a:pt x="1948" y="0"/>
                </a:moveTo>
                <a:cubicBezTo>
                  <a:pt x="1679" y="0"/>
                  <a:pt x="1410" y="28"/>
                  <a:pt x="1146" y="87"/>
                </a:cubicBezTo>
                <a:cubicBezTo>
                  <a:pt x="725" y="184"/>
                  <a:pt x="271" y="400"/>
                  <a:pt x="141" y="810"/>
                </a:cubicBezTo>
                <a:cubicBezTo>
                  <a:pt x="1" y="1264"/>
                  <a:pt x="325" y="1750"/>
                  <a:pt x="735" y="1966"/>
                </a:cubicBezTo>
                <a:cubicBezTo>
                  <a:pt x="1157" y="2182"/>
                  <a:pt x="1643" y="2182"/>
                  <a:pt x="2118" y="2204"/>
                </a:cubicBezTo>
                <a:cubicBezTo>
                  <a:pt x="3803" y="2247"/>
                  <a:pt x="5585" y="2452"/>
                  <a:pt x="6957" y="3413"/>
                </a:cubicBezTo>
                <a:cubicBezTo>
                  <a:pt x="6319" y="2420"/>
                  <a:pt x="5553" y="1480"/>
                  <a:pt x="4559" y="832"/>
                </a:cubicBezTo>
                <a:cubicBezTo>
                  <a:pt x="3790" y="322"/>
                  <a:pt x="2867" y="0"/>
                  <a:pt x="19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4" name="Google Shape;1564;p33"/>
          <p:cNvSpPr/>
          <p:nvPr/>
        </p:nvSpPr>
        <p:spPr>
          <a:xfrm rot="6240902">
            <a:off x="4085858" y="451469"/>
            <a:ext cx="108457" cy="152029"/>
          </a:xfrm>
          <a:custGeom>
            <a:avLst/>
            <a:gdLst/>
            <a:ahLst/>
            <a:cxnLst/>
            <a:rect l="l" t="t" r="r" b="b"/>
            <a:pathLst>
              <a:path w="1892" h="2652" extrusionOk="0">
                <a:moveTo>
                  <a:pt x="289" y="1"/>
                </a:moveTo>
                <a:cubicBezTo>
                  <a:pt x="226" y="1"/>
                  <a:pt x="165" y="20"/>
                  <a:pt x="120" y="59"/>
                </a:cubicBezTo>
                <a:cubicBezTo>
                  <a:pt x="77" y="113"/>
                  <a:pt x="55" y="167"/>
                  <a:pt x="55" y="232"/>
                </a:cubicBezTo>
                <a:cubicBezTo>
                  <a:pt x="1" y="686"/>
                  <a:pt x="347" y="1085"/>
                  <a:pt x="671" y="1409"/>
                </a:cubicBezTo>
                <a:lnTo>
                  <a:pt x="1891" y="2651"/>
                </a:lnTo>
                <a:lnTo>
                  <a:pt x="1816" y="2479"/>
                </a:lnTo>
                <a:cubicBezTo>
                  <a:pt x="1578" y="1820"/>
                  <a:pt x="1286" y="1193"/>
                  <a:pt x="951" y="588"/>
                </a:cubicBezTo>
                <a:cubicBezTo>
                  <a:pt x="811" y="351"/>
                  <a:pt x="671" y="113"/>
                  <a:pt x="411" y="27"/>
                </a:cubicBezTo>
                <a:cubicBezTo>
                  <a:pt x="373" y="9"/>
                  <a:pt x="330" y="1"/>
                  <a:pt x="28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ítulo 7"/>
          <p:cNvSpPr>
            <a:spLocks noGrp="1"/>
          </p:cNvSpPr>
          <p:nvPr>
            <p:ph type="title" idx="7"/>
          </p:nvPr>
        </p:nvSpPr>
        <p:spPr>
          <a:xfrm>
            <a:off x="3377556" y="3296475"/>
            <a:ext cx="2046600" cy="572700"/>
          </a:xfrm>
        </p:spPr>
        <p:txBody>
          <a:bodyPr>
            <a:noAutofit/>
          </a:bodyPr>
          <a:lstStyle/>
          <a:p>
            <a:r>
              <a:rPr lang="es-MX" sz="1400" dirty="0" smtClean="0"/>
              <a:t>¿Cómo </a:t>
            </a:r>
            <a:r>
              <a:rPr lang="es-MX" sz="1400" dirty="0"/>
              <a:t> identificar si tengo un rasgo elevado </a:t>
            </a:r>
            <a:r>
              <a:rPr lang="es-MX" sz="1400" dirty="0">
                <a:hlinkClick r:id="rId6" action="ppaction://hlinksldjump"/>
              </a:rPr>
              <a:t>de</a:t>
            </a:r>
            <a:r>
              <a:rPr lang="es-MX" sz="1400" dirty="0"/>
              <a:t> dependencia emocional</a:t>
            </a:r>
            <a:r>
              <a:rPr lang="es-MX" sz="1800" b="1" dirty="0"/>
              <a:t>?</a:t>
            </a:r>
            <a:endParaRPr lang="es-MX" sz="1800" dirty="0"/>
          </a:p>
        </p:txBody>
      </p:sp>
      <p:sp>
        <p:nvSpPr>
          <p:cNvPr id="35" name="Google Shape;1559;p33"/>
          <p:cNvSpPr txBox="1">
            <a:spLocks noGrp="1"/>
          </p:cNvSpPr>
          <p:nvPr>
            <p:ph type="title" idx="19"/>
          </p:nvPr>
        </p:nvSpPr>
        <p:spPr>
          <a:xfrm>
            <a:off x="3931534" y="2876175"/>
            <a:ext cx="10071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36" name="Google Shape;1548;p33"/>
          <p:cNvSpPr txBox="1">
            <a:spLocks noGrp="1"/>
          </p:cNvSpPr>
          <p:nvPr>
            <p:ph type="title" idx="5"/>
          </p:nvPr>
        </p:nvSpPr>
        <p:spPr>
          <a:xfrm>
            <a:off x="730468" y="3604114"/>
            <a:ext cx="20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Dependencia emocional en </a:t>
            </a:r>
            <a:r>
              <a:rPr lang="es-MX" dirty="0" smtClean="0">
                <a:hlinkClick r:id="rId7" action="ppaction://hlinksldjump"/>
              </a:rPr>
              <a:t>la</a:t>
            </a:r>
            <a:r>
              <a:rPr lang="es-MX" dirty="0" smtClean="0"/>
              <a:t> pareja</a:t>
            </a:r>
            <a:endParaRPr dirty="0"/>
          </a:p>
        </p:txBody>
      </p:sp>
      <p:sp>
        <p:nvSpPr>
          <p:cNvPr id="37" name="CuadroTexto 36"/>
          <p:cNvSpPr txBox="1"/>
          <p:nvPr/>
        </p:nvSpPr>
        <p:spPr>
          <a:xfrm>
            <a:off x="143276" y="4532114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hlinkClick r:id="rId3" action="ppaction://hlinksldjump"/>
              </a:rPr>
              <a:t>Siguiente</a:t>
            </a:r>
            <a:r>
              <a:rPr lang="es-MX" dirty="0" smtClean="0"/>
              <a:t> </a:t>
            </a:r>
            <a:r>
              <a:rPr lang="es-MX" dirty="0" smtClean="0">
                <a:hlinkClick r:id="rId3" action="ppaction://hlinksldjump"/>
              </a:rPr>
              <a:t>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" name="Google Shape;1534;p32"/>
          <p:cNvSpPr txBox="1">
            <a:spLocks noGrp="1"/>
          </p:cNvSpPr>
          <p:nvPr>
            <p:ph type="title"/>
          </p:nvPr>
        </p:nvSpPr>
        <p:spPr>
          <a:xfrm>
            <a:off x="714000" y="338075"/>
            <a:ext cx="771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MX" dirty="0" smtClean="0"/>
              <a:t>¿Qué es dependencia emocional?</a:t>
            </a:r>
            <a:endParaRPr dirty="0"/>
          </a:p>
        </p:txBody>
      </p:sp>
      <p:sp>
        <p:nvSpPr>
          <p:cNvPr id="1535" name="Google Shape;1535;p32"/>
          <p:cNvSpPr txBox="1">
            <a:spLocks noGrp="1"/>
          </p:cNvSpPr>
          <p:nvPr>
            <p:ph type="subTitle" idx="1"/>
          </p:nvPr>
        </p:nvSpPr>
        <p:spPr>
          <a:xfrm>
            <a:off x="626451" y="1456309"/>
            <a:ext cx="77160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buNone/>
            </a:pPr>
            <a:r>
              <a:rPr lang="es-MX" dirty="0">
                <a:latin typeface="+mj-lt"/>
              </a:rPr>
              <a:t>La dependencia emocional es un patrón psicológico que incluye, necesidad de que otros asuman la responsabilidad en las principales parcelas de su vida, temor a la separación de las personas, dificultades para tomar decisiones por sí mismos, dificultades para expresar el desacuerdo con los demás debido al temor a la pérdida de apoyo o aprobación, se siente incómodo o desamparado cuando está solo debido a sus temores exagerados a ser incapaz de cuidar de sí mismo y preocupación no realista por el miedo a que le abandonen y tenga que cuidar de sí mismo</a:t>
            </a:r>
            <a:r>
              <a:rPr lang="es-MX" dirty="0" smtClean="0">
                <a:latin typeface="+mj-lt"/>
              </a:rPr>
              <a:t>.</a:t>
            </a:r>
          </a:p>
          <a:p>
            <a:pPr marL="0" lvl="0" indent="0">
              <a:buNone/>
            </a:pPr>
            <a:endParaRPr lang="es-MX" dirty="0" smtClean="0">
              <a:latin typeface="+mj-lt"/>
            </a:endParaRPr>
          </a:p>
          <a:p>
            <a:pPr marL="0" lvl="0" indent="0">
              <a:buNone/>
            </a:pPr>
            <a:r>
              <a:rPr lang="es-MX" dirty="0"/>
              <a:t>Las personas con dependencia emocional suelen tener o iniciar relaciones poco sanas y tienen sentimientos excesivos y poco adaptativos de temor a que la relación se acabe en algún momento.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Es común que estas personas no piensen en sus necesidades, que se anulen a sí mismos a favor de su pareja, familia o amistades y tienden ser muy sensibles a la aprobación de sus actos por parte de estas </a:t>
            </a:r>
            <a:r>
              <a:rPr lang="es-MX" dirty="0" smtClean="0"/>
              <a:t>personas.</a:t>
            </a:r>
            <a:endParaRPr dirty="0">
              <a:latin typeface="+mj-lt"/>
            </a:endParaRPr>
          </a:p>
        </p:txBody>
      </p:sp>
      <p:sp>
        <p:nvSpPr>
          <p:cNvPr id="1536" name="Google Shape;1536;p32"/>
          <p:cNvSpPr/>
          <p:nvPr/>
        </p:nvSpPr>
        <p:spPr>
          <a:xfrm rot="6240902">
            <a:off x="7329527" y="398100"/>
            <a:ext cx="240302" cy="452649"/>
          </a:xfrm>
          <a:custGeom>
            <a:avLst/>
            <a:gdLst/>
            <a:ahLst/>
            <a:cxnLst/>
            <a:rect l="l" t="t" r="r" b="b"/>
            <a:pathLst>
              <a:path w="4192" h="7896" extrusionOk="0">
                <a:moveTo>
                  <a:pt x="1221" y="0"/>
                </a:moveTo>
                <a:cubicBezTo>
                  <a:pt x="724" y="0"/>
                  <a:pt x="303" y="421"/>
                  <a:pt x="152" y="896"/>
                </a:cubicBezTo>
                <a:cubicBezTo>
                  <a:pt x="0" y="1372"/>
                  <a:pt x="76" y="1890"/>
                  <a:pt x="195" y="2365"/>
                </a:cubicBezTo>
                <a:cubicBezTo>
                  <a:pt x="746" y="4666"/>
                  <a:pt x="2182" y="6653"/>
                  <a:pt x="4191" y="7895"/>
                </a:cubicBezTo>
                <a:lnTo>
                  <a:pt x="3921" y="7669"/>
                </a:lnTo>
                <a:cubicBezTo>
                  <a:pt x="2603" y="5616"/>
                  <a:pt x="3759" y="2603"/>
                  <a:pt x="2301" y="659"/>
                </a:cubicBezTo>
                <a:cubicBezTo>
                  <a:pt x="2042" y="302"/>
                  <a:pt x="1664" y="0"/>
                  <a:pt x="12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32"/>
          <p:cNvSpPr/>
          <p:nvPr/>
        </p:nvSpPr>
        <p:spPr>
          <a:xfrm rot="6240902">
            <a:off x="7144826" y="217663"/>
            <a:ext cx="398802" cy="195712"/>
          </a:xfrm>
          <a:custGeom>
            <a:avLst/>
            <a:gdLst/>
            <a:ahLst/>
            <a:cxnLst/>
            <a:rect l="l" t="t" r="r" b="b"/>
            <a:pathLst>
              <a:path w="6957" h="3414" extrusionOk="0">
                <a:moveTo>
                  <a:pt x="1948" y="0"/>
                </a:moveTo>
                <a:cubicBezTo>
                  <a:pt x="1679" y="0"/>
                  <a:pt x="1410" y="28"/>
                  <a:pt x="1146" y="87"/>
                </a:cubicBezTo>
                <a:cubicBezTo>
                  <a:pt x="725" y="184"/>
                  <a:pt x="271" y="400"/>
                  <a:pt x="141" y="810"/>
                </a:cubicBezTo>
                <a:cubicBezTo>
                  <a:pt x="1" y="1264"/>
                  <a:pt x="325" y="1750"/>
                  <a:pt x="735" y="1966"/>
                </a:cubicBezTo>
                <a:cubicBezTo>
                  <a:pt x="1157" y="2182"/>
                  <a:pt x="1643" y="2182"/>
                  <a:pt x="2118" y="2204"/>
                </a:cubicBezTo>
                <a:cubicBezTo>
                  <a:pt x="3803" y="2247"/>
                  <a:pt x="5585" y="2452"/>
                  <a:pt x="6957" y="3413"/>
                </a:cubicBezTo>
                <a:cubicBezTo>
                  <a:pt x="6319" y="2420"/>
                  <a:pt x="5553" y="1480"/>
                  <a:pt x="4559" y="832"/>
                </a:cubicBezTo>
                <a:cubicBezTo>
                  <a:pt x="3790" y="322"/>
                  <a:pt x="2867" y="0"/>
                  <a:pt x="19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32"/>
          <p:cNvSpPr/>
          <p:nvPr/>
        </p:nvSpPr>
        <p:spPr>
          <a:xfrm rot="6240902">
            <a:off x="7346347" y="385645"/>
            <a:ext cx="108457" cy="152029"/>
          </a:xfrm>
          <a:custGeom>
            <a:avLst/>
            <a:gdLst/>
            <a:ahLst/>
            <a:cxnLst/>
            <a:rect l="l" t="t" r="r" b="b"/>
            <a:pathLst>
              <a:path w="1892" h="2652" extrusionOk="0">
                <a:moveTo>
                  <a:pt x="289" y="1"/>
                </a:moveTo>
                <a:cubicBezTo>
                  <a:pt x="226" y="1"/>
                  <a:pt x="165" y="20"/>
                  <a:pt x="120" y="59"/>
                </a:cubicBezTo>
                <a:cubicBezTo>
                  <a:pt x="77" y="113"/>
                  <a:pt x="55" y="167"/>
                  <a:pt x="55" y="232"/>
                </a:cubicBezTo>
                <a:cubicBezTo>
                  <a:pt x="1" y="686"/>
                  <a:pt x="347" y="1085"/>
                  <a:pt x="671" y="1409"/>
                </a:cubicBezTo>
                <a:lnTo>
                  <a:pt x="1891" y="2651"/>
                </a:lnTo>
                <a:lnTo>
                  <a:pt x="1816" y="2479"/>
                </a:lnTo>
                <a:cubicBezTo>
                  <a:pt x="1578" y="1820"/>
                  <a:pt x="1286" y="1193"/>
                  <a:pt x="951" y="588"/>
                </a:cubicBezTo>
                <a:cubicBezTo>
                  <a:pt x="811" y="351"/>
                  <a:pt x="671" y="113"/>
                  <a:pt x="411" y="27"/>
                </a:cubicBezTo>
                <a:cubicBezTo>
                  <a:pt x="373" y="9"/>
                  <a:pt x="330" y="1"/>
                  <a:pt x="28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CuadroTexto 6"/>
          <p:cNvSpPr txBox="1"/>
          <p:nvPr/>
        </p:nvSpPr>
        <p:spPr>
          <a:xfrm>
            <a:off x="5162539" y="4365714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hlinkClick r:id="rId3" action="ppaction://hlinksldjump"/>
              </a:rPr>
              <a:t>Siguiente</a:t>
            </a:r>
            <a:r>
              <a:rPr lang="es-MX" dirty="0" smtClean="0"/>
              <a:t> </a:t>
            </a:r>
            <a:r>
              <a:rPr lang="es-MX" dirty="0" smtClean="0">
                <a:hlinkClick r:id="rId3" action="ppaction://hlinksldjump"/>
              </a:rPr>
              <a:t>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0" name="Google Shape;1610;p35"/>
          <p:cNvSpPr txBox="1">
            <a:spLocks noGrp="1"/>
          </p:cNvSpPr>
          <p:nvPr>
            <p:ph type="title"/>
          </p:nvPr>
        </p:nvSpPr>
        <p:spPr>
          <a:xfrm>
            <a:off x="5536458" y="417001"/>
            <a:ext cx="3576674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Causas de la dependecia emocional</a:t>
            </a:r>
            <a:endParaRPr dirty="0"/>
          </a:p>
        </p:txBody>
      </p:sp>
      <p:sp>
        <p:nvSpPr>
          <p:cNvPr id="1611" name="Google Shape;1611;p35"/>
          <p:cNvSpPr/>
          <p:nvPr/>
        </p:nvSpPr>
        <p:spPr>
          <a:xfrm rot="-9706745">
            <a:off x="5439122" y="242837"/>
            <a:ext cx="289073" cy="174216"/>
          </a:xfrm>
          <a:custGeom>
            <a:avLst/>
            <a:gdLst/>
            <a:ahLst/>
            <a:cxnLst/>
            <a:rect l="l" t="t" r="r" b="b"/>
            <a:pathLst>
              <a:path w="4646" h="2800" extrusionOk="0">
                <a:moveTo>
                  <a:pt x="449" y="1"/>
                </a:moveTo>
                <a:cubicBezTo>
                  <a:pt x="281" y="1"/>
                  <a:pt x="180" y="84"/>
                  <a:pt x="98" y="273"/>
                </a:cubicBezTo>
                <a:cubicBezTo>
                  <a:pt x="1" y="500"/>
                  <a:pt x="185" y="586"/>
                  <a:pt x="325" y="683"/>
                </a:cubicBezTo>
                <a:cubicBezTo>
                  <a:pt x="617" y="899"/>
                  <a:pt x="930" y="1094"/>
                  <a:pt x="1221" y="1310"/>
                </a:cubicBezTo>
                <a:cubicBezTo>
                  <a:pt x="1999" y="1882"/>
                  <a:pt x="2842" y="2368"/>
                  <a:pt x="3727" y="2757"/>
                </a:cubicBezTo>
                <a:cubicBezTo>
                  <a:pt x="3800" y="2786"/>
                  <a:pt x="3875" y="2799"/>
                  <a:pt x="3950" y="2799"/>
                </a:cubicBezTo>
                <a:cubicBezTo>
                  <a:pt x="4301" y="2799"/>
                  <a:pt x="4645" y="2505"/>
                  <a:pt x="4645" y="2087"/>
                </a:cubicBezTo>
                <a:cubicBezTo>
                  <a:pt x="4591" y="2001"/>
                  <a:pt x="4537" y="1915"/>
                  <a:pt x="4472" y="1828"/>
                </a:cubicBezTo>
                <a:cubicBezTo>
                  <a:pt x="4138" y="1396"/>
                  <a:pt x="3673" y="1115"/>
                  <a:pt x="3187" y="867"/>
                </a:cubicBezTo>
                <a:cubicBezTo>
                  <a:pt x="2377" y="446"/>
                  <a:pt x="1502" y="240"/>
                  <a:pt x="627" y="24"/>
                </a:cubicBezTo>
                <a:cubicBezTo>
                  <a:pt x="560" y="9"/>
                  <a:pt x="502" y="1"/>
                  <a:pt x="44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2" name="Google Shape;1612;p35"/>
          <p:cNvSpPr/>
          <p:nvPr/>
        </p:nvSpPr>
        <p:spPr>
          <a:xfrm rot="-9706745">
            <a:off x="5492934" y="618416"/>
            <a:ext cx="232578" cy="185851"/>
          </a:xfrm>
          <a:custGeom>
            <a:avLst/>
            <a:gdLst/>
            <a:ahLst/>
            <a:cxnLst/>
            <a:rect l="l" t="t" r="r" b="b"/>
            <a:pathLst>
              <a:path w="3738" h="2987" extrusionOk="0">
                <a:moveTo>
                  <a:pt x="3089" y="0"/>
                </a:moveTo>
                <a:cubicBezTo>
                  <a:pt x="2873" y="54"/>
                  <a:pt x="2679" y="119"/>
                  <a:pt x="2474" y="206"/>
                </a:cubicBezTo>
                <a:cubicBezTo>
                  <a:pt x="1534" y="692"/>
                  <a:pt x="864" y="1480"/>
                  <a:pt x="205" y="2290"/>
                </a:cubicBezTo>
                <a:cubicBezTo>
                  <a:pt x="87" y="2431"/>
                  <a:pt x="0" y="2593"/>
                  <a:pt x="173" y="2776"/>
                </a:cubicBezTo>
                <a:cubicBezTo>
                  <a:pt x="309" y="2918"/>
                  <a:pt x="409" y="2987"/>
                  <a:pt x="522" y="2987"/>
                </a:cubicBezTo>
                <a:cubicBezTo>
                  <a:pt x="597" y="2987"/>
                  <a:pt x="678" y="2956"/>
                  <a:pt x="778" y="2895"/>
                </a:cubicBezTo>
                <a:cubicBezTo>
                  <a:pt x="1696" y="2366"/>
                  <a:pt x="2506" y="1707"/>
                  <a:pt x="3338" y="1059"/>
                </a:cubicBezTo>
                <a:cubicBezTo>
                  <a:pt x="3403" y="994"/>
                  <a:pt x="3467" y="918"/>
                  <a:pt x="3521" y="843"/>
                </a:cubicBezTo>
                <a:cubicBezTo>
                  <a:pt x="3608" y="713"/>
                  <a:pt x="3737" y="573"/>
                  <a:pt x="3629" y="411"/>
                </a:cubicBezTo>
                <a:cubicBezTo>
                  <a:pt x="3500" y="216"/>
                  <a:pt x="3370" y="22"/>
                  <a:pt x="30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3" name="Google Shape;1613;p35"/>
          <p:cNvSpPr/>
          <p:nvPr/>
        </p:nvSpPr>
        <p:spPr>
          <a:xfrm rot="-9706745">
            <a:off x="5424183" y="456338"/>
            <a:ext cx="224551" cy="68317"/>
          </a:xfrm>
          <a:custGeom>
            <a:avLst/>
            <a:gdLst/>
            <a:ahLst/>
            <a:cxnLst/>
            <a:rect l="l" t="t" r="r" b="b"/>
            <a:pathLst>
              <a:path w="3609" h="1098" extrusionOk="0">
                <a:moveTo>
                  <a:pt x="2599" y="1"/>
                </a:moveTo>
                <a:cubicBezTo>
                  <a:pt x="1832" y="1"/>
                  <a:pt x="1085" y="163"/>
                  <a:pt x="346" y="364"/>
                </a:cubicBezTo>
                <a:cubicBezTo>
                  <a:pt x="184" y="407"/>
                  <a:pt x="1" y="677"/>
                  <a:pt x="22" y="806"/>
                </a:cubicBezTo>
                <a:cubicBezTo>
                  <a:pt x="55" y="947"/>
                  <a:pt x="282" y="1098"/>
                  <a:pt x="465" y="1098"/>
                </a:cubicBezTo>
                <a:lnTo>
                  <a:pt x="1437" y="1098"/>
                </a:lnTo>
                <a:cubicBezTo>
                  <a:pt x="1761" y="1098"/>
                  <a:pt x="2090" y="1088"/>
                  <a:pt x="2421" y="1088"/>
                </a:cubicBezTo>
                <a:cubicBezTo>
                  <a:pt x="2586" y="1088"/>
                  <a:pt x="2751" y="1091"/>
                  <a:pt x="2917" y="1098"/>
                </a:cubicBezTo>
                <a:cubicBezTo>
                  <a:pt x="3252" y="1098"/>
                  <a:pt x="3446" y="914"/>
                  <a:pt x="3576" y="644"/>
                </a:cubicBezTo>
                <a:cubicBezTo>
                  <a:pt x="3608" y="569"/>
                  <a:pt x="3608" y="493"/>
                  <a:pt x="3576" y="418"/>
                </a:cubicBezTo>
                <a:cubicBezTo>
                  <a:pt x="3468" y="202"/>
                  <a:pt x="3263" y="50"/>
                  <a:pt x="3025" y="18"/>
                </a:cubicBezTo>
                <a:cubicBezTo>
                  <a:pt x="2882" y="6"/>
                  <a:pt x="2740" y="1"/>
                  <a:pt x="259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8" name="Google Shape;1698;p35"/>
          <p:cNvSpPr/>
          <p:nvPr/>
        </p:nvSpPr>
        <p:spPr>
          <a:xfrm>
            <a:off x="1901006" y="5117209"/>
            <a:ext cx="34168" cy="24552"/>
          </a:xfrm>
          <a:custGeom>
            <a:avLst/>
            <a:gdLst/>
            <a:ahLst/>
            <a:cxnLst/>
            <a:rect l="l" t="t" r="r" b="b"/>
            <a:pathLst>
              <a:path w="334" h="240" extrusionOk="0">
                <a:moveTo>
                  <a:pt x="174" y="0"/>
                </a:moveTo>
                <a:cubicBezTo>
                  <a:pt x="81" y="0"/>
                  <a:pt x="1" y="53"/>
                  <a:pt x="1" y="120"/>
                </a:cubicBezTo>
                <a:cubicBezTo>
                  <a:pt x="1" y="186"/>
                  <a:pt x="81" y="239"/>
                  <a:pt x="174" y="239"/>
                </a:cubicBezTo>
                <a:cubicBezTo>
                  <a:pt x="253" y="239"/>
                  <a:pt x="333" y="186"/>
                  <a:pt x="333" y="120"/>
                </a:cubicBezTo>
                <a:cubicBezTo>
                  <a:pt x="333" y="53"/>
                  <a:pt x="253" y="0"/>
                  <a:pt x="174" y="0"/>
                </a:cubicBezTo>
                <a:close/>
              </a:path>
            </a:pathLst>
          </a:cu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4" name="Google Shape;1914;p35"/>
          <p:cNvSpPr txBox="1">
            <a:spLocks noGrp="1"/>
          </p:cNvSpPr>
          <p:nvPr>
            <p:ph type="subTitle" idx="1"/>
          </p:nvPr>
        </p:nvSpPr>
        <p:spPr>
          <a:xfrm>
            <a:off x="5269014" y="1801801"/>
            <a:ext cx="3844118" cy="3315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algn="just" fontAlgn="base"/>
            <a:r>
              <a:rPr lang="es-MX" dirty="0"/>
              <a:t>Baja autoestima y </a:t>
            </a:r>
            <a:r>
              <a:rPr lang="es-MX" dirty="0" err="1"/>
              <a:t>autodesprecio</a:t>
            </a:r>
            <a:r>
              <a:rPr lang="es-MX" dirty="0"/>
              <a:t>.</a:t>
            </a:r>
          </a:p>
          <a:p>
            <a:pPr algn="just" fontAlgn="base"/>
            <a:r>
              <a:rPr lang="es-MX" dirty="0"/>
              <a:t>Buscan </a:t>
            </a:r>
            <a:r>
              <a:rPr lang="es-MX" dirty="0">
                <a:hlinkClick r:id="rId3"/>
              </a:rPr>
              <a:t>relaciones de pareja teniendo poco criterio</a:t>
            </a:r>
            <a:r>
              <a:rPr lang="es-MX" dirty="0"/>
              <a:t>, les </a:t>
            </a:r>
            <a:r>
              <a:rPr lang="es-MX" dirty="0">
                <a:hlinkClick r:id="rId4"/>
              </a:rPr>
              <a:t>faltan ser más asertivos</a:t>
            </a:r>
            <a:r>
              <a:rPr lang="es-MX" dirty="0"/>
              <a:t>.</a:t>
            </a:r>
          </a:p>
          <a:p>
            <a:pPr algn="just" fontAlgn="base"/>
            <a:r>
              <a:rPr lang="es-MX" dirty="0"/>
              <a:t>Tienen tendencia a depresión o ansiedad.</a:t>
            </a:r>
          </a:p>
          <a:p>
            <a:pPr algn="just" fontAlgn="base"/>
            <a:r>
              <a:rPr lang="es-MX" dirty="0"/>
              <a:t>No asuman responsabilidades.</a:t>
            </a:r>
          </a:p>
          <a:p>
            <a:pPr algn="just" fontAlgn="base"/>
            <a:r>
              <a:rPr lang="es-MX" dirty="0"/>
              <a:t>Dificultad en la toma de decisiones.</a:t>
            </a:r>
          </a:p>
          <a:p>
            <a:pPr algn="just" fontAlgn="base"/>
            <a:r>
              <a:rPr lang="es-MX" dirty="0"/>
              <a:t>Inseguridades</a:t>
            </a:r>
          </a:p>
          <a:p>
            <a:pPr algn="just" fontAlgn="base"/>
            <a:r>
              <a:rPr lang="es-MX" dirty="0"/>
              <a:t>Pueden tener problemas para hacer cosas por si solas.</a:t>
            </a:r>
          </a:p>
          <a:p>
            <a:pPr algn="just" fontAlgn="base"/>
            <a:r>
              <a:rPr lang="es-MX" dirty="0"/>
              <a:t>Dispuesto a obedecer y ser subordinados de forma desproporcionada.</a:t>
            </a:r>
          </a:p>
          <a:p>
            <a:pPr algn="just" fontAlgn="base"/>
            <a:r>
              <a:rPr lang="es-MX" dirty="0"/>
              <a:t>Poco adaptativa a nuevos entornos o situaciones.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26" name="Picture 2" descr="Adicción al amor? Dependencia emocional | Psycienc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1" y="152515"/>
            <a:ext cx="4417840" cy="416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" name="CuadroTexto 308"/>
          <p:cNvSpPr txBox="1"/>
          <p:nvPr/>
        </p:nvSpPr>
        <p:spPr>
          <a:xfrm>
            <a:off x="262546" y="4409803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Siguiente </a:t>
            </a:r>
            <a:r>
              <a:rPr lang="es-MX" dirty="0" smtClean="0">
                <a:hlinkClick r:id="rId6" action="ppaction://hlinksldjump"/>
              </a:rPr>
              <a:t>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" name="Google Shape;2027;p38"/>
          <p:cNvSpPr txBox="1">
            <a:spLocks noGrp="1"/>
          </p:cNvSpPr>
          <p:nvPr>
            <p:ph type="title"/>
          </p:nvPr>
        </p:nvSpPr>
        <p:spPr>
          <a:xfrm>
            <a:off x="786013" y="1350582"/>
            <a:ext cx="42882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s-MX" b="1" dirty="0"/>
              <a:t>Dependencia emocional en la pareja</a:t>
            </a:r>
            <a:br>
              <a:rPr lang="es-MX" b="1" dirty="0"/>
            </a:br>
            <a:endParaRPr dirty="0"/>
          </a:p>
        </p:txBody>
      </p:sp>
      <p:sp>
        <p:nvSpPr>
          <p:cNvPr id="2030" name="Google Shape;2030;p38"/>
          <p:cNvSpPr/>
          <p:nvPr/>
        </p:nvSpPr>
        <p:spPr>
          <a:xfrm rot="-9793562">
            <a:off x="4629253" y="338305"/>
            <a:ext cx="158669" cy="244154"/>
          </a:xfrm>
          <a:custGeom>
            <a:avLst/>
            <a:gdLst/>
            <a:ahLst/>
            <a:cxnLst/>
            <a:rect l="l" t="t" r="r" b="b"/>
            <a:pathLst>
              <a:path w="1708" h="2628" extrusionOk="0">
                <a:moveTo>
                  <a:pt x="1535" y="1"/>
                </a:moveTo>
                <a:cubicBezTo>
                  <a:pt x="1413" y="1"/>
                  <a:pt x="1292" y="33"/>
                  <a:pt x="1189" y="89"/>
                </a:cubicBezTo>
                <a:cubicBezTo>
                  <a:pt x="713" y="305"/>
                  <a:pt x="346" y="694"/>
                  <a:pt x="152" y="1169"/>
                </a:cubicBezTo>
                <a:cubicBezTo>
                  <a:pt x="44" y="1396"/>
                  <a:pt x="1" y="1655"/>
                  <a:pt x="44" y="1904"/>
                </a:cubicBezTo>
                <a:cubicBezTo>
                  <a:pt x="87" y="2228"/>
                  <a:pt x="249" y="2487"/>
                  <a:pt x="584" y="2595"/>
                </a:cubicBezTo>
                <a:cubicBezTo>
                  <a:pt x="638" y="2606"/>
                  <a:pt x="692" y="2617"/>
                  <a:pt x="746" y="2628"/>
                </a:cubicBezTo>
                <a:lnTo>
                  <a:pt x="811" y="2628"/>
                </a:lnTo>
                <a:cubicBezTo>
                  <a:pt x="1102" y="2552"/>
                  <a:pt x="1178" y="2466"/>
                  <a:pt x="1199" y="2163"/>
                </a:cubicBezTo>
                <a:cubicBezTo>
                  <a:pt x="1210" y="2012"/>
                  <a:pt x="1210" y="1850"/>
                  <a:pt x="1199" y="1699"/>
                </a:cubicBezTo>
                <a:cubicBezTo>
                  <a:pt x="1156" y="1169"/>
                  <a:pt x="1307" y="640"/>
                  <a:pt x="1610" y="197"/>
                </a:cubicBezTo>
                <a:cubicBezTo>
                  <a:pt x="1621" y="176"/>
                  <a:pt x="1642" y="143"/>
                  <a:pt x="1653" y="111"/>
                </a:cubicBezTo>
                <a:cubicBezTo>
                  <a:pt x="1707" y="35"/>
                  <a:pt x="1696" y="3"/>
                  <a:pt x="1588" y="3"/>
                </a:cubicBezTo>
                <a:cubicBezTo>
                  <a:pt x="1570" y="2"/>
                  <a:pt x="1553" y="1"/>
                  <a:pt x="153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1" name="Google Shape;2031;p38"/>
          <p:cNvSpPr/>
          <p:nvPr/>
        </p:nvSpPr>
        <p:spPr>
          <a:xfrm rot="9348724">
            <a:off x="4381145" y="615387"/>
            <a:ext cx="516419" cy="314255"/>
          </a:xfrm>
          <a:custGeom>
            <a:avLst/>
            <a:gdLst/>
            <a:ahLst/>
            <a:cxnLst/>
            <a:rect l="l" t="t" r="r" b="b"/>
            <a:pathLst>
              <a:path w="6784" h="4128" extrusionOk="0">
                <a:moveTo>
                  <a:pt x="1313" y="1"/>
                </a:moveTo>
                <a:cubicBezTo>
                  <a:pt x="1019" y="1"/>
                  <a:pt x="728" y="101"/>
                  <a:pt x="497" y="291"/>
                </a:cubicBezTo>
                <a:cubicBezTo>
                  <a:pt x="108" y="594"/>
                  <a:pt x="0" y="1026"/>
                  <a:pt x="76" y="1490"/>
                </a:cubicBezTo>
                <a:cubicBezTo>
                  <a:pt x="173" y="2041"/>
                  <a:pt x="454" y="2549"/>
                  <a:pt x="886" y="2905"/>
                </a:cubicBezTo>
                <a:cubicBezTo>
                  <a:pt x="1210" y="3175"/>
                  <a:pt x="1566" y="3402"/>
                  <a:pt x="1955" y="3564"/>
                </a:cubicBezTo>
                <a:cubicBezTo>
                  <a:pt x="2827" y="3933"/>
                  <a:pt x="3767" y="4127"/>
                  <a:pt x="4720" y="4127"/>
                </a:cubicBezTo>
                <a:cubicBezTo>
                  <a:pt x="4771" y="4127"/>
                  <a:pt x="4821" y="4127"/>
                  <a:pt x="4871" y="4126"/>
                </a:cubicBezTo>
                <a:cubicBezTo>
                  <a:pt x="4911" y="4126"/>
                  <a:pt x="4951" y="4127"/>
                  <a:pt x="4991" y="4127"/>
                </a:cubicBezTo>
                <a:cubicBezTo>
                  <a:pt x="5428" y="4127"/>
                  <a:pt x="5872" y="4073"/>
                  <a:pt x="6297" y="3974"/>
                </a:cubicBezTo>
                <a:cubicBezTo>
                  <a:pt x="6448" y="3942"/>
                  <a:pt x="6589" y="3888"/>
                  <a:pt x="6707" y="3802"/>
                </a:cubicBezTo>
                <a:cubicBezTo>
                  <a:pt x="6772" y="3769"/>
                  <a:pt x="6783" y="3737"/>
                  <a:pt x="6751" y="3694"/>
                </a:cubicBezTo>
                <a:cubicBezTo>
                  <a:pt x="6707" y="3640"/>
                  <a:pt x="6643" y="3618"/>
                  <a:pt x="6578" y="3618"/>
                </a:cubicBezTo>
                <a:cubicBezTo>
                  <a:pt x="6448" y="3618"/>
                  <a:pt x="6319" y="3607"/>
                  <a:pt x="6200" y="3586"/>
                </a:cubicBezTo>
                <a:cubicBezTo>
                  <a:pt x="5703" y="3478"/>
                  <a:pt x="5249" y="3272"/>
                  <a:pt x="4850" y="2959"/>
                </a:cubicBezTo>
                <a:cubicBezTo>
                  <a:pt x="4407" y="2613"/>
                  <a:pt x="3996" y="2225"/>
                  <a:pt x="3640" y="1793"/>
                </a:cubicBezTo>
                <a:cubicBezTo>
                  <a:pt x="3316" y="1436"/>
                  <a:pt x="3003" y="1069"/>
                  <a:pt x="2668" y="712"/>
                </a:cubicBezTo>
                <a:cubicBezTo>
                  <a:pt x="2430" y="453"/>
                  <a:pt x="2149" y="248"/>
                  <a:pt x="1825" y="108"/>
                </a:cubicBezTo>
                <a:cubicBezTo>
                  <a:pt x="1661" y="35"/>
                  <a:pt x="1486" y="1"/>
                  <a:pt x="131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2" name="Google Shape;2032;p38"/>
          <p:cNvSpPr/>
          <p:nvPr/>
        </p:nvSpPr>
        <p:spPr>
          <a:xfrm rot="9348668">
            <a:off x="4252151" y="262972"/>
            <a:ext cx="423527" cy="322283"/>
          </a:xfrm>
          <a:custGeom>
            <a:avLst/>
            <a:gdLst/>
            <a:ahLst/>
            <a:cxnLst/>
            <a:rect l="l" t="t" r="r" b="b"/>
            <a:pathLst>
              <a:path w="4559" h="3469" extrusionOk="0">
                <a:moveTo>
                  <a:pt x="3796" y="1"/>
                </a:moveTo>
                <a:cubicBezTo>
                  <a:pt x="2987" y="1"/>
                  <a:pt x="2195" y="216"/>
                  <a:pt x="1502" y="622"/>
                </a:cubicBezTo>
                <a:cubicBezTo>
                  <a:pt x="919" y="946"/>
                  <a:pt x="454" y="1443"/>
                  <a:pt x="174" y="2037"/>
                </a:cubicBezTo>
                <a:cubicBezTo>
                  <a:pt x="66" y="2253"/>
                  <a:pt x="12" y="2480"/>
                  <a:pt x="1" y="2706"/>
                </a:cubicBezTo>
                <a:cubicBezTo>
                  <a:pt x="12" y="2782"/>
                  <a:pt x="12" y="2847"/>
                  <a:pt x="22" y="2912"/>
                </a:cubicBezTo>
                <a:cubicBezTo>
                  <a:pt x="51" y="3231"/>
                  <a:pt x="323" y="3468"/>
                  <a:pt x="628" y="3468"/>
                </a:cubicBezTo>
                <a:cubicBezTo>
                  <a:pt x="674" y="3468"/>
                  <a:pt x="721" y="3463"/>
                  <a:pt x="768" y="3452"/>
                </a:cubicBezTo>
                <a:cubicBezTo>
                  <a:pt x="1048" y="3409"/>
                  <a:pt x="1297" y="3279"/>
                  <a:pt x="1491" y="3085"/>
                </a:cubicBezTo>
                <a:cubicBezTo>
                  <a:pt x="1740" y="2825"/>
                  <a:pt x="1988" y="2555"/>
                  <a:pt x="2226" y="2274"/>
                </a:cubicBezTo>
                <a:cubicBezTo>
                  <a:pt x="2582" y="1799"/>
                  <a:pt x="2982" y="1346"/>
                  <a:pt x="3403" y="924"/>
                </a:cubicBezTo>
                <a:cubicBezTo>
                  <a:pt x="3695" y="633"/>
                  <a:pt x="4040" y="406"/>
                  <a:pt x="4418" y="265"/>
                </a:cubicBezTo>
                <a:cubicBezTo>
                  <a:pt x="4451" y="255"/>
                  <a:pt x="4472" y="244"/>
                  <a:pt x="4505" y="233"/>
                </a:cubicBezTo>
                <a:cubicBezTo>
                  <a:pt x="4548" y="201"/>
                  <a:pt x="4559" y="157"/>
                  <a:pt x="4516" y="125"/>
                </a:cubicBezTo>
                <a:cubicBezTo>
                  <a:pt x="4472" y="93"/>
                  <a:pt x="4418" y="71"/>
                  <a:pt x="4364" y="60"/>
                </a:cubicBezTo>
                <a:cubicBezTo>
                  <a:pt x="4246" y="39"/>
                  <a:pt x="4138" y="17"/>
                  <a:pt x="4019" y="6"/>
                </a:cubicBezTo>
                <a:cubicBezTo>
                  <a:pt x="3945" y="3"/>
                  <a:pt x="3870" y="1"/>
                  <a:pt x="37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CuadroTexto 2"/>
          <p:cNvSpPr txBox="1"/>
          <p:nvPr/>
        </p:nvSpPr>
        <p:spPr>
          <a:xfrm>
            <a:off x="0" y="1868557"/>
            <a:ext cx="47504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Para que una pareja funcione adecuadamente, es importante un cierto grado de dependencia emocional sana, pues si se funciona de forma completamente independiente la relación puede terminar siendo disfuncional</a:t>
            </a:r>
            <a:r>
              <a:rPr lang="es-MX" dirty="0" smtClean="0"/>
              <a:t>.</a:t>
            </a:r>
            <a:endParaRPr lang="es-MX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Sin embargo, si uno de los dos cónyuges tiene un alto grado de dependencia, se convierte en una relación desequilibrada, pues la persona dependiente puede sentirse inferior a su pareja sentimental y está dispuesta a obedecer a todo.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Incluso podemos citar que, las personas con alto grado de dependencia emocional, eligen parejas explotadoras, narcisistas, manipuladoras, poco empáticas y poco </a:t>
            </a:r>
            <a:r>
              <a:rPr lang="es-MX" dirty="0" smtClean="0"/>
              <a:t>afectuosas</a:t>
            </a:r>
            <a:r>
              <a:rPr lang="es-MX" dirty="0"/>
              <a:t>.</a:t>
            </a:r>
          </a:p>
        </p:txBody>
      </p:sp>
      <p:pic>
        <p:nvPicPr>
          <p:cNvPr id="2052" name="Picture 4" descr="Si a menudo dices estas frases, sufres dependencia emocional de tu pare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778" y="1330837"/>
            <a:ext cx="4187355" cy="253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5162539" y="4365714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Siguiente </a:t>
            </a:r>
            <a:r>
              <a:rPr lang="es-MX" dirty="0" smtClean="0"/>
              <a:t>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8" name="Google Shape;2038;p39"/>
          <p:cNvSpPr txBox="1">
            <a:spLocks noGrp="1"/>
          </p:cNvSpPr>
          <p:nvPr>
            <p:ph type="title"/>
          </p:nvPr>
        </p:nvSpPr>
        <p:spPr>
          <a:xfrm>
            <a:off x="0" y="470151"/>
            <a:ext cx="768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MX" b="1" dirty="0"/>
              <a:t>¿Cómo identificar si tengo un rasgo elevado de dependencia emocional?</a:t>
            </a:r>
            <a:endParaRPr dirty="0">
              <a:latin typeface="Leckerli One"/>
              <a:ea typeface="Leckerli One"/>
              <a:cs typeface="Leckerli One"/>
              <a:sym typeface="Leckerli One"/>
            </a:endParaRPr>
          </a:p>
        </p:txBody>
      </p:sp>
      <p:sp>
        <p:nvSpPr>
          <p:cNvPr id="2049" name="Google Shape;2049;p39"/>
          <p:cNvSpPr txBox="1"/>
          <p:nvPr/>
        </p:nvSpPr>
        <p:spPr>
          <a:xfrm>
            <a:off x="2984200" y="1112400"/>
            <a:ext cx="2047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Leckerli One"/>
                <a:ea typeface="Leckerli One"/>
                <a:cs typeface="Leckerli One"/>
                <a:sym typeface="Leckerli One"/>
              </a:rPr>
              <a:t>2004</a:t>
            </a:r>
            <a:endParaRPr sz="2000">
              <a:solidFill>
                <a:schemeClr val="dk1"/>
              </a:solidFill>
              <a:latin typeface="Leckerli One"/>
              <a:ea typeface="Leckerli One"/>
              <a:cs typeface="Leckerli One"/>
              <a:sym typeface="Leckerli One"/>
            </a:endParaRPr>
          </a:p>
        </p:txBody>
      </p:sp>
      <p:cxnSp>
        <p:nvCxnSpPr>
          <p:cNvPr id="2050" name="Google Shape;2050;p39"/>
          <p:cNvCxnSpPr/>
          <p:nvPr/>
        </p:nvCxnSpPr>
        <p:spPr>
          <a:xfrm>
            <a:off x="1772063" y="3258038"/>
            <a:ext cx="0" cy="314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51" name="Google Shape;2051;p39"/>
          <p:cNvCxnSpPr/>
          <p:nvPr/>
        </p:nvCxnSpPr>
        <p:spPr>
          <a:xfrm>
            <a:off x="6491238" y="3258038"/>
            <a:ext cx="0" cy="314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54" name="Google Shape;2054;p39"/>
          <p:cNvCxnSpPr/>
          <p:nvPr/>
        </p:nvCxnSpPr>
        <p:spPr>
          <a:xfrm>
            <a:off x="4014738" y="2238863"/>
            <a:ext cx="0" cy="314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055" name="Google Shape;2055;p39"/>
          <p:cNvSpPr/>
          <p:nvPr/>
        </p:nvSpPr>
        <p:spPr>
          <a:xfrm rot="-9793562">
            <a:off x="7095013" y="774203"/>
            <a:ext cx="158669" cy="244154"/>
          </a:xfrm>
          <a:custGeom>
            <a:avLst/>
            <a:gdLst/>
            <a:ahLst/>
            <a:cxnLst/>
            <a:rect l="l" t="t" r="r" b="b"/>
            <a:pathLst>
              <a:path w="1708" h="2628" extrusionOk="0">
                <a:moveTo>
                  <a:pt x="1535" y="1"/>
                </a:moveTo>
                <a:cubicBezTo>
                  <a:pt x="1413" y="1"/>
                  <a:pt x="1292" y="33"/>
                  <a:pt x="1189" y="89"/>
                </a:cubicBezTo>
                <a:cubicBezTo>
                  <a:pt x="713" y="305"/>
                  <a:pt x="346" y="694"/>
                  <a:pt x="152" y="1169"/>
                </a:cubicBezTo>
                <a:cubicBezTo>
                  <a:pt x="44" y="1396"/>
                  <a:pt x="1" y="1655"/>
                  <a:pt x="44" y="1904"/>
                </a:cubicBezTo>
                <a:cubicBezTo>
                  <a:pt x="87" y="2228"/>
                  <a:pt x="249" y="2487"/>
                  <a:pt x="584" y="2595"/>
                </a:cubicBezTo>
                <a:cubicBezTo>
                  <a:pt x="638" y="2606"/>
                  <a:pt x="692" y="2617"/>
                  <a:pt x="746" y="2628"/>
                </a:cubicBezTo>
                <a:lnTo>
                  <a:pt x="811" y="2628"/>
                </a:lnTo>
                <a:cubicBezTo>
                  <a:pt x="1102" y="2552"/>
                  <a:pt x="1178" y="2466"/>
                  <a:pt x="1199" y="2163"/>
                </a:cubicBezTo>
                <a:cubicBezTo>
                  <a:pt x="1210" y="2012"/>
                  <a:pt x="1210" y="1850"/>
                  <a:pt x="1199" y="1699"/>
                </a:cubicBezTo>
                <a:cubicBezTo>
                  <a:pt x="1156" y="1169"/>
                  <a:pt x="1307" y="640"/>
                  <a:pt x="1610" y="197"/>
                </a:cubicBezTo>
                <a:cubicBezTo>
                  <a:pt x="1621" y="176"/>
                  <a:pt x="1642" y="143"/>
                  <a:pt x="1653" y="111"/>
                </a:cubicBezTo>
                <a:cubicBezTo>
                  <a:pt x="1707" y="35"/>
                  <a:pt x="1696" y="3"/>
                  <a:pt x="1588" y="3"/>
                </a:cubicBezTo>
                <a:cubicBezTo>
                  <a:pt x="1570" y="2"/>
                  <a:pt x="1553" y="1"/>
                  <a:pt x="153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6" name="Google Shape;2056;p39"/>
          <p:cNvSpPr/>
          <p:nvPr/>
        </p:nvSpPr>
        <p:spPr>
          <a:xfrm rot="9348724">
            <a:off x="7005272" y="1016657"/>
            <a:ext cx="516419" cy="314255"/>
          </a:xfrm>
          <a:custGeom>
            <a:avLst/>
            <a:gdLst/>
            <a:ahLst/>
            <a:cxnLst/>
            <a:rect l="l" t="t" r="r" b="b"/>
            <a:pathLst>
              <a:path w="6784" h="4128" extrusionOk="0">
                <a:moveTo>
                  <a:pt x="1313" y="1"/>
                </a:moveTo>
                <a:cubicBezTo>
                  <a:pt x="1019" y="1"/>
                  <a:pt x="728" y="101"/>
                  <a:pt x="497" y="291"/>
                </a:cubicBezTo>
                <a:cubicBezTo>
                  <a:pt x="108" y="594"/>
                  <a:pt x="0" y="1026"/>
                  <a:pt x="76" y="1490"/>
                </a:cubicBezTo>
                <a:cubicBezTo>
                  <a:pt x="173" y="2041"/>
                  <a:pt x="454" y="2549"/>
                  <a:pt x="886" y="2905"/>
                </a:cubicBezTo>
                <a:cubicBezTo>
                  <a:pt x="1210" y="3175"/>
                  <a:pt x="1566" y="3402"/>
                  <a:pt x="1955" y="3564"/>
                </a:cubicBezTo>
                <a:cubicBezTo>
                  <a:pt x="2827" y="3933"/>
                  <a:pt x="3767" y="4127"/>
                  <a:pt x="4720" y="4127"/>
                </a:cubicBezTo>
                <a:cubicBezTo>
                  <a:pt x="4771" y="4127"/>
                  <a:pt x="4821" y="4127"/>
                  <a:pt x="4871" y="4126"/>
                </a:cubicBezTo>
                <a:cubicBezTo>
                  <a:pt x="4911" y="4126"/>
                  <a:pt x="4951" y="4127"/>
                  <a:pt x="4991" y="4127"/>
                </a:cubicBezTo>
                <a:cubicBezTo>
                  <a:pt x="5428" y="4127"/>
                  <a:pt x="5872" y="4073"/>
                  <a:pt x="6297" y="3974"/>
                </a:cubicBezTo>
                <a:cubicBezTo>
                  <a:pt x="6448" y="3942"/>
                  <a:pt x="6589" y="3888"/>
                  <a:pt x="6707" y="3802"/>
                </a:cubicBezTo>
                <a:cubicBezTo>
                  <a:pt x="6772" y="3769"/>
                  <a:pt x="6783" y="3737"/>
                  <a:pt x="6751" y="3694"/>
                </a:cubicBezTo>
                <a:cubicBezTo>
                  <a:pt x="6707" y="3640"/>
                  <a:pt x="6643" y="3618"/>
                  <a:pt x="6578" y="3618"/>
                </a:cubicBezTo>
                <a:cubicBezTo>
                  <a:pt x="6448" y="3618"/>
                  <a:pt x="6319" y="3607"/>
                  <a:pt x="6200" y="3586"/>
                </a:cubicBezTo>
                <a:cubicBezTo>
                  <a:pt x="5703" y="3478"/>
                  <a:pt x="5249" y="3272"/>
                  <a:pt x="4850" y="2959"/>
                </a:cubicBezTo>
                <a:cubicBezTo>
                  <a:pt x="4407" y="2613"/>
                  <a:pt x="3996" y="2225"/>
                  <a:pt x="3640" y="1793"/>
                </a:cubicBezTo>
                <a:cubicBezTo>
                  <a:pt x="3316" y="1436"/>
                  <a:pt x="3003" y="1069"/>
                  <a:pt x="2668" y="712"/>
                </a:cubicBezTo>
                <a:cubicBezTo>
                  <a:pt x="2430" y="453"/>
                  <a:pt x="2149" y="248"/>
                  <a:pt x="1825" y="108"/>
                </a:cubicBezTo>
                <a:cubicBezTo>
                  <a:pt x="1661" y="35"/>
                  <a:pt x="1486" y="1"/>
                  <a:pt x="131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7" name="Google Shape;2057;p39"/>
          <p:cNvSpPr/>
          <p:nvPr/>
        </p:nvSpPr>
        <p:spPr>
          <a:xfrm rot="9348668">
            <a:off x="6851394" y="560996"/>
            <a:ext cx="423527" cy="322283"/>
          </a:xfrm>
          <a:custGeom>
            <a:avLst/>
            <a:gdLst/>
            <a:ahLst/>
            <a:cxnLst/>
            <a:rect l="l" t="t" r="r" b="b"/>
            <a:pathLst>
              <a:path w="4559" h="3469" extrusionOk="0">
                <a:moveTo>
                  <a:pt x="3796" y="1"/>
                </a:moveTo>
                <a:cubicBezTo>
                  <a:pt x="2987" y="1"/>
                  <a:pt x="2195" y="216"/>
                  <a:pt x="1502" y="622"/>
                </a:cubicBezTo>
                <a:cubicBezTo>
                  <a:pt x="919" y="946"/>
                  <a:pt x="454" y="1443"/>
                  <a:pt x="174" y="2037"/>
                </a:cubicBezTo>
                <a:cubicBezTo>
                  <a:pt x="66" y="2253"/>
                  <a:pt x="12" y="2480"/>
                  <a:pt x="1" y="2706"/>
                </a:cubicBezTo>
                <a:cubicBezTo>
                  <a:pt x="12" y="2782"/>
                  <a:pt x="12" y="2847"/>
                  <a:pt x="22" y="2912"/>
                </a:cubicBezTo>
                <a:cubicBezTo>
                  <a:pt x="51" y="3231"/>
                  <a:pt x="323" y="3468"/>
                  <a:pt x="628" y="3468"/>
                </a:cubicBezTo>
                <a:cubicBezTo>
                  <a:pt x="674" y="3468"/>
                  <a:pt x="721" y="3463"/>
                  <a:pt x="768" y="3452"/>
                </a:cubicBezTo>
                <a:cubicBezTo>
                  <a:pt x="1048" y="3409"/>
                  <a:pt x="1297" y="3279"/>
                  <a:pt x="1491" y="3085"/>
                </a:cubicBezTo>
                <a:cubicBezTo>
                  <a:pt x="1740" y="2825"/>
                  <a:pt x="1988" y="2555"/>
                  <a:pt x="2226" y="2274"/>
                </a:cubicBezTo>
                <a:cubicBezTo>
                  <a:pt x="2582" y="1799"/>
                  <a:pt x="2982" y="1346"/>
                  <a:pt x="3403" y="924"/>
                </a:cubicBezTo>
                <a:cubicBezTo>
                  <a:pt x="3695" y="633"/>
                  <a:pt x="4040" y="406"/>
                  <a:pt x="4418" y="265"/>
                </a:cubicBezTo>
                <a:cubicBezTo>
                  <a:pt x="4451" y="255"/>
                  <a:pt x="4472" y="244"/>
                  <a:pt x="4505" y="233"/>
                </a:cubicBezTo>
                <a:cubicBezTo>
                  <a:pt x="4548" y="201"/>
                  <a:pt x="4559" y="157"/>
                  <a:pt x="4516" y="125"/>
                </a:cubicBezTo>
                <a:cubicBezTo>
                  <a:pt x="4472" y="93"/>
                  <a:pt x="4418" y="71"/>
                  <a:pt x="4364" y="60"/>
                </a:cubicBezTo>
                <a:cubicBezTo>
                  <a:pt x="4246" y="39"/>
                  <a:pt x="4138" y="17"/>
                  <a:pt x="4019" y="6"/>
                </a:cubicBezTo>
                <a:cubicBezTo>
                  <a:pt x="3945" y="3"/>
                  <a:pt x="3870" y="1"/>
                  <a:pt x="37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139148" y="1709530"/>
            <a:ext cx="38755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Tendencia a anular nuestros propios deseos al favor de la otra persona.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Necesidad de involucrar a la otra persona en todas nuestras actividades o pedir su opinión ante cualquier decisión.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Si nuestra felicidad se centra en nuestra pareja.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Si nos resulta complicado defender una opinión opuesta a la opinión de la otra persona.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Tener un miedo constante a perder a esta persona.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MX" dirty="0"/>
              <a:t>Sensación de malestar y sentimientos de culpabilidad cuando vamos a la contra de la otra persona.</a:t>
            </a:r>
          </a:p>
          <a:p>
            <a:endParaRPr lang="es-MX" dirty="0"/>
          </a:p>
        </p:txBody>
      </p:sp>
      <p:pic>
        <p:nvPicPr>
          <p:cNvPr id="3074" name="Picture 2" descr="Qué es la dependencia emocional: cómo reconocer sus síntom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001" y="1916831"/>
            <a:ext cx="4294473" cy="246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uadroTexto 24"/>
          <p:cNvSpPr txBox="1"/>
          <p:nvPr/>
        </p:nvSpPr>
        <p:spPr>
          <a:xfrm>
            <a:off x="4737196" y="4482822"/>
            <a:ext cx="2226365" cy="61138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Siguiente</a:t>
            </a:r>
            <a:r>
              <a:rPr lang="es-MX" dirty="0" smtClean="0"/>
              <a:t> diapositiva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Google Shape;2063;p40"/>
          <p:cNvSpPr txBox="1">
            <a:spLocks noGrp="1"/>
          </p:cNvSpPr>
          <p:nvPr>
            <p:ph type="title"/>
          </p:nvPr>
        </p:nvSpPr>
        <p:spPr>
          <a:xfrm>
            <a:off x="747000" y="326816"/>
            <a:ext cx="768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b="1" dirty="0" smtClean="0"/>
              <a:t>¿Cómo </a:t>
            </a:r>
            <a:r>
              <a:rPr lang="es-MX" b="1" dirty="0"/>
              <a:t>combatir</a:t>
            </a:r>
            <a:r>
              <a:rPr lang="es-MX" dirty="0"/>
              <a:t> </a:t>
            </a:r>
            <a:r>
              <a:rPr lang="es-MX" b="1" dirty="0"/>
              <a:t>la </a:t>
            </a:r>
            <a:r>
              <a:rPr lang="es-MX" b="1" dirty="0" smtClean="0"/>
              <a:t>dependencia? </a:t>
            </a:r>
            <a:r>
              <a:rPr lang="es-MX" b="1" dirty="0"/>
              <a:t>emocional</a:t>
            </a:r>
            <a:br>
              <a:rPr lang="es-MX" b="1" dirty="0"/>
            </a:br>
            <a:endParaRPr dirty="0"/>
          </a:p>
        </p:txBody>
      </p:sp>
      <p:cxnSp>
        <p:nvCxnSpPr>
          <p:cNvPr id="2078" name="Google Shape;2078;p40"/>
          <p:cNvCxnSpPr/>
          <p:nvPr/>
        </p:nvCxnSpPr>
        <p:spPr>
          <a:xfrm>
            <a:off x="4014738" y="2238863"/>
            <a:ext cx="0" cy="314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079" name="Google Shape;2079;p40"/>
          <p:cNvSpPr/>
          <p:nvPr/>
        </p:nvSpPr>
        <p:spPr>
          <a:xfrm rot="-9793562">
            <a:off x="3079694" y="1012296"/>
            <a:ext cx="158669" cy="244154"/>
          </a:xfrm>
          <a:custGeom>
            <a:avLst/>
            <a:gdLst/>
            <a:ahLst/>
            <a:cxnLst/>
            <a:rect l="l" t="t" r="r" b="b"/>
            <a:pathLst>
              <a:path w="1708" h="2628" extrusionOk="0">
                <a:moveTo>
                  <a:pt x="1535" y="1"/>
                </a:moveTo>
                <a:cubicBezTo>
                  <a:pt x="1413" y="1"/>
                  <a:pt x="1292" y="33"/>
                  <a:pt x="1189" y="89"/>
                </a:cubicBezTo>
                <a:cubicBezTo>
                  <a:pt x="713" y="305"/>
                  <a:pt x="346" y="694"/>
                  <a:pt x="152" y="1169"/>
                </a:cubicBezTo>
                <a:cubicBezTo>
                  <a:pt x="44" y="1396"/>
                  <a:pt x="1" y="1655"/>
                  <a:pt x="44" y="1904"/>
                </a:cubicBezTo>
                <a:cubicBezTo>
                  <a:pt x="87" y="2228"/>
                  <a:pt x="249" y="2487"/>
                  <a:pt x="584" y="2595"/>
                </a:cubicBezTo>
                <a:cubicBezTo>
                  <a:pt x="638" y="2606"/>
                  <a:pt x="692" y="2617"/>
                  <a:pt x="746" y="2628"/>
                </a:cubicBezTo>
                <a:lnTo>
                  <a:pt x="811" y="2628"/>
                </a:lnTo>
                <a:cubicBezTo>
                  <a:pt x="1102" y="2552"/>
                  <a:pt x="1178" y="2466"/>
                  <a:pt x="1199" y="2163"/>
                </a:cubicBezTo>
                <a:cubicBezTo>
                  <a:pt x="1210" y="2012"/>
                  <a:pt x="1210" y="1850"/>
                  <a:pt x="1199" y="1699"/>
                </a:cubicBezTo>
                <a:cubicBezTo>
                  <a:pt x="1156" y="1169"/>
                  <a:pt x="1307" y="640"/>
                  <a:pt x="1610" y="197"/>
                </a:cubicBezTo>
                <a:cubicBezTo>
                  <a:pt x="1621" y="176"/>
                  <a:pt x="1642" y="143"/>
                  <a:pt x="1653" y="111"/>
                </a:cubicBezTo>
                <a:cubicBezTo>
                  <a:pt x="1707" y="35"/>
                  <a:pt x="1696" y="3"/>
                  <a:pt x="1588" y="3"/>
                </a:cubicBezTo>
                <a:cubicBezTo>
                  <a:pt x="1570" y="2"/>
                  <a:pt x="1553" y="1"/>
                  <a:pt x="153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0" name="Google Shape;2080;p40"/>
          <p:cNvSpPr/>
          <p:nvPr/>
        </p:nvSpPr>
        <p:spPr>
          <a:xfrm rot="9348724">
            <a:off x="2905921" y="1198387"/>
            <a:ext cx="516419" cy="314255"/>
          </a:xfrm>
          <a:custGeom>
            <a:avLst/>
            <a:gdLst/>
            <a:ahLst/>
            <a:cxnLst/>
            <a:rect l="l" t="t" r="r" b="b"/>
            <a:pathLst>
              <a:path w="6784" h="4128" extrusionOk="0">
                <a:moveTo>
                  <a:pt x="1313" y="1"/>
                </a:moveTo>
                <a:cubicBezTo>
                  <a:pt x="1019" y="1"/>
                  <a:pt x="728" y="101"/>
                  <a:pt x="497" y="291"/>
                </a:cubicBezTo>
                <a:cubicBezTo>
                  <a:pt x="108" y="594"/>
                  <a:pt x="0" y="1026"/>
                  <a:pt x="76" y="1490"/>
                </a:cubicBezTo>
                <a:cubicBezTo>
                  <a:pt x="173" y="2041"/>
                  <a:pt x="454" y="2549"/>
                  <a:pt x="886" y="2905"/>
                </a:cubicBezTo>
                <a:cubicBezTo>
                  <a:pt x="1210" y="3175"/>
                  <a:pt x="1566" y="3402"/>
                  <a:pt x="1955" y="3564"/>
                </a:cubicBezTo>
                <a:cubicBezTo>
                  <a:pt x="2827" y="3933"/>
                  <a:pt x="3767" y="4127"/>
                  <a:pt x="4720" y="4127"/>
                </a:cubicBezTo>
                <a:cubicBezTo>
                  <a:pt x="4771" y="4127"/>
                  <a:pt x="4821" y="4127"/>
                  <a:pt x="4871" y="4126"/>
                </a:cubicBezTo>
                <a:cubicBezTo>
                  <a:pt x="4911" y="4126"/>
                  <a:pt x="4951" y="4127"/>
                  <a:pt x="4991" y="4127"/>
                </a:cubicBezTo>
                <a:cubicBezTo>
                  <a:pt x="5428" y="4127"/>
                  <a:pt x="5872" y="4073"/>
                  <a:pt x="6297" y="3974"/>
                </a:cubicBezTo>
                <a:cubicBezTo>
                  <a:pt x="6448" y="3942"/>
                  <a:pt x="6589" y="3888"/>
                  <a:pt x="6707" y="3802"/>
                </a:cubicBezTo>
                <a:cubicBezTo>
                  <a:pt x="6772" y="3769"/>
                  <a:pt x="6783" y="3737"/>
                  <a:pt x="6751" y="3694"/>
                </a:cubicBezTo>
                <a:cubicBezTo>
                  <a:pt x="6707" y="3640"/>
                  <a:pt x="6643" y="3618"/>
                  <a:pt x="6578" y="3618"/>
                </a:cubicBezTo>
                <a:cubicBezTo>
                  <a:pt x="6448" y="3618"/>
                  <a:pt x="6319" y="3607"/>
                  <a:pt x="6200" y="3586"/>
                </a:cubicBezTo>
                <a:cubicBezTo>
                  <a:pt x="5703" y="3478"/>
                  <a:pt x="5249" y="3272"/>
                  <a:pt x="4850" y="2959"/>
                </a:cubicBezTo>
                <a:cubicBezTo>
                  <a:pt x="4407" y="2613"/>
                  <a:pt x="3996" y="2225"/>
                  <a:pt x="3640" y="1793"/>
                </a:cubicBezTo>
                <a:cubicBezTo>
                  <a:pt x="3316" y="1436"/>
                  <a:pt x="3003" y="1069"/>
                  <a:pt x="2668" y="712"/>
                </a:cubicBezTo>
                <a:cubicBezTo>
                  <a:pt x="2430" y="453"/>
                  <a:pt x="2149" y="248"/>
                  <a:pt x="1825" y="108"/>
                </a:cubicBezTo>
                <a:cubicBezTo>
                  <a:pt x="1661" y="35"/>
                  <a:pt x="1486" y="1"/>
                  <a:pt x="131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1" name="Google Shape;2081;p40"/>
          <p:cNvSpPr/>
          <p:nvPr/>
        </p:nvSpPr>
        <p:spPr>
          <a:xfrm rot="9348668">
            <a:off x="2753478" y="828312"/>
            <a:ext cx="423527" cy="322283"/>
          </a:xfrm>
          <a:custGeom>
            <a:avLst/>
            <a:gdLst/>
            <a:ahLst/>
            <a:cxnLst/>
            <a:rect l="l" t="t" r="r" b="b"/>
            <a:pathLst>
              <a:path w="4559" h="3469" extrusionOk="0">
                <a:moveTo>
                  <a:pt x="3796" y="1"/>
                </a:moveTo>
                <a:cubicBezTo>
                  <a:pt x="2987" y="1"/>
                  <a:pt x="2195" y="216"/>
                  <a:pt x="1502" y="622"/>
                </a:cubicBezTo>
                <a:cubicBezTo>
                  <a:pt x="919" y="946"/>
                  <a:pt x="454" y="1443"/>
                  <a:pt x="174" y="2037"/>
                </a:cubicBezTo>
                <a:cubicBezTo>
                  <a:pt x="66" y="2253"/>
                  <a:pt x="12" y="2480"/>
                  <a:pt x="1" y="2706"/>
                </a:cubicBezTo>
                <a:cubicBezTo>
                  <a:pt x="12" y="2782"/>
                  <a:pt x="12" y="2847"/>
                  <a:pt x="22" y="2912"/>
                </a:cubicBezTo>
                <a:cubicBezTo>
                  <a:pt x="51" y="3231"/>
                  <a:pt x="323" y="3468"/>
                  <a:pt x="628" y="3468"/>
                </a:cubicBezTo>
                <a:cubicBezTo>
                  <a:pt x="674" y="3468"/>
                  <a:pt x="721" y="3463"/>
                  <a:pt x="768" y="3452"/>
                </a:cubicBezTo>
                <a:cubicBezTo>
                  <a:pt x="1048" y="3409"/>
                  <a:pt x="1297" y="3279"/>
                  <a:pt x="1491" y="3085"/>
                </a:cubicBezTo>
                <a:cubicBezTo>
                  <a:pt x="1740" y="2825"/>
                  <a:pt x="1988" y="2555"/>
                  <a:pt x="2226" y="2274"/>
                </a:cubicBezTo>
                <a:cubicBezTo>
                  <a:pt x="2582" y="1799"/>
                  <a:pt x="2982" y="1346"/>
                  <a:pt x="3403" y="924"/>
                </a:cubicBezTo>
                <a:cubicBezTo>
                  <a:pt x="3695" y="633"/>
                  <a:pt x="4040" y="406"/>
                  <a:pt x="4418" y="265"/>
                </a:cubicBezTo>
                <a:cubicBezTo>
                  <a:pt x="4451" y="255"/>
                  <a:pt x="4472" y="244"/>
                  <a:pt x="4505" y="233"/>
                </a:cubicBezTo>
                <a:cubicBezTo>
                  <a:pt x="4548" y="201"/>
                  <a:pt x="4559" y="157"/>
                  <a:pt x="4516" y="125"/>
                </a:cubicBezTo>
                <a:cubicBezTo>
                  <a:pt x="4472" y="93"/>
                  <a:pt x="4418" y="71"/>
                  <a:pt x="4364" y="60"/>
                </a:cubicBezTo>
                <a:cubicBezTo>
                  <a:pt x="4246" y="39"/>
                  <a:pt x="4138" y="17"/>
                  <a:pt x="4019" y="6"/>
                </a:cubicBezTo>
                <a:cubicBezTo>
                  <a:pt x="3945" y="3"/>
                  <a:pt x="3870" y="1"/>
                  <a:pt x="37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098" name="Picture 2" descr="Dependencia emoci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338" y="1703999"/>
            <a:ext cx="3757662" cy="187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09331" y="1716435"/>
            <a:ext cx="45630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primer paso es conocer y aceptar nuestros rasgos de personalidad y hacernos conscientes que esta situación emocional no es sana a largo plazo.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Si reconoces que puedes ser una persona emocionalmente dependiente, te aconsejamos redactar una lista de aquellas cosas que haces por amor o cariño y que no te perjudican como persona y otro listado de aquellas cosas que haces o aguantas por el rasgo de dependencia emocional y si influyen muy negativamente en tu salud y bienestar.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Valora si has dejado de lado otras relaciones o amistades importantes, si has cambiado tus actividades de forma drástica al favor de la otra persona, etc. </a:t>
            </a:r>
            <a:endParaRPr lang="es-MX" dirty="0"/>
          </a:p>
        </p:txBody>
      </p:sp>
      <p:sp>
        <p:nvSpPr>
          <p:cNvPr id="3" name="Proceso alternativo 2">
            <a:hlinkClick r:id="rId4" action="ppaction://hlinksldjump"/>
          </p:cNvPr>
          <p:cNvSpPr/>
          <p:nvPr/>
        </p:nvSpPr>
        <p:spPr>
          <a:xfrm>
            <a:off x="6192077" y="4387313"/>
            <a:ext cx="1213857" cy="6066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 a diapositiva principal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ttering Grid MK Plan by Slidesgo">
  <a:themeElements>
    <a:clrScheme name="Simple Light">
      <a:dk1>
        <a:srgbClr val="000000"/>
      </a:dk1>
      <a:lt1>
        <a:srgbClr val="FFFFFF"/>
      </a:lt1>
      <a:dk2>
        <a:srgbClr val="EFEFEF"/>
      </a:dk2>
      <a:lt2>
        <a:srgbClr val="FFD966"/>
      </a:lt2>
      <a:accent1>
        <a:srgbClr val="EA9999"/>
      </a:accent1>
      <a:accent2>
        <a:srgbClr val="E06666"/>
      </a:accent2>
      <a:accent3>
        <a:srgbClr val="EFEFEF"/>
      </a:accent3>
      <a:accent4>
        <a:srgbClr val="FFD966"/>
      </a:accent4>
      <a:accent5>
        <a:srgbClr val="EA9999"/>
      </a:accent5>
      <a:accent6>
        <a:srgbClr val="E0666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318</Words>
  <Application>Microsoft Office PowerPoint</Application>
  <PresentationFormat>Presentación en pantalla (16:9)</PresentationFormat>
  <Paragraphs>53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Arimo</vt:lpstr>
      <vt:lpstr>Leckerli One</vt:lpstr>
      <vt:lpstr>Yanone Kaffeesatz</vt:lpstr>
      <vt:lpstr>Patrick Hand SC</vt:lpstr>
      <vt:lpstr>Nunito Sans</vt:lpstr>
      <vt:lpstr>Arial</vt:lpstr>
      <vt:lpstr>Lettering Grid MK Plan by Slidesgo</vt:lpstr>
      <vt:lpstr>Dependencia  Emocional   </vt:lpstr>
      <vt:lpstr>Atajos</vt:lpstr>
      <vt:lpstr>¿Qué es dependencia emocional?</vt:lpstr>
      <vt:lpstr>Causas de la dependecia emocional</vt:lpstr>
      <vt:lpstr>Dependencia emocional en la pareja </vt:lpstr>
      <vt:lpstr>¿Cómo identificar si tengo un rasgo elevado de dependencia emocional?</vt:lpstr>
      <vt:lpstr>¿Cómo combatir la dependencia? emocional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Dependencia  Emocional</dc:title>
  <dc:creator>Hola!!!</dc:creator>
  <cp:lastModifiedBy>Ruben</cp:lastModifiedBy>
  <cp:revision>5</cp:revision>
  <dcterms:modified xsi:type="dcterms:W3CDTF">2021-05-25T04:50:21Z</dcterms:modified>
</cp:coreProperties>
</file>