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8" r:id="rId3"/>
    <p:sldId id="260" r:id="rId4"/>
    <p:sldId id="263" r:id="rId5"/>
    <p:sldId id="266" r:id="rId6"/>
    <p:sldId id="267" r:id="rId7"/>
    <p:sldId id="268" r:id="rId8"/>
    <p:sldId id="269" r:id="rId9"/>
    <p:sldId id="270" r:id="rId10"/>
    <p:sldId id="27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52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  <a:srgbClr val="7FFE00"/>
    <a:srgbClr val="EA1493"/>
    <a:srgbClr val="7D0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60152F-CA16-4722-A38B-C743D938056A}">
  <a:tblStyle styleId="{4260152F-CA16-4722-A38B-C743D93805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32" autoAdjust="0"/>
  </p:normalViewPr>
  <p:slideViewPr>
    <p:cSldViewPr snapToGrid="0">
      <p:cViewPr varScale="1">
        <p:scale>
          <a:sx n="108" d="100"/>
          <a:sy n="108" d="100"/>
        </p:scale>
        <p:origin x="739" y="77"/>
      </p:cViewPr>
      <p:guideLst>
        <p:guide pos="2880"/>
        <p:guide orient="horz" pos="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1" name="Google Shape;3351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3" name="Google Shape;3363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" name="Google Shape;3465;g877b642f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6" name="Google Shape;3466;g877b642f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gced364cba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8" name="Google Shape;3568;gced364cba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97850" y="1097807"/>
            <a:ext cx="5148300" cy="25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7850" y="3681082"/>
            <a:ext cx="51483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26981" y="68203"/>
            <a:ext cx="8890039" cy="5007095"/>
            <a:chOff x="126981" y="68203"/>
            <a:chExt cx="8890039" cy="500709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484528" y="2117262"/>
              <a:ext cx="424423" cy="381701"/>
              <a:chOff x="882850" y="2647922"/>
              <a:chExt cx="1064250" cy="957125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" name="Google Shape;19;p2"/>
            <p:cNvGrpSpPr/>
            <p:nvPr/>
          </p:nvGrpSpPr>
          <p:grpSpPr>
            <a:xfrm>
              <a:off x="6358691" y="128830"/>
              <a:ext cx="424423" cy="381701"/>
              <a:chOff x="882850" y="2647922"/>
              <a:chExt cx="1064250" cy="957125"/>
            </a:xfrm>
          </p:grpSpPr>
          <p:grpSp>
            <p:nvGrpSpPr>
              <p:cNvPr id="20" name="Google Shape;20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" name="Google Shape;2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" name="Google Shape;26;p2"/>
            <p:cNvGrpSpPr/>
            <p:nvPr/>
          </p:nvGrpSpPr>
          <p:grpSpPr>
            <a:xfrm>
              <a:off x="6985705" y="735352"/>
              <a:ext cx="424347" cy="431480"/>
              <a:chOff x="4023775" y="1855149"/>
              <a:chExt cx="1174825" cy="1194575"/>
            </a:xfrm>
          </p:grpSpPr>
          <p:grpSp>
            <p:nvGrpSpPr>
              <p:cNvPr id="27" name="Google Shape;27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8" name="Google Shape;28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" name="Google Shape;34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5" name="Google Shape;35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" name="Google Shape;41;p2"/>
            <p:cNvGrpSpPr/>
            <p:nvPr/>
          </p:nvGrpSpPr>
          <p:grpSpPr>
            <a:xfrm>
              <a:off x="8540475" y="735349"/>
              <a:ext cx="424347" cy="431480"/>
              <a:chOff x="4023775" y="1855149"/>
              <a:chExt cx="1174825" cy="1194575"/>
            </a:xfrm>
          </p:grpSpPr>
          <p:grpSp>
            <p:nvGrpSpPr>
              <p:cNvPr id="42" name="Google Shape;42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" name="Google Shape;49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50" name="Google Shape;50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" name="Google Shape;56;p2"/>
            <p:cNvGrpSpPr/>
            <p:nvPr/>
          </p:nvGrpSpPr>
          <p:grpSpPr>
            <a:xfrm rot="1799742">
              <a:off x="7715152" y="151798"/>
              <a:ext cx="424377" cy="335756"/>
              <a:chOff x="4414850" y="3021000"/>
              <a:chExt cx="1302400" cy="103042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 rot="-2700000">
              <a:off x="7604663" y="4375936"/>
              <a:ext cx="424367" cy="335748"/>
              <a:chOff x="4414850" y="3021000"/>
              <a:chExt cx="1302400" cy="1030425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8273218" y="3449377"/>
              <a:ext cx="424413" cy="370488"/>
              <a:chOff x="2133000" y="1731619"/>
              <a:chExt cx="1164050" cy="1016150"/>
            </a:xfrm>
          </p:grpSpPr>
          <p:grpSp>
            <p:nvGrpSpPr>
              <p:cNvPr id="63" name="Google Shape;63;p2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64" name="Google Shape;64;p2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" name="Google Shape;71;p2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72" name="Google Shape;72;p2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" name="Google Shape;79;p2"/>
            <p:cNvGrpSpPr/>
            <p:nvPr/>
          </p:nvGrpSpPr>
          <p:grpSpPr>
            <a:xfrm rot="2440891">
              <a:off x="8538615" y="4397981"/>
              <a:ext cx="424318" cy="323249"/>
              <a:chOff x="2213900" y="503525"/>
              <a:chExt cx="1369275" cy="1043125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 rot="-1200124">
              <a:off x="6478829" y="4689219"/>
              <a:ext cx="424328" cy="323257"/>
              <a:chOff x="2213900" y="503525"/>
              <a:chExt cx="1369275" cy="1043125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7848784" y="1270537"/>
              <a:ext cx="424423" cy="381701"/>
              <a:chOff x="882850" y="2647922"/>
              <a:chExt cx="1064250" cy="957125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" name="Google Shape;89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90" name="Google Shape;90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2" name="Google Shape;92;p2"/>
            <p:cNvGrpSpPr/>
            <p:nvPr/>
          </p:nvGrpSpPr>
          <p:grpSpPr>
            <a:xfrm>
              <a:off x="5409433" y="4352956"/>
              <a:ext cx="424423" cy="381701"/>
              <a:chOff x="882850" y="2647922"/>
              <a:chExt cx="1064250" cy="957125"/>
            </a:xfrm>
          </p:grpSpPr>
          <p:grpSp>
            <p:nvGrpSpPr>
              <p:cNvPr id="93" name="Google Shape;93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94" name="Google Shape;9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" name="Google Shape;96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97" name="Google Shape;97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" name="Google Shape;99;p2"/>
            <p:cNvGrpSpPr/>
            <p:nvPr/>
          </p:nvGrpSpPr>
          <p:grpSpPr>
            <a:xfrm rot="10800000">
              <a:off x="4284024" y="4581576"/>
              <a:ext cx="424423" cy="381701"/>
              <a:chOff x="882850" y="2647922"/>
              <a:chExt cx="1064250" cy="957125"/>
            </a:xfrm>
          </p:grpSpPr>
          <p:grpSp>
            <p:nvGrpSpPr>
              <p:cNvPr id="100" name="Google Shape;100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01" name="Google Shape;10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3" name="Google Shape;103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04" name="Google Shape;10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" name="Google Shape;106;p2"/>
            <p:cNvGrpSpPr/>
            <p:nvPr/>
          </p:nvGrpSpPr>
          <p:grpSpPr>
            <a:xfrm>
              <a:off x="4294753" y="380294"/>
              <a:ext cx="424423" cy="381701"/>
              <a:chOff x="882850" y="2647922"/>
              <a:chExt cx="1064250" cy="957125"/>
            </a:xfrm>
          </p:grpSpPr>
          <p:grpSp>
            <p:nvGrpSpPr>
              <p:cNvPr id="107" name="Google Shape;107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08" name="Google Shape;108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" name="Google Shape;110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11" name="Google Shape;11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3" name="Google Shape;113;p2"/>
            <p:cNvGrpSpPr/>
            <p:nvPr/>
          </p:nvGrpSpPr>
          <p:grpSpPr>
            <a:xfrm>
              <a:off x="5280981" y="434285"/>
              <a:ext cx="424347" cy="431480"/>
              <a:chOff x="4023775" y="1855149"/>
              <a:chExt cx="1174825" cy="1194575"/>
            </a:xfrm>
          </p:grpSpPr>
          <p:grpSp>
            <p:nvGrpSpPr>
              <p:cNvPr id="114" name="Google Shape;114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15" name="Google Shape;115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" name="Google Shape;121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22" name="Google Shape;122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8" name="Google Shape;128;p2"/>
            <p:cNvGrpSpPr/>
            <p:nvPr/>
          </p:nvGrpSpPr>
          <p:grpSpPr>
            <a:xfrm>
              <a:off x="7699502" y="2709677"/>
              <a:ext cx="424347" cy="431480"/>
              <a:chOff x="4023775" y="1855149"/>
              <a:chExt cx="1174825" cy="1194575"/>
            </a:xfrm>
          </p:grpSpPr>
          <p:grpSp>
            <p:nvGrpSpPr>
              <p:cNvPr id="129" name="Google Shape;129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30" name="Google Shape;130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" name="Google Shape;136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37" name="Google Shape;137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3" name="Google Shape;143;p2"/>
            <p:cNvGrpSpPr/>
            <p:nvPr/>
          </p:nvGrpSpPr>
          <p:grpSpPr>
            <a:xfrm flipH="1">
              <a:off x="754942" y="1977712"/>
              <a:ext cx="424423" cy="381701"/>
              <a:chOff x="882850" y="2647922"/>
              <a:chExt cx="1064250" cy="957125"/>
            </a:xfrm>
          </p:grpSpPr>
          <p:grpSp>
            <p:nvGrpSpPr>
              <p:cNvPr id="144" name="Google Shape;144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45" name="Google Shape;145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" name="Google Shape;147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48" name="Google Shape;148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0" name="Google Shape;150;p2"/>
            <p:cNvGrpSpPr/>
            <p:nvPr/>
          </p:nvGrpSpPr>
          <p:grpSpPr>
            <a:xfrm flipH="1">
              <a:off x="2133529" y="323764"/>
              <a:ext cx="424347" cy="431480"/>
              <a:chOff x="4023775" y="1855149"/>
              <a:chExt cx="1174825" cy="1194575"/>
            </a:xfrm>
          </p:grpSpPr>
          <p:grpSp>
            <p:nvGrpSpPr>
              <p:cNvPr id="151" name="Google Shape;151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52" name="Google Shape;152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158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59" name="Google Shape;159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5" name="Google Shape;165;p2"/>
            <p:cNvGrpSpPr/>
            <p:nvPr/>
          </p:nvGrpSpPr>
          <p:grpSpPr>
            <a:xfrm flipH="1">
              <a:off x="330596" y="1046299"/>
              <a:ext cx="424347" cy="431480"/>
              <a:chOff x="4023775" y="1855149"/>
              <a:chExt cx="1174825" cy="1194575"/>
            </a:xfrm>
          </p:grpSpPr>
          <p:grpSp>
            <p:nvGrpSpPr>
              <p:cNvPr id="166" name="Google Shape;166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67" name="Google Shape;167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" name="Google Shape;173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74" name="Google Shape;174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0" name="Google Shape;180;p2"/>
            <p:cNvGrpSpPr/>
            <p:nvPr/>
          </p:nvGrpSpPr>
          <p:grpSpPr>
            <a:xfrm rot="-1799742" flipH="1">
              <a:off x="888664" y="151798"/>
              <a:ext cx="424377" cy="335756"/>
              <a:chOff x="4414850" y="3021000"/>
              <a:chExt cx="1302400" cy="1030425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2"/>
            <p:cNvGrpSpPr/>
            <p:nvPr/>
          </p:nvGrpSpPr>
          <p:grpSpPr>
            <a:xfrm rot="2700000" flipH="1">
              <a:off x="183538" y="4440699"/>
              <a:ext cx="424367" cy="335748"/>
              <a:chOff x="4414850" y="3021000"/>
              <a:chExt cx="1302400" cy="1030425"/>
            </a:xfrm>
          </p:grpSpPr>
          <p:sp>
            <p:nvSpPr>
              <p:cNvPr id="184" name="Google Shape;184;p2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 flipH="1">
              <a:off x="240087" y="3568189"/>
              <a:ext cx="424413" cy="370488"/>
              <a:chOff x="2133000" y="1731619"/>
              <a:chExt cx="1164050" cy="1016150"/>
            </a:xfrm>
          </p:grpSpPr>
          <p:grpSp>
            <p:nvGrpSpPr>
              <p:cNvPr id="187" name="Google Shape;187;p2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188" name="Google Shape;188;p2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5" name="Google Shape;195;p2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196" name="Google Shape;196;p2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3" name="Google Shape;203;p2"/>
            <p:cNvGrpSpPr/>
            <p:nvPr/>
          </p:nvGrpSpPr>
          <p:grpSpPr>
            <a:xfrm rot="-2440891" flipH="1">
              <a:off x="1071672" y="4081168"/>
              <a:ext cx="424318" cy="323249"/>
              <a:chOff x="2213900" y="503525"/>
              <a:chExt cx="1369275" cy="1043125"/>
            </a:xfrm>
          </p:grpSpPr>
          <p:sp>
            <p:nvSpPr>
              <p:cNvPr id="204" name="Google Shape;204;p2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 rot="-3600584" flipH="1">
              <a:off x="3108972" y="4382195"/>
              <a:ext cx="424326" cy="323255"/>
              <a:chOff x="2213900" y="503525"/>
              <a:chExt cx="1369275" cy="1043125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2"/>
            <p:cNvGrpSpPr/>
            <p:nvPr/>
          </p:nvGrpSpPr>
          <p:grpSpPr>
            <a:xfrm flipH="1">
              <a:off x="1243412" y="1071187"/>
              <a:ext cx="424423" cy="381701"/>
              <a:chOff x="882850" y="2647922"/>
              <a:chExt cx="1064250" cy="957125"/>
            </a:xfrm>
          </p:grpSpPr>
          <p:grpSp>
            <p:nvGrpSpPr>
              <p:cNvPr id="210" name="Google Shape;210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4" name="Google Shape;214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2"/>
            <p:cNvGrpSpPr/>
            <p:nvPr/>
          </p:nvGrpSpPr>
          <p:grpSpPr>
            <a:xfrm flipH="1">
              <a:off x="1933812" y="4581556"/>
              <a:ext cx="424423" cy="381701"/>
              <a:chOff x="882850" y="2647922"/>
              <a:chExt cx="1064250" cy="957125"/>
            </a:xfrm>
          </p:grpSpPr>
          <p:grpSp>
            <p:nvGrpSpPr>
              <p:cNvPr id="217" name="Google Shape;217;p2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8" name="Google Shape;218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220;p2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21" name="Google Shape;221;p2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3" name="Google Shape;223;p2"/>
            <p:cNvGrpSpPr/>
            <p:nvPr/>
          </p:nvGrpSpPr>
          <p:grpSpPr>
            <a:xfrm flipH="1">
              <a:off x="3322865" y="128830"/>
              <a:ext cx="424347" cy="431480"/>
              <a:chOff x="4023775" y="1855149"/>
              <a:chExt cx="1174825" cy="1194575"/>
            </a:xfrm>
          </p:grpSpPr>
          <p:grpSp>
            <p:nvGrpSpPr>
              <p:cNvPr id="224" name="Google Shape;224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25" name="Google Shape;225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" name="Google Shape;231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32" name="Google Shape;232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8" name="Google Shape;238;p2"/>
            <p:cNvGrpSpPr/>
            <p:nvPr/>
          </p:nvGrpSpPr>
          <p:grpSpPr>
            <a:xfrm flipH="1">
              <a:off x="240120" y="2571752"/>
              <a:ext cx="424347" cy="431480"/>
              <a:chOff x="4023775" y="1855149"/>
              <a:chExt cx="1174825" cy="1194575"/>
            </a:xfrm>
          </p:grpSpPr>
          <p:grpSp>
            <p:nvGrpSpPr>
              <p:cNvPr id="239" name="Google Shape;239;p2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40" name="Google Shape;240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6" name="Google Shape;246;p2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47" name="Google Shape;247;p2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_1"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8" name="Google Shape;3198;p29"/>
          <p:cNvGrpSpPr/>
          <p:nvPr/>
        </p:nvGrpSpPr>
        <p:grpSpPr>
          <a:xfrm>
            <a:off x="210553" y="263490"/>
            <a:ext cx="8722919" cy="4616520"/>
            <a:chOff x="210553" y="360956"/>
            <a:chExt cx="8722919" cy="4616520"/>
          </a:xfrm>
        </p:grpSpPr>
        <p:grpSp>
          <p:nvGrpSpPr>
            <p:cNvPr id="3199" name="Google Shape;3199;p29"/>
            <p:cNvGrpSpPr/>
            <p:nvPr/>
          </p:nvGrpSpPr>
          <p:grpSpPr>
            <a:xfrm flipH="1">
              <a:off x="1867995" y="903599"/>
              <a:ext cx="424423" cy="381701"/>
              <a:chOff x="882850" y="2647922"/>
              <a:chExt cx="1064250" cy="957125"/>
            </a:xfrm>
          </p:grpSpPr>
          <p:grpSp>
            <p:nvGrpSpPr>
              <p:cNvPr id="3200" name="Google Shape;3200;p2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201" name="Google Shape;3201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03" name="Google Shape;3203;p2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204" name="Google Shape;3204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06" name="Google Shape;3206;p29"/>
            <p:cNvGrpSpPr/>
            <p:nvPr/>
          </p:nvGrpSpPr>
          <p:grpSpPr>
            <a:xfrm flipH="1">
              <a:off x="821837" y="1330047"/>
              <a:ext cx="424347" cy="431480"/>
              <a:chOff x="4023775" y="1855149"/>
              <a:chExt cx="1174825" cy="1194575"/>
            </a:xfrm>
          </p:grpSpPr>
          <p:grpSp>
            <p:nvGrpSpPr>
              <p:cNvPr id="3207" name="Google Shape;3207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208" name="Google Shape;3208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14" name="Google Shape;3214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215" name="Google Shape;3215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21" name="Google Shape;3221;p29"/>
            <p:cNvGrpSpPr/>
            <p:nvPr/>
          </p:nvGrpSpPr>
          <p:grpSpPr>
            <a:xfrm rot="10800000" flipH="1">
              <a:off x="900343" y="411239"/>
              <a:ext cx="424322" cy="335712"/>
              <a:chOff x="4414850" y="3021000"/>
              <a:chExt cx="1302400" cy="1030425"/>
            </a:xfrm>
          </p:grpSpPr>
          <p:sp>
            <p:nvSpPr>
              <p:cNvPr id="3222" name="Google Shape;3222;p29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9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4" name="Google Shape;3224;p29"/>
            <p:cNvGrpSpPr/>
            <p:nvPr/>
          </p:nvGrpSpPr>
          <p:grpSpPr>
            <a:xfrm flipH="1">
              <a:off x="210553" y="3532499"/>
              <a:ext cx="424413" cy="370488"/>
              <a:chOff x="2133000" y="1731619"/>
              <a:chExt cx="1164050" cy="1016150"/>
            </a:xfrm>
          </p:grpSpPr>
          <p:grpSp>
            <p:nvGrpSpPr>
              <p:cNvPr id="3225" name="Google Shape;3225;p29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3226" name="Google Shape;3226;p2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7" name="Google Shape;3227;p2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8" name="Google Shape;3228;p2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9" name="Google Shape;3229;p2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2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2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2" name="Google Shape;3232;p2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33" name="Google Shape;3233;p29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3234" name="Google Shape;3234;p2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2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6" name="Google Shape;3236;p2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7" name="Google Shape;3237;p2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8" name="Google Shape;3238;p2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9" name="Google Shape;3239;p2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0" name="Google Shape;3240;p2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41" name="Google Shape;3241;p29"/>
            <p:cNvGrpSpPr/>
            <p:nvPr/>
          </p:nvGrpSpPr>
          <p:grpSpPr>
            <a:xfrm flipH="1">
              <a:off x="539761" y="4647983"/>
              <a:ext cx="424338" cy="323264"/>
              <a:chOff x="2213900" y="503525"/>
              <a:chExt cx="1369275" cy="1043125"/>
            </a:xfrm>
          </p:grpSpPr>
          <p:sp>
            <p:nvSpPr>
              <p:cNvPr id="3242" name="Google Shape;3242;p29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9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4" name="Google Shape;3244;p29"/>
            <p:cNvGrpSpPr/>
            <p:nvPr/>
          </p:nvGrpSpPr>
          <p:grpSpPr>
            <a:xfrm flipH="1">
              <a:off x="1560128" y="4417726"/>
              <a:ext cx="424423" cy="381701"/>
              <a:chOff x="882850" y="2647922"/>
              <a:chExt cx="1064250" cy="957125"/>
            </a:xfrm>
          </p:grpSpPr>
          <p:grpSp>
            <p:nvGrpSpPr>
              <p:cNvPr id="3245" name="Google Shape;3245;p2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246" name="Google Shape;3246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7" name="Google Shape;3247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48" name="Google Shape;3248;p2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249" name="Google Shape;3249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0" name="Google Shape;3250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51" name="Google Shape;3251;p29"/>
            <p:cNvGrpSpPr/>
            <p:nvPr/>
          </p:nvGrpSpPr>
          <p:grpSpPr>
            <a:xfrm rot="10800000" flipH="1">
              <a:off x="2704662" y="4335471"/>
              <a:ext cx="424423" cy="381701"/>
              <a:chOff x="882850" y="2647922"/>
              <a:chExt cx="1064250" cy="957125"/>
            </a:xfrm>
          </p:grpSpPr>
          <p:grpSp>
            <p:nvGrpSpPr>
              <p:cNvPr id="3252" name="Google Shape;3252;p2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253" name="Google Shape;3253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3254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55" name="Google Shape;3255;p2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256" name="Google Shape;3256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7" name="Google Shape;3257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58" name="Google Shape;3258;p29"/>
            <p:cNvGrpSpPr/>
            <p:nvPr/>
          </p:nvGrpSpPr>
          <p:grpSpPr>
            <a:xfrm flipH="1">
              <a:off x="210623" y="2356011"/>
              <a:ext cx="424347" cy="431480"/>
              <a:chOff x="4023775" y="1855149"/>
              <a:chExt cx="1174825" cy="1194575"/>
            </a:xfrm>
          </p:grpSpPr>
          <p:grpSp>
            <p:nvGrpSpPr>
              <p:cNvPr id="3259" name="Google Shape;3259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260" name="Google Shape;3260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1" name="Google Shape;3261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2" name="Google Shape;3262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3" name="Google Shape;3263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4" name="Google Shape;3264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5" name="Google Shape;3265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66" name="Google Shape;3266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267" name="Google Shape;3267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8" name="Google Shape;3268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9" name="Google Shape;3269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0" name="Google Shape;3270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1" name="Google Shape;3271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2" name="Google Shape;3272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73" name="Google Shape;3273;p29"/>
            <p:cNvGrpSpPr/>
            <p:nvPr/>
          </p:nvGrpSpPr>
          <p:grpSpPr>
            <a:xfrm>
              <a:off x="8238981" y="1456706"/>
              <a:ext cx="424423" cy="381701"/>
              <a:chOff x="882850" y="2647922"/>
              <a:chExt cx="1064250" cy="957125"/>
            </a:xfrm>
          </p:grpSpPr>
          <p:grpSp>
            <p:nvGrpSpPr>
              <p:cNvPr id="3274" name="Google Shape;3274;p29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275" name="Google Shape;3275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6" name="Google Shape;3276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77" name="Google Shape;3277;p29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278" name="Google Shape;3278;p29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9" name="Google Shape;3279;p29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80" name="Google Shape;3280;p29"/>
            <p:cNvGrpSpPr/>
            <p:nvPr/>
          </p:nvGrpSpPr>
          <p:grpSpPr>
            <a:xfrm>
              <a:off x="7301462" y="639921"/>
              <a:ext cx="424347" cy="431480"/>
              <a:chOff x="4023775" y="1855149"/>
              <a:chExt cx="1174825" cy="1194575"/>
            </a:xfrm>
          </p:grpSpPr>
          <p:grpSp>
            <p:nvGrpSpPr>
              <p:cNvPr id="3281" name="Google Shape;3281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282" name="Google Shape;3282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3" name="Google Shape;3283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4" name="Google Shape;3284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5" name="Google Shape;3285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6" name="Google Shape;3286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7" name="Google Shape;3287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88" name="Google Shape;3288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289" name="Google Shape;3289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0" name="Google Shape;3290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3291;p29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3292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3293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3294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95" name="Google Shape;3295;p29"/>
            <p:cNvGrpSpPr/>
            <p:nvPr/>
          </p:nvGrpSpPr>
          <p:grpSpPr>
            <a:xfrm>
              <a:off x="8462191" y="360956"/>
              <a:ext cx="424347" cy="431480"/>
              <a:chOff x="4023775" y="1855149"/>
              <a:chExt cx="1174825" cy="1194575"/>
            </a:xfrm>
          </p:grpSpPr>
          <p:grpSp>
            <p:nvGrpSpPr>
              <p:cNvPr id="3296" name="Google Shape;3296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297" name="Google Shape;3297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03" name="Google Shape;3303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304" name="Google Shape;3304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7" name="Google Shape;3307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8" name="Google Shape;3308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9" name="Google Shape;3309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10" name="Google Shape;3310;p29"/>
            <p:cNvGrpSpPr/>
            <p:nvPr/>
          </p:nvGrpSpPr>
          <p:grpSpPr>
            <a:xfrm>
              <a:off x="8136312" y="4641763"/>
              <a:ext cx="424322" cy="335712"/>
              <a:chOff x="4414850" y="3021000"/>
              <a:chExt cx="1302400" cy="1030425"/>
            </a:xfrm>
          </p:grpSpPr>
          <p:sp>
            <p:nvSpPr>
              <p:cNvPr id="3311" name="Google Shape;3311;p29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9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3" name="Google Shape;3313;p29"/>
            <p:cNvGrpSpPr/>
            <p:nvPr/>
          </p:nvGrpSpPr>
          <p:grpSpPr>
            <a:xfrm>
              <a:off x="8509059" y="3605384"/>
              <a:ext cx="424413" cy="370488"/>
              <a:chOff x="2133000" y="1731619"/>
              <a:chExt cx="1164050" cy="1016150"/>
            </a:xfrm>
          </p:grpSpPr>
          <p:grpSp>
            <p:nvGrpSpPr>
              <p:cNvPr id="3314" name="Google Shape;3314;p29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3315" name="Google Shape;3315;p2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6" name="Google Shape;3316;p2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7" name="Google Shape;3317;p2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3318;p2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2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2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2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22" name="Google Shape;3322;p29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3323" name="Google Shape;3323;p29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29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29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29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29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29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29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30" name="Google Shape;3330;p29"/>
            <p:cNvGrpSpPr/>
            <p:nvPr/>
          </p:nvGrpSpPr>
          <p:grpSpPr>
            <a:xfrm>
              <a:off x="7814622" y="2571749"/>
              <a:ext cx="424347" cy="431480"/>
              <a:chOff x="4023775" y="1855149"/>
              <a:chExt cx="1174825" cy="1194575"/>
            </a:xfrm>
          </p:grpSpPr>
          <p:grpSp>
            <p:nvGrpSpPr>
              <p:cNvPr id="3331" name="Google Shape;3331;p29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332" name="Google Shape;3332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38" name="Google Shape;3338;p29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339" name="Google Shape;3339;p29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29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29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29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29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29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5"/>
          <p:cNvGrpSpPr/>
          <p:nvPr/>
        </p:nvGrpSpPr>
        <p:grpSpPr>
          <a:xfrm>
            <a:off x="237568" y="252002"/>
            <a:ext cx="8668864" cy="4639496"/>
            <a:chOff x="237568" y="252002"/>
            <a:chExt cx="8668864" cy="4639496"/>
          </a:xfrm>
        </p:grpSpPr>
        <p:grpSp>
          <p:nvGrpSpPr>
            <p:cNvPr id="532" name="Google Shape;532;p5"/>
            <p:cNvGrpSpPr/>
            <p:nvPr/>
          </p:nvGrpSpPr>
          <p:grpSpPr>
            <a:xfrm flipH="1">
              <a:off x="237568" y="2045502"/>
              <a:ext cx="424423" cy="381701"/>
              <a:chOff x="882850" y="2647922"/>
              <a:chExt cx="1064250" cy="957125"/>
            </a:xfrm>
          </p:grpSpPr>
          <p:grpSp>
            <p:nvGrpSpPr>
              <p:cNvPr id="533" name="Google Shape;533;p5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534" name="Google Shape;534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6" name="Google Shape;536;p5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537" name="Google Shape;537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39" name="Google Shape;539;p5"/>
            <p:cNvGrpSpPr/>
            <p:nvPr/>
          </p:nvGrpSpPr>
          <p:grpSpPr>
            <a:xfrm flipH="1">
              <a:off x="1823775" y="4532672"/>
              <a:ext cx="424322" cy="335712"/>
              <a:chOff x="4414850" y="3021000"/>
              <a:chExt cx="1302400" cy="1030425"/>
            </a:xfrm>
          </p:grpSpPr>
          <p:sp>
            <p:nvSpPr>
              <p:cNvPr id="540" name="Google Shape;540;p5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5"/>
            <p:cNvGrpSpPr/>
            <p:nvPr/>
          </p:nvGrpSpPr>
          <p:grpSpPr>
            <a:xfrm flipH="1">
              <a:off x="3137290" y="4226988"/>
              <a:ext cx="424338" cy="323264"/>
              <a:chOff x="2213900" y="503525"/>
              <a:chExt cx="1369275" cy="1043125"/>
            </a:xfrm>
          </p:grpSpPr>
          <p:sp>
            <p:nvSpPr>
              <p:cNvPr id="543" name="Google Shape;543;p5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5"/>
            <p:cNvGrpSpPr/>
            <p:nvPr/>
          </p:nvGrpSpPr>
          <p:grpSpPr>
            <a:xfrm flipH="1">
              <a:off x="4450821" y="4509797"/>
              <a:ext cx="424423" cy="381701"/>
              <a:chOff x="882850" y="2647922"/>
              <a:chExt cx="1064250" cy="957125"/>
            </a:xfrm>
          </p:grpSpPr>
          <p:grpSp>
            <p:nvGrpSpPr>
              <p:cNvPr id="546" name="Google Shape;546;p5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547" name="Google Shape;547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9" name="Google Shape;549;p5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550" name="Google Shape;550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2" name="Google Shape;552;p5"/>
            <p:cNvGrpSpPr/>
            <p:nvPr/>
          </p:nvGrpSpPr>
          <p:grpSpPr>
            <a:xfrm flipH="1">
              <a:off x="5764436" y="4128817"/>
              <a:ext cx="424423" cy="381701"/>
              <a:chOff x="882850" y="2647922"/>
              <a:chExt cx="1064250" cy="957125"/>
            </a:xfrm>
          </p:grpSpPr>
          <p:grpSp>
            <p:nvGrpSpPr>
              <p:cNvPr id="553" name="Google Shape;553;p5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554" name="Google Shape;554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6" name="Google Shape;556;p5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557" name="Google Shape;557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9" name="Google Shape;559;p5"/>
            <p:cNvGrpSpPr/>
            <p:nvPr/>
          </p:nvGrpSpPr>
          <p:grpSpPr>
            <a:xfrm flipH="1">
              <a:off x="962870" y="1222467"/>
              <a:ext cx="424347" cy="431480"/>
              <a:chOff x="4023775" y="1855149"/>
              <a:chExt cx="1174825" cy="1194575"/>
            </a:xfrm>
          </p:grpSpPr>
          <p:grpSp>
            <p:nvGrpSpPr>
              <p:cNvPr id="560" name="Google Shape;560;p5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561" name="Google Shape;561;p5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5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5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5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5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5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" name="Google Shape;567;p5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568" name="Google Shape;568;p5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5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5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5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5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5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74" name="Google Shape;574;p5"/>
            <p:cNvGrpSpPr/>
            <p:nvPr/>
          </p:nvGrpSpPr>
          <p:grpSpPr>
            <a:xfrm>
              <a:off x="7781976" y="252002"/>
              <a:ext cx="424347" cy="431480"/>
              <a:chOff x="4023775" y="1855149"/>
              <a:chExt cx="1174825" cy="1194575"/>
            </a:xfrm>
          </p:grpSpPr>
          <p:grpSp>
            <p:nvGrpSpPr>
              <p:cNvPr id="575" name="Google Shape;575;p5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576" name="Google Shape;576;p5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5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5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2" name="Google Shape;582;p5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583" name="Google Shape;583;p5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5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5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5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5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5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9" name="Google Shape;589;p5"/>
            <p:cNvGrpSpPr/>
            <p:nvPr/>
          </p:nvGrpSpPr>
          <p:grpSpPr>
            <a:xfrm>
              <a:off x="8391582" y="4509798"/>
              <a:ext cx="424322" cy="335712"/>
              <a:chOff x="4414850" y="3021000"/>
              <a:chExt cx="1302400" cy="1030425"/>
            </a:xfrm>
          </p:grpSpPr>
          <p:sp>
            <p:nvSpPr>
              <p:cNvPr id="590" name="Google Shape;590;p5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5"/>
            <p:cNvGrpSpPr/>
            <p:nvPr/>
          </p:nvGrpSpPr>
          <p:grpSpPr>
            <a:xfrm>
              <a:off x="8482019" y="3478649"/>
              <a:ext cx="424413" cy="370488"/>
              <a:chOff x="2133000" y="1731619"/>
              <a:chExt cx="1164050" cy="1016150"/>
            </a:xfrm>
          </p:grpSpPr>
          <p:grpSp>
            <p:nvGrpSpPr>
              <p:cNvPr id="593" name="Google Shape;593;p5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594" name="Google Shape;594;p5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5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5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5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5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5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5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1" name="Google Shape;601;p5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602" name="Google Shape;602;p5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5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5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5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5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5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5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9" name="Google Shape;609;p5"/>
            <p:cNvGrpSpPr/>
            <p:nvPr/>
          </p:nvGrpSpPr>
          <p:grpSpPr>
            <a:xfrm>
              <a:off x="8206387" y="1344144"/>
              <a:ext cx="424423" cy="381701"/>
              <a:chOff x="882850" y="2647922"/>
              <a:chExt cx="1064250" cy="957125"/>
            </a:xfrm>
          </p:grpSpPr>
          <p:grpSp>
            <p:nvGrpSpPr>
              <p:cNvPr id="610" name="Google Shape;610;p5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611" name="Google Shape;611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3" name="Google Shape;613;p5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614" name="Google Shape;614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6" name="Google Shape;616;p5"/>
            <p:cNvGrpSpPr/>
            <p:nvPr/>
          </p:nvGrpSpPr>
          <p:grpSpPr>
            <a:xfrm>
              <a:off x="8482053" y="2386507"/>
              <a:ext cx="424347" cy="431480"/>
              <a:chOff x="4023775" y="1855149"/>
              <a:chExt cx="1174825" cy="1194575"/>
            </a:xfrm>
          </p:grpSpPr>
          <p:grpSp>
            <p:nvGrpSpPr>
              <p:cNvPr id="617" name="Google Shape;617;p5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618" name="Google Shape;618;p5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5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5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5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5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5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" name="Google Shape;624;p5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625" name="Google Shape;625;p5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5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5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5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5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5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1" name="Google Shape;631;p5"/>
            <p:cNvGrpSpPr/>
            <p:nvPr/>
          </p:nvGrpSpPr>
          <p:grpSpPr>
            <a:xfrm>
              <a:off x="7078052" y="4539040"/>
              <a:ext cx="424338" cy="323264"/>
              <a:chOff x="2213900" y="503525"/>
              <a:chExt cx="1369275" cy="1043125"/>
            </a:xfrm>
          </p:grpSpPr>
          <p:sp>
            <p:nvSpPr>
              <p:cNvPr id="632" name="Google Shape;632;p5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5"/>
            <p:cNvGrpSpPr/>
            <p:nvPr/>
          </p:nvGrpSpPr>
          <p:grpSpPr>
            <a:xfrm flipH="1">
              <a:off x="510160" y="3473042"/>
              <a:ext cx="424423" cy="381701"/>
              <a:chOff x="882850" y="2647922"/>
              <a:chExt cx="1064250" cy="957125"/>
            </a:xfrm>
          </p:grpSpPr>
          <p:grpSp>
            <p:nvGrpSpPr>
              <p:cNvPr id="635" name="Google Shape;635;p5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636" name="Google Shape;636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5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639" name="Google Shape;639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1" name="Google Shape;641;p5"/>
            <p:cNvGrpSpPr/>
            <p:nvPr/>
          </p:nvGrpSpPr>
          <p:grpSpPr>
            <a:xfrm flipH="1">
              <a:off x="437399" y="4485242"/>
              <a:ext cx="424423" cy="381701"/>
              <a:chOff x="882850" y="2647922"/>
              <a:chExt cx="1064250" cy="957125"/>
            </a:xfrm>
          </p:grpSpPr>
          <p:grpSp>
            <p:nvGrpSpPr>
              <p:cNvPr id="642" name="Google Shape;642;p5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643" name="Google Shape;643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5" name="Google Shape;645;p5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646" name="Google Shape;646;p5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5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48" name="Google Shape;648;p5"/>
          <p:cNvSpPr txBox="1">
            <a:spLocks noGrp="1"/>
          </p:cNvSpPr>
          <p:nvPr>
            <p:ph type="subTitle" idx="1"/>
          </p:nvPr>
        </p:nvSpPr>
        <p:spPr>
          <a:xfrm>
            <a:off x="1158665" y="2490966"/>
            <a:ext cx="2971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649" name="Google Shape;649;p5"/>
          <p:cNvSpPr txBox="1">
            <a:spLocks noGrp="1"/>
          </p:cNvSpPr>
          <p:nvPr>
            <p:ph type="subTitle" idx="2"/>
          </p:nvPr>
        </p:nvSpPr>
        <p:spPr>
          <a:xfrm>
            <a:off x="1158665" y="2862366"/>
            <a:ext cx="2971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5"/>
          <p:cNvSpPr txBox="1">
            <a:spLocks noGrp="1"/>
          </p:cNvSpPr>
          <p:nvPr>
            <p:ph type="subTitle" idx="3"/>
          </p:nvPr>
        </p:nvSpPr>
        <p:spPr>
          <a:xfrm>
            <a:off x="5013562" y="2490966"/>
            <a:ext cx="2971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651" name="Google Shape;651;p5"/>
          <p:cNvSpPr txBox="1">
            <a:spLocks noGrp="1"/>
          </p:cNvSpPr>
          <p:nvPr>
            <p:ph type="subTitle" idx="4"/>
          </p:nvPr>
        </p:nvSpPr>
        <p:spPr>
          <a:xfrm>
            <a:off x="5013562" y="2862366"/>
            <a:ext cx="2971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5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13"/>
          <p:cNvGrpSpPr/>
          <p:nvPr/>
        </p:nvGrpSpPr>
        <p:grpSpPr>
          <a:xfrm>
            <a:off x="243915" y="90313"/>
            <a:ext cx="8659976" cy="4962875"/>
            <a:chOff x="243915" y="90313"/>
            <a:chExt cx="8659976" cy="4962875"/>
          </a:xfrm>
        </p:grpSpPr>
        <p:grpSp>
          <p:nvGrpSpPr>
            <p:cNvPr id="1642" name="Google Shape;1642;p13"/>
            <p:cNvGrpSpPr/>
            <p:nvPr/>
          </p:nvGrpSpPr>
          <p:grpSpPr>
            <a:xfrm flipH="1">
              <a:off x="243915" y="4172908"/>
              <a:ext cx="424338" cy="323264"/>
              <a:chOff x="2213900" y="503525"/>
              <a:chExt cx="1369275" cy="1043125"/>
            </a:xfrm>
          </p:grpSpPr>
          <p:sp>
            <p:nvSpPr>
              <p:cNvPr id="1643" name="Google Shape;1643;p13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5" name="Google Shape;1645;p13"/>
            <p:cNvGrpSpPr/>
            <p:nvPr/>
          </p:nvGrpSpPr>
          <p:grpSpPr>
            <a:xfrm flipH="1">
              <a:off x="1337145" y="4649376"/>
              <a:ext cx="424423" cy="381701"/>
              <a:chOff x="882850" y="2647922"/>
              <a:chExt cx="1064250" cy="957125"/>
            </a:xfrm>
          </p:grpSpPr>
          <p:grpSp>
            <p:nvGrpSpPr>
              <p:cNvPr id="1646" name="Google Shape;1646;p13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647" name="Google Shape;1647;p1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9" name="Google Shape;1649;p13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650" name="Google Shape;1650;p13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13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52" name="Google Shape;1652;p13"/>
            <p:cNvGrpSpPr/>
            <p:nvPr/>
          </p:nvGrpSpPr>
          <p:grpSpPr>
            <a:xfrm>
              <a:off x="6586124" y="345874"/>
              <a:ext cx="424347" cy="431480"/>
              <a:chOff x="4023775" y="1855149"/>
              <a:chExt cx="1174825" cy="1194575"/>
            </a:xfrm>
          </p:grpSpPr>
          <p:grpSp>
            <p:nvGrpSpPr>
              <p:cNvPr id="1653" name="Google Shape;1653;p1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654" name="Google Shape;1654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0" name="Google Shape;1660;p1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661" name="Google Shape;1661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13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67" name="Google Shape;1667;p13"/>
            <p:cNvGrpSpPr/>
            <p:nvPr/>
          </p:nvGrpSpPr>
          <p:grpSpPr>
            <a:xfrm>
              <a:off x="8479544" y="1224264"/>
              <a:ext cx="424347" cy="431480"/>
              <a:chOff x="4023775" y="1855149"/>
              <a:chExt cx="1174825" cy="1194575"/>
            </a:xfrm>
          </p:grpSpPr>
          <p:grpSp>
            <p:nvGrpSpPr>
              <p:cNvPr id="1668" name="Google Shape;1668;p1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669" name="Google Shape;1669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5" name="Google Shape;1675;p1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676" name="Google Shape;1676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82" name="Google Shape;1682;p13"/>
            <p:cNvGrpSpPr/>
            <p:nvPr/>
          </p:nvGrpSpPr>
          <p:grpSpPr>
            <a:xfrm rot="1799742">
              <a:off x="7830959" y="173908"/>
              <a:ext cx="424377" cy="335756"/>
              <a:chOff x="4414850" y="3021000"/>
              <a:chExt cx="1302400" cy="1030425"/>
            </a:xfrm>
          </p:grpSpPr>
          <p:sp>
            <p:nvSpPr>
              <p:cNvPr id="1683" name="Google Shape;1683;p13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3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5" name="Google Shape;1685;p13"/>
            <p:cNvGrpSpPr/>
            <p:nvPr/>
          </p:nvGrpSpPr>
          <p:grpSpPr>
            <a:xfrm rot="-2700000">
              <a:off x="8307494" y="4462809"/>
              <a:ext cx="424367" cy="335748"/>
              <a:chOff x="4414850" y="3021000"/>
              <a:chExt cx="1302400" cy="1030425"/>
            </a:xfrm>
          </p:grpSpPr>
          <p:sp>
            <p:nvSpPr>
              <p:cNvPr id="1686" name="Google Shape;1686;p13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8" name="Google Shape;1688;p13"/>
            <p:cNvGrpSpPr/>
            <p:nvPr/>
          </p:nvGrpSpPr>
          <p:grpSpPr>
            <a:xfrm>
              <a:off x="7177441" y="4729923"/>
              <a:ext cx="424338" cy="323264"/>
              <a:chOff x="2213900" y="503525"/>
              <a:chExt cx="1369275" cy="1043125"/>
            </a:xfrm>
          </p:grpSpPr>
          <p:sp>
            <p:nvSpPr>
              <p:cNvPr id="1689" name="Google Shape;1689;p13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>
              <a:off x="5396788" y="150940"/>
              <a:ext cx="424347" cy="431480"/>
              <a:chOff x="4023775" y="1855149"/>
              <a:chExt cx="1174825" cy="1194575"/>
            </a:xfrm>
          </p:grpSpPr>
          <p:grpSp>
            <p:nvGrpSpPr>
              <p:cNvPr id="1692" name="Google Shape;1692;p1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693" name="Google Shape;1693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9" name="Google Shape;1699;p1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700" name="Google Shape;1700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06" name="Google Shape;1706;p13"/>
            <p:cNvGrpSpPr/>
            <p:nvPr/>
          </p:nvGrpSpPr>
          <p:grpSpPr>
            <a:xfrm>
              <a:off x="8479534" y="3299456"/>
              <a:ext cx="424347" cy="431480"/>
              <a:chOff x="4023775" y="1855149"/>
              <a:chExt cx="1174825" cy="1194575"/>
            </a:xfrm>
          </p:grpSpPr>
          <p:grpSp>
            <p:nvGrpSpPr>
              <p:cNvPr id="1707" name="Google Shape;1707;p13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708" name="Google Shape;1708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4" name="Google Shape;1714;p13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715" name="Google Shape;1715;p13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13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13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13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13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13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21" name="Google Shape;1721;p13"/>
          <p:cNvSpPr txBox="1">
            <a:spLocks noGrp="1"/>
          </p:cNvSpPr>
          <p:nvPr>
            <p:ph type="title" hasCustomPrompt="1"/>
          </p:nvPr>
        </p:nvSpPr>
        <p:spPr>
          <a:xfrm>
            <a:off x="800431" y="171742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22" name="Google Shape;1722;p13"/>
          <p:cNvSpPr txBox="1">
            <a:spLocks noGrp="1"/>
          </p:cNvSpPr>
          <p:nvPr>
            <p:ph type="subTitle" idx="1"/>
          </p:nvPr>
        </p:nvSpPr>
        <p:spPr>
          <a:xfrm>
            <a:off x="1695210" y="1497731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723" name="Google Shape;1723;p13"/>
          <p:cNvSpPr txBox="1">
            <a:spLocks noGrp="1"/>
          </p:cNvSpPr>
          <p:nvPr>
            <p:ph type="subTitle" idx="2"/>
          </p:nvPr>
        </p:nvSpPr>
        <p:spPr>
          <a:xfrm>
            <a:off x="1695210" y="1836784"/>
            <a:ext cx="278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24" name="Google Shape;1724;p13"/>
          <p:cNvSpPr txBox="1">
            <a:spLocks noGrp="1"/>
          </p:cNvSpPr>
          <p:nvPr>
            <p:ph type="title" idx="3" hasCustomPrompt="1"/>
          </p:nvPr>
        </p:nvSpPr>
        <p:spPr>
          <a:xfrm>
            <a:off x="800431" y="320492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25" name="Google Shape;1725;p13"/>
          <p:cNvSpPr txBox="1">
            <a:spLocks noGrp="1"/>
          </p:cNvSpPr>
          <p:nvPr>
            <p:ph type="subTitle" idx="4"/>
          </p:nvPr>
        </p:nvSpPr>
        <p:spPr>
          <a:xfrm>
            <a:off x="1695210" y="2994597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726" name="Google Shape;1726;p13"/>
          <p:cNvSpPr txBox="1">
            <a:spLocks noGrp="1"/>
          </p:cNvSpPr>
          <p:nvPr>
            <p:ph type="subTitle" idx="5"/>
          </p:nvPr>
        </p:nvSpPr>
        <p:spPr>
          <a:xfrm>
            <a:off x="1695210" y="3333650"/>
            <a:ext cx="278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27" name="Google Shape;1727;p13"/>
          <p:cNvSpPr txBox="1">
            <a:spLocks noGrp="1"/>
          </p:cNvSpPr>
          <p:nvPr>
            <p:ph type="title" idx="6" hasCustomPrompt="1"/>
          </p:nvPr>
        </p:nvSpPr>
        <p:spPr>
          <a:xfrm>
            <a:off x="4694382" y="171742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28" name="Google Shape;1728;p13"/>
          <p:cNvSpPr txBox="1">
            <a:spLocks noGrp="1"/>
          </p:cNvSpPr>
          <p:nvPr>
            <p:ph type="subTitle" idx="7"/>
          </p:nvPr>
        </p:nvSpPr>
        <p:spPr>
          <a:xfrm>
            <a:off x="5589164" y="1497731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729" name="Google Shape;1729;p13"/>
          <p:cNvSpPr txBox="1">
            <a:spLocks noGrp="1"/>
          </p:cNvSpPr>
          <p:nvPr>
            <p:ph type="subTitle" idx="8"/>
          </p:nvPr>
        </p:nvSpPr>
        <p:spPr>
          <a:xfrm>
            <a:off x="5589164" y="1836778"/>
            <a:ext cx="278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30" name="Google Shape;1730;p13"/>
          <p:cNvSpPr txBox="1">
            <a:spLocks noGrp="1"/>
          </p:cNvSpPr>
          <p:nvPr>
            <p:ph type="title" idx="9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1" name="Google Shape;1731;p13"/>
          <p:cNvSpPr txBox="1">
            <a:spLocks noGrp="1"/>
          </p:cNvSpPr>
          <p:nvPr>
            <p:ph type="title" idx="13" hasCustomPrompt="1"/>
          </p:nvPr>
        </p:nvSpPr>
        <p:spPr>
          <a:xfrm>
            <a:off x="4694389" y="320492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32" name="Google Shape;1732;p13"/>
          <p:cNvSpPr txBox="1">
            <a:spLocks noGrp="1"/>
          </p:cNvSpPr>
          <p:nvPr>
            <p:ph type="subTitle" idx="14"/>
          </p:nvPr>
        </p:nvSpPr>
        <p:spPr>
          <a:xfrm>
            <a:off x="5589164" y="2994585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1733" name="Google Shape;1733;p13"/>
          <p:cNvSpPr txBox="1">
            <a:spLocks noGrp="1"/>
          </p:cNvSpPr>
          <p:nvPr>
            <p:ph type="subTitle" idx="15"/>
          </p:nvPr>
        </p:nvSpPr>
        <p:spPr>
          <a:xfrm>
            <a:off x="5589164" y="3333650"/>
            <a:ext cx="278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14"/>
          <p:cNvSpPr txBox="1">
            <a:spLocks noGrp="1"/>
          </p:cNvSpPr>
          <p:nvPr>
            <p:ph type="title"/>
          </p:nvPr>
        </p:nvSpPr>
        <p:spPr>
          <a:xfrm>
            <a:off x="1078403" y="3322974"/>
            <a:ext cx="3425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36" name="Google Shape;1736;p14"/>
          <p:cNvSpPr txBox="1">
            <a:spLocks noGrp="1"/>
          </p:cNvSpPr>
          <p:nvPr>
            <p:ph type="subTitle" idx="1"/>
          </p:nvPr>
        </p:nvSpPr>
        <p:spPr>
          <a:xfrm>
            <a:off x="1078403" y="1493374"/>
            <a:ext cx="3425400" cy="17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1737" name="Google Shape;1737;p14"/>
          <p:cNvGrpSpPr/>
          <p:nvPr/>
        </p:nvGrpSpPr>
        <p:grpSpPr>
          <a:xfrm>
            <a:off x="244501" y="197499"/>
            <a:ext cx="8654998" cy="4748503"/>
            <a:chOff x="244501" y="265076"/>
            <a:chExt cx="8654998" cy="4748503"/>
          </a:xfrm>
        </p:grpSpPr>
        <p:grpSp>
          <p:nvGrpSpPr>
            <p:cNvPr id="1738" name="Google Shape;1738;p14"/>
            <p:cNvGrpSpPr/>
            <p:nvPr/>
          </p:nvGrpSpPr>
          <p:grpSpPr>
            <a:xfrm rot="10800000">
              <a:off x="3277199" y="4631877"/>
              <a:ext cx="424423" cy="381701"/>
              <a:chOff x="882850" y="2647922"/>
              <a:chExt cx="1064250" cy="957125"/>
            </a:xfrm>
          </p:grpSpPr>
          <p:grpSp>
            <p:nvGrpSpPr>
              <p:cNvPr id="1739" name="Google Shape;1739;p14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740" name="Google Shape;1740;p14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14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2" name="Google Shape;1742;p14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743" name="Google Shape;1743;p14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14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45" name="Google Shape;1745;p14"/>
            <p:cNvGrpSpPr/>
            <p:nvPr/>
          </p:nvGrpSpPr>
          <p:grpSpPr>
            <a:xfrm>
              <a:off x="244502" y="3742279"/>
              <a:ext cx="424347" cy="431480"/>
              <a:chOff x="4023775" y="1855149"/>
              <a:chExt cx="1174825" cy="1194575"/>
            </a:xfrm>
          </p:grpSpPr>
          <p:grpSp>
            <p:nvGrpSpPr>
              <p:cNvPr id="1746" name="Google Shape;1746;p14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747" name="Google Shape;1747;p1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8" name="Google Shape;1748;p1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1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1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1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1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3" name="Google Shape;1753;p14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754" name="Google Shape;1754;p1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1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1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1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1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1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60" name="Google Shape;1760;p14"/>
            <p:cNvGrpSpPr/>
            <p:nvPr/>
          </p:nvGrpSpPr>
          <p:grpSpPr>
            <a:xfrm rot="10800000">
              <a:off x="244501" y="1007118"/>
              <a:ext cx="424338" cy="323264"/>
              <a:chOff x="2213900" y="503525"/>
              <a:chExt cx="1369275" cy="1043125"/>
            </a:xfrm>
          </p:grpSpPr>
          <p:sp>
            <p:nvSpPr>
              <p:cNvPr id="1761" name="Google Shape;1761;p14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3" name="Google Shape;1763;p14"/>
            <p:cNvGrpSpPr/>
            <p:nvPr/>
          </p:nvGrpSpPr>
          <p:grpSpPr>
            <a:xfrm rot="10800000">
              <a:off x="3500573" y="520890"/>
              <a:ext cx="424338" cy="323264"/>
              <a:chOff x="2213900" y="503525"/>
              <a:chExt cx="1369275" cy="1043125"/>
            </a:xfrm>
          </p:grpSpPr>
          <p:sp>
            <p:nvSpPr>
              <p:cNvPr id="1764" name="Google Shape;1764;p14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6" name="Google Shape;1766;p14"/>
            <p:cNvGrpSpPr/>
            <p:nvPr/>
          </p:nvGrpSpPr>
          <p:grpSpPr>
            <a:xfrm rot="10800000">
              <a:off x="1760863" y="4578826"/>
              <a:ext cx="424322" cy="335712"/>
              <a:chOff x="4414850" y="3021000"/>
              <a:chExt cx="1302400" cy="1030425"/>
            </a:xfrm>
          </p:grpSpPr>
          <p:sp>
            <p:nvSpPr>
              <p:cNvPr id="1767" name="Google Shape;1767;p14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9" name="Google Shape;1769;p14"/>
            <p:cNvGrpSpPr/>
            <p:nvPr/>
          </p:nvGrpSpPr>
          <p:grpSpPr>
            <a:xfrm rot="10800000">
              <a:off x="1872495" y="265076"/>
              <a:ext cx="424423" cy="381701"/>
              <a:chOff x="882850" y="2647922"/>
              <a:chExt cx="1064250" cy="957125"/>
            </a:xfrm>
          </p:grpSpPr>
          <p:grpSp>
            <p:nvGrpSpPr>
              <p:cNvPr id="1770" name="Google Shape;1770;p14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771" name="Google Shape;1771;p14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14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73" name="Google Shape;1773;p14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774" name="Google Shape;1774;p14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14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76" name="Google Shape;1776;p14"/>
            <p:cNvGrpSpPr/>
            <p:nvPr/>
          </p:nvGrpSpPr>
          <p:grpSpPr>
            <a:xfrm>
              <a:off x="5128567" y="435680"/>
              <a:ext cx="424423" cy="381701"/>
              <a:chOff x="882850" y="2647922"/>
              <a:chExt cx="1064250" cy="957125"/>
            </a:xfrm>
          </p:grpSpPr>
          <p:grpSp>
            <p:nvGrpSpPr>
              <p:cNvPr id="1777" name="Google Shape;1777;p14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1778" name="Google Shape;1778;p14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14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80" name="Google Shape;1780;p14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1781" name="Google Shape;1781;p14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14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83" name="Google Shape;1783;p14"/>
            <p:cNvGrpSpPr/>
            <p:nvPr/>
          </p:nvGrpSpPr>
          <p:grpSpPr>
            <a:xfrm rot="10800000" flipH="1">
              <a:off x="6309997" y="4387164"/>
              <a:ext cx="424347" cy="431480"/>
              <a:chOff x="4023775" y="1855149"/>
              <a:chExt cx="1174825" cy="1194575"/>
            </a:xfrm>
          </p:grpSpPr>
          <p:grpSp>
            <p:nvGrpSpPr>
              <p:cNvPr id="1784" name="Google Shape;1784;p14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785" name="Google Shape;1785;p1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1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1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1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1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1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91" name="Google Shape;1791;p14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792" name="Google Shape;1792;p1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1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14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1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1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1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98" name="Google Shape;1798;p14"/>
            <p:cNvGrpSpPr/>
            <p:nvPr/>
          </p:nvGrpSpPr>
          <p:grpSpPr>
            <a:xfrm rot="10800000" flipH="1">
              <a:off x="8384643" y="3012456"/>
              <a:ext cx="424347" cy="431480"/>
              <a:chOff x="4023775" y="1855149"/>
              <a:chExt cx="1174825" cy="1194575"/>
            </a:xfrm>
          </p:grpSpPr>
          <p:grpSp>
            <p:nvGrpSpPr>
              <p:cNvPr id="1799" name="Google Shape;1799;p14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800" name="Google Shape;1800;p1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1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1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1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1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1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06" name="Google Shape;1806;p14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807" name="Google Shape;1807;p1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1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1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1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1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1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13" name="Google Shape;1813;p14"/>
            <p:cNvGrpSpPr/>
            <p:nvPr/>
          </p:nvGrpSpPr>
          <p:grpSpPr>
            <a:xfrm rot="10800000" flipH="1">
              <a:off x="7826358" y="4274026"/>
              <a:ext cx="424322" cy="335712"/>
              <a:chOff x="4414850" y="3021000"/>
              <a:chExt cx="1302400" cy="1030425"/>
            </a:xfrm>
          </p:grpSpPr>
          <p:sp>
            <p:nvSpPr>
              <p:cNvPr id="1814" name="Google Shape;1814;p14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6" name="Google Shape;1816;p14"/>
            <p:cNvGrpSpPr/>
            <p:nvPr/>
          </p:nvGrpSpPr>
          <p:grpSpPr>
            <a:xfrm rot="10800000" flipH="1">
              <a:off x="8384639" y="646077"/>
              <a:ext cx="424322" cy="335712"/>
              <a:chOff x="4414850" y="3021000"/>
              <a:chExt cx="1302400" cy="1030425"/>
            </a:xfrm>
          </p:grpSpPr>
          <p:sp>
            <p:nvSpPr>
              <p:cNvPr id="1817" name="Google Shape;1817;p14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14"/>
            <p:cNvGrpSpPr/>
            <p:nvPr/>
          </p:nvGrpSpPr>
          <p:grpSpPr>
            <a:xfrm rot="10800000" flipH="1">
              <a:off x="8475086" y="1811879"/>
              <a:ext cx="424413" cy="370488"/>
              <a:chOff x="2133000" y="1731619"/>
              <a:chExt cx="1164050" cy="1016150"/>
            </a:xfrm>
          </p:grpSpPr>
          <p:grpSp>
            <p:nvGrpSpPr>
              <p:cNvPr id="1820" name="Google Shape;1820;p14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1821" name="Google Shape;1821;p14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14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14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14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14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14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8" name="Google Shape;1828;p14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1829" name="Google Shape;1829;p14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14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14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14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14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14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36" name="Google Shape;1836;p14"/>
            <p:cNvGrpSpPr/>
            <p:nvPr/>
          </p:nvGrpSpPr>
          <p:grpSpPr>
            <a:xfrm flipH="1">
              <a:off x="6756646" y="372200"/>
              <a:ext cx="424338" cy="323264"/>
              <a:chOff x="2213900" y="503525"/>
              <a:chExt cx="1369275" cy="1043125"/>
            </a:xfrm>
          </p:grpSpPr>
          <p:sp>
            <p:nvSpPr>
              <p:cNvPr id="1837" name="Google Shape;1837;p14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9" name="Google Shape;1839;p14"/>
            <p:cNvGrpSpPr/>
            <p:nvPr/>
          </p:nvGrpSpPr>
          <p:grpSpPr>
            <a:xfrm rot="10800000" flipH="1">
              <a:off x="4793636" y="4582098"/>
              <a:ext cx="424347" cy="431480"/>
              <a:chOff x="4023775" y="1855149"/>
              <a:chExt cx="1174825" cy="1194575"/>
            </a:xfrm>
          </p:grpSpPr>
          <p:grpSp>
            <p:nvGrpSpPr>
              <p:cNvPr id="1840" name="Google Shape;1840;p14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1841" name="Google Shape;1841;p1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1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1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1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1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1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7" name="Google Shape;1847;p14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1848" name="Google Shape;1848;p14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14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14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14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14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7"/>
          <p:cNvSpPr txBox="1">
            <a:spLocks noGrp="1"/>
          </p:cNvSpPr>
          <p:nvPr>
            <p:ph type="title" hasCustomPrompt="1"/>
          </p:nvPr>
        </p:nvSpPr>
        <p:spPr>
          <a:xfrm>
            <a:off x="1428791" y="171960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8" name="Google Shape;2088;p17"/>
          <p:cNvSpPr txBox="1">
            <a:spLocks noGrp="1"/>
          </p:cNvSpPr>
          <p:nvPr>
            <p:ph type="subTitle" idx="1"/>
          </p:nvPr>
        </p:nvSpPr>
        <p:spPr>
          <a:xfrm>
            <a:off x="727841" y="2490966"/>
            <a:ext cx="228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89" name="Google Shape;2089;p17"/>
          <p:cNvSpPr txBox="1">
            <a:spLocks noGrp="1"/>
          </p:cNvSpPr>
          <p:nvPr>
            <p:ph type="subTitle" idx="2"/>
          </p:nvPr>
        </p:nvSpPr>
        <p:spPr>
          <a:xfrm>
            <a:off x="727841" y="2862366"/>
            <a:ext cx="2287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90" name="Google Shape;2090;p17"/>
          <p:cNvSpPr txBox="1">
            <a:spLocks noGrp="1"/>
          </p:cNvSpPr>
          <p:nvPr>
            <p:ph type="title" idx="3" hasCustomPrompt="1"/>
          </p:nvPr>
        </p:nvSpPr>
        <p:spPr>
          <a:xfrm>
            <a:off x="4129046" y="171960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1" name="Google Shape;2091;p17"/>
          <p:cNvSpPr txBox="1">
            <a:spLocks noGrp="1"/>
          </p:cNvSpPr>
          <p:nvPr>
            <p:ph type="subTitle" idx="4"/>
          </p:nvPr>
        </p:nvSpPr>
        <p:spPr>
          <a:xfrm>
            <a:off x="3428100" y="2490966"/>
            <a:ext cx="228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92" name="Google Shape;2092;p17"/>
          <p:cNvSpPr txBox="1">
            <a:spLocks noGrp="1"/>
          </p:cNvSpPr>
          <p:nvPr>
            <p:ph type="subTitle" idx="5"/>
          </p:nvPr>
        </p:nvSpPr>
        <p:spPr>
          <a:xfrm>
            <a:off x="3428100" y="2862366"/>
            <a:ext cx="2287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93" name="Google Shape;2093;p17"/>
          <p:cNvSpPr txBox="1">
            <a:spLocks noGrp="1"/>
          </p:cNvSpPr>
          <p:nvPr>
            <p:ph type="title" idx="6" hasCustomPrompt="1"/>
          </p:nvPr>
        </p:nvSpPr>
        <p:spPr>
          <a:xfrm>
            <a:off x="6829309" y="171960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4" name="Google Shape;2094;p17"/>
          <p:cNvSpPr txBox="1">
            <a:spLocks noGrp="1"/>
          </p:cNvSpPr>
          <p:nvPr>
            <p:ph type="subTitle" idx="7"/>
          </p:nvPr>
        </p:nvSpPr>
        <p:spPr>
          <a:xfrm>
            <a:off x="6128359" y="2490966"/>
            <a:ext cx="228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95" name="Google Shape;2095;p17"/>
          <p:cNvSpPr txBox="1">
            <a:spLocks noGrp="1"/>
          </p:cNvSpPr>
          <p:nvPr>
            <p:ph type="subTitle" idx="8"/>
          </p:nvPr>
        </p:nvSpPr>
        <p:spPr>
          <a:xfrm>
            <a:off x="6128359" y="2862366"/>
            <a:ext cx="2287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96" name="Google Shape;2096;p17"/>
          <p:cNvSpPr txBox="1">
            <a:spLocks noGrp="1"/>
          </p:cNvSpPr>
          <p:nvPr>
            <p:ph type="title" idx="9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097" name="Google Shape;2097;p17"/>
          <p:cNvGrpSpPr/>
          <p:nvPr/>
        </p:nvGrpSpPr>
        <p:grpSpPr>
          <a:xfrm>
            <a:off x="227759" y="1180953"/>
            <a:ext cx="8629371" cy="3796451"/>
            <a:chOff x="227759" y="1180953"/>
            <a:chExt cx="8629371" cy="3796451"/>
          </a:xfrm>
        </p:grpSpPr>
        <p:grpSp>
          <p:nvGrpSpPr>
            <p:cNvPr id="2098" name="Google Shape;2098;p17"/>
            <p:cNvGrpSpPr/>
            <p:nvPr/>
          </p:nvGrpSpPr>
          <p:grpSpPr>
            <a:xfrm>
              <a:off x="8432792" y="3814039"/>
              <a:ext cx="424338" cy="323264"/>
              <a:chOff x="2213900" y="503525"/>
              <a:chExt cx="1369275" cy="1043125"/>
            </a:xfrm>
          </p:grpSpPr>
          <p:sp>
            <p:nvSpPr>
              <p:cNvPr id="2099" name="Google Shape;2099;p17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7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1" name="Google Shape;2101;p17"/>
            <p:cNvGrpSpPr/>
            <p:nvPr/>
          </p:nvGrpSpPr>
          <p:grpSpPr>
            <a:xfrm>
              <a:off x="7050557" y="4461074"/>
              <a:ext cx="424338" cy="323264"/>
              <a:chOff x="2213900" y="503525"/>
              <a:chExt cx="1369275" cy="1043125"/>
            </a:xfrm>
          </p:grpSpPr>
          <p:sp>
            <p:nvSpPr>
              <p:cNvPr id="2102" name="Google Shape;2102;p17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7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4" name="Google Shape;2104;p17"/>
            <p:cNvGrpSpPr/>
            <p:nvPr/>
          </p:nvGrpSpPr>
          <p:grpSpPr>
            <a:xfrm>
              <a:off x="5668239" y="4066070"/>
              <a:ext cx="424423" cy="381701"/>
              <a:chOff x="882850" y="2647922"/>
              <a:chExt cx="1064250" cy="957125"/>
            </a:xfrm>
          </p:grpSpPr>
          <p:grpSp>
            <p:nvGrpSpPr>
              <p:cNvPr id="2105" name="Google Shape;2105;p1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06" name="Google Shape;2106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8" name="Google Shape;2108;p1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09" name="Google Shape;2109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11" name="Google Shape;2111;p17"/>
            <p:cNvGrpSpPr/>
            <p:nvPr/>
          </p:nvGrpSpPr>
          <p:grpSpPr>
            <a:xfrm>
              <a:off x="4285920" y="4595703"/>
              <a:ext cx="424423" cy="381701"/>
              <a:chOff x="882850" y="2647922"/>
              <a:chExt cx="1064250" cy="957125"/>
            </a:xfrm>
          </p:grpSpPr>
          <p:grpSp>
            <p:nvGrpSpPr>
              <p:cNvPr id="2112" name="Google Shape;2112;p1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13" name="Google Shape;2113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15" name="Google Shape;2115;p1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16" name="Google Shape;2116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18" name="Google Shape;2118;p17"/>
            <p:cNvGrpSpPr/>
            <p:nvPr/>
          </p:nvGrpSpPr>
          <p:grpSpPr>
            <a:xfrm flipH="1">
              <a:off x="8271674" y="1341313"/>
              <a:ext cx="424423" cy="381701"/>
              <a:chOff x="882850" y="2647922"/>
              <a:chExt cx="1064250" cy="957125"/>
            </a:xfrm>
          </p:grpSpPr>
          <p:grpSp>
            <p:nvGrpSpPr>
              <p:cNvPr id="2119" name="Google Shape;2119;p1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20" name="Google Shape;2120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2" name="Google Shape;2122;p1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23" name="Google Shape;2123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25" name="Google Shape;2125;p17"/>
            <p:cNvGrpSpPr/>
            <p:nvPr/>
          </p:nvGrpSpPr>
          <p:grpSpPr>
            <a:xfrm rot="5400000" flipH="1">
              <a:off x="183454" y="4181594"/>
              <a:ext cx="424322" cy="335712"/>
              <a:chOff x="4414850" y="3021000"/>
              <a:chExt cx="1302400" cy="1030425"/>
            </a:xfrm>
          </p:grpSpPr>
          <p:sp>
            <p:nvSpPr>
              <p:cNvPr id="2126" name="Google Shape;2126;p17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8" name="Google Shape;2128;p17"/>
            <p:cNvGrpSpPr/>
            <p:nvPr/>
          </p:nvGrpSpPr>
          <p:grpSpPr>
            <a:xfrm flipH="1">
              <a:off x="2903686" y="4461063"/>
              <a:ext cx="424338" cy="323264"/>
              <a:chOff x="2213900" y="503525"/>
              <a:chExt cx="1369275" cy="1043125"/>
            </a:xfrm>
          </p:grpSpPr>
          <p:sp>
            <p:nvSpPr>
              <p:cNvPr id="2129" name="Google Shape;2129;p17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1" name="Google Shape;2131;p17"/>
            <p:cNvGrpSpPr/>
            <p:nvPr/>
          </p:nvGrpSpPr>
          <p:grpSpPr>
            <a:xfrm flipH="1">
              <a:off x="1521367" y="4431857"/>
              <a:ext cx="424423" cy="381701"/>
              <a:chOff x="882850" y="2647922"/>
              <a:chExt cx="1064250" cy="957125"/>
            </a:xfrm>
          </p:grpSpPr>
          <p:grpSp>
            <p:nvGrpSpPr>
              <p:cNvPr id="2132" name="Google Shape;2132;p1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133" name="Google Shape;2133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5" name="Google Shape;2135;p1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136" name="Google Shape;2136;p1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38" name="Google Shape;2138;p17"/>
            <p:cNvGrpSpPr/>
            <p:nvPr/>
          </p:nvGrpSpPr>
          <p:grpSpPr>
            <a:xfrm flipH="1">
              <a:off x="708277" y="1180953"/>
              <a:ext cx="424347" cy="431480"/>
              <a:chOff x="4023775" y="1855149"/>
              <a:chExt cx="1174825" cy="1194575"/>
            </a:xfrm>
          </p:grpSpPr>
          <p:grpSp>
            <p:nvGrpSpPr>
              <p:cNvPr id="2139" name="Google Shape;2139;p17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140" name="Google Shape;2140;p1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1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6" name="Google Shape;2146;p17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147" name="Google Shape;2147;p1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1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1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1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1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20"/>
          <p:cNvSpPr txBox="1">
            <a:spLocks noGrp="1"/>
          </p:cNvSpPr>
          <p:nvPr>
            <p:ph type="title" hasCustomPrompt="1"/>
          </p:nvPr>
        </p:nvSpPr>
        <p:spPr>
          <a:xfrm>
            <a:off x="821800" y="3227200"/>
            <a:ext cx="25305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314" name="Google Shape;2314;p20"/>
          <p:cNvSpPr txBox="1">
            <a:spLocks noGrp="1"/>
          </p:cNvSpPr>
          <p:nvPr>
            <p:ph type="subTitle" idx="1"/>
          </p:nvPr>
        </p:nvSpPr>
        <p:spPr>
          <a:xfrm>
            <a:off x="821810" y="4022902"/>
            <a:ext cx="2530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5" name="Google Shape;2315;p20"/>
          <p:cNvSpPr txBox="1">
            <a:spLocks noGrp="1"/>
          </p:cNvSpPr>
          <p:nvPr>
            <p:ph type="title" idx="2" hasCustomPrompt="1"/>
          </p:nvPr>
        </p:nvSpPr>
        <p:spPr>
          <a:xfrm>
            <a:off x="3306750" y="1607064"/>
            <a:ext cx="25305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316" name="Google Shape;2316;p20"/>
          <p:cNvSpPr txBox="1">
            <a:spLocks noGrp="1"/>
          </p:cNvSpPr>
          <p:nvPr>
            <p:ph type="subTitle" idx="3"/>
          </p:nvPr>
        </p:nvSpPr>
        <p:spPr>
          <a:xfrm>
            <a:off x="3306756" y="2402770"/>
            <a:ext cx="2530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7" name="Google Shape;2317;p20"/>
          <p:cNvSpPr txBox="1">
            <a:spLocks noGrp="1"/>
          </p:cNvSpPr>
          <p:nvPr>
            <p:ph type="title" idx="4" hasCustomPrompt="1"/>
          </p:nvPr>
        </p:nvSpPr>
        <p:spPr>
          <a:xfrm>
            <a:off x="5791700" y="3227200"/>
            <a:ext cx="25305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8" name="Google Shape;2318;p20"/>
          <p:cNvSpPr txBox="1">
            <a:spLocks noGrp="1"/>
          </p:cNvSpPr>
          <p:nvPr>
            <p:ph type="subTitle" idx="5"/>
          </p:nvPr>
        </p:nvSpPr>
        <p:spPr>
          <a:xfrm>
            <a:off x="5791702" y="4022902"/>
            <a:ext cx="2530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2319" name="Google Shape;2319;p20"/>
          <p:cNvGrpSpPr/>
          <p:nvPr/>
        </p:nvGrpSpPr>
        <p:grpSpPr>
          <a:xfrm>
            <a:off x="210553" y="166024"/>
            <a:ext cx="8722919" cy="4811451"/>
            <a:chOff x="210553" y="166024"/>
            <a:chExt cx="8722919" cy="4811451"/>
          </a:xfrm>
        </p:grpSpPr>
        <p:grpSp>
          <p:nvGrpSpPr>
            <p:cNvPr id="2320" name="Google Shape;2320;p20"/>
            <p:cNvGrpSpPr/>
            <p:nvPr/>
          </p:nvGrpSpPr>
          <p:grpSpPr>
            <a:xfrm>
              <a:off x="5762157" y="388249"/>
              <a:ext cx="424423" cy="381701"/>
              <a:chOff x="882850" y="2647922"/>
              <a:chExt cx="1064250" cy="957125"/>
            </a:xfrm>
          </p:grpSpPr>
          <p:grpSp>
            <p:nvGrpSpPr>
              <p:cNvPr id="2321" name="Google Shape;2321;p20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322" name="Google Shape;2322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3" name="Google Shape;2323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4" name="Google Shape;2324;p20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325" name="Google Shape;2325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27" name="Google Shape;2327;p20"/>
            <p:cNvGrpSpPr/>
            <p:nvPr/>
          </p:nvGrpSpPr>
          <p:grpSpPr>
            <a:xfrm>
              <a:off x="7897841" y="1330047"/>
              <a:ext cx="424347" cy="431480"/>
              <a:chOff x="4023775" y="1855149"/>
              <a:chExt cx="1174825" cy="1194575"/>
            </a:xfrm>
          </p:grpSpPr>
          <p:grpSp>
            <p:nvGrpSpPr>
              <p:cNvPr id="2328" name="Google Shape;2328;p20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329" name="Google Shape;2329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20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5" name="Google Shape;2335;p20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336" name="Google Shape;2336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20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42" name="Google Shape;2342;p20"/>
            <p:cNvGrpSpPr/>
            <p:nvPr/>
          </p:nvGrpSpPr>
          <p:grpSpPr>
            <a:xfrm rot="10800000">
              <a:off x="7819360" y="411239"/>
              <a:ext cx="424322" cy="335712"/>
              <a:chOff x="4414850" y="3021000"/>
              <a:chExt cx="1302400" cy="1030425"/>
            </a:xfrm>
          </p:grpSpPr>
          <p:sp>
            <p:nvSpPr>
              <p:cNvPr id="2343" name="Google Shape;2343;p20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20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5" name="Google Shape;2345;p20"/>
            <p:cNvGrpSpPr/>
            <p:nvPr/>
          </p:nvGrpSpPr>
          <p:grpSpPr>
            <a:xfrm>
              <a:off x="8509059" y="3532499"/>
              <a:ext cx="424413" cy="370488"/>
              <a:chOff x="2133000" y="1731619"/>
              <a:chExt cx="1164050" cy="1016150"/>
            </a:xfrm>
          </p:grpSpPr>
          <p:grpSp>
            <p:nvGrpSpPr>
              <p:cNvPr id="2346" name="Google Shape;2346;p20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2347" name="Google Shape;2347;p20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20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20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20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20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20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20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4" name="Google Shape;2354;p20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2355" name="Google Shape;2355;p20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20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20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20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20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20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20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62" name="Google Shape;2362;p20"/>
            <p:cNvGrpSpPr/>
            <p:nvPr/>
          </p:nvGrpSpPr>
          <p:grpSpPr>
            <a:xfrm>
              <a:off x="8179925" y="4647983"/>
              <a:ext cx="424338" cy="323264"/>
              <a:chOff x="2213900" y="503525"/>
              <a:chExt cx="1369275" cy="1043125"/>
            </a:xfrm>
          </p:grpSpPr>
          <p:sp>
            <p:nvSpPr>
              <p:cNvPr id="2363" name="Google Shape;2363;p20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20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5" name="Google Shape;2365;p20"/>
            <p:cNvGrpSpPr/>
            <p:nvPr/>
          </p:nvGrpSpPr>
          <p:grpSpPr>
            <a:xfrm>
              <a:off x="4571999" y="3768601"/>
              <a:ext cx="424423" cy="381701"/>
              <a:chOff x="882850" y="2647922"/>
              <a:chExt cx="1064250" cy="957125"/>
            </a:xfrm>
          </p:grpSpPr>
          <p:grpSp>
            <p:nvGrpSpPr>
              <p:cNvPr id="2366" name="Google Shape;2366;p20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367" name="Google Shape;2367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9" name="Google Shape;2369;p20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370" name="Google Shape;2370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72" name="Google Shape;2372;p20"/>
            <p:cNvGrpSpPr/>
            <p:nvPr/>
          </p:nvGrpSpPr>
          <p:grpSpPr>
            <a:xfrm rot="10800000">
              <a:off x="4045540" y="4461196"/>
              <a:ext cx="424423" cy="381701"/>
              <a:chOff x="882850" y="2647922"/>
              <a:chExt cx="1064250" cy="957125"/>
            </a:xfrm>
          </p:grpSpPr>
          <p:grpSp>
            <p:nvGrpSpPr>
              <p:cNvPr id="2373" name="Google Shape;2373;p20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374" name="Google Shape;2374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6" name="Google Shape;2376;p20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377" name="Google Shape;2377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79" name="Google Shape;2379;p20"/>
            <p:cNvGrpSpPr/>
            <p:nvPr/>
          </p:nvGrpSpPr>
          <p:grpSpPr>
            <a:xfrm>
              <a:off x="8509055" y="2356011"/>
              <a:ext cx="424347" cy="431480"/>
              <a:chOff x="4023775" y="1855149"/>
              <a:chExt cx="1174825" cy="1194575"/>
            </a:xfrm>
          </p:grpSpPr>
          <p:grpSp>
            <p:nvGrpSpPr>
              <p:cNvPr id="2380" name="Google Shape;2380;p20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381" name="Google Shape;2381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20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87" name="Google Shape;2387;p20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388" name="Google Shape;2388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20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94" name="Google Shape;2394;p20"/>
            <p:cNvGrpSpPr/>
            <p:nvPr/>
          </p:nvGrpSpPr>
          <p:grpSpPr>
            <a:xfrm flipH="1">
              <a:off x="480621" y="1456706"/>
              <a:ext cx="424423" cy="381701"/>
              <a:chOff x="882850" y="2647922"/>
              <a:chExt cx="1064250" cy="957125"/>
            </a:xfrm>
          </p:grpSpPr>
          <p:grpSp>
            <p:nvGrpSpPr>
              <p:cNvPr id="2395" name="Google Shape;2395;p20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396" name="Google Shape;2396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98" name="Google Shape;2398;p20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399" name="Google Shape;2399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01" name="Google Shape;2401;p20"/>
            <p:cNvGrpSpPr/>
            <p:nvPr/>
          </p:nvGrpSpPr>
          <p:grpSpPr>
            <a:xfrm flipH="1">
              <a:off x="1418216" y="639921"/>
              <a:ext cx="424347" cy="431480"/>
              <a:chOff x="4023775" y="1855149"/>
              <a:chExt cx="1174825" cy="1194575"/>
            </a:xfrm>
          </p:grpSpPr>
          <p:grpSp>
            <p:nvGrpSpPr>
              <p:cNvPr id="2402" name="Google Shape;2402;p20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403" name="Google Shape;2403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20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09" name="Google Shape;2409;p20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410" name="Google Shape;2410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20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16" name="Google Shape;2416;p20"/>
            <p:cNvGrpSpPr/>
            <p:nvPr/>
          </p:nvGrpSpPr>
          <p:grpSpPr>
            <a:xfrm flipH="1">
              <a:off x="257487" y="360956"/>
              <a:ext cx="424347" cy="431480"/>
              <a:chOff x="4023775" y="1855149"/>
              <a:chExt cx="1174825" cy="1194575"/>
            </a:xfrm>
          </p:grpSpPr>
          <p:grpSp>
            <p:nvGrpSpPr>
              <p:cNvPr id="2417" name="Google Shape;2417;p20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418" name="Google Shape;2418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20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4" name="Google Shape;2424;p20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425" name="Google Shape;2425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20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2428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31" name="Google Shape;2431;p20"/>
            <p:cNvGrpSpPr/>
            <p:nvPr/>
          </p:nvGrpSpPr>
          <p:grpSpPr>
            <a:xfrm flipH="1">
              <a:off x="583391" y="4641763"/>
              <a:ext cx="424322" cy="335712"/>
              <a:chOff x="4414850" y="3021000"/>
              <a:chExt cx="1302400" cy="1030425"/>
            </a:xfrm>
          </p:grpSpPr>
          <p:sp>
            <p:nvSpPr>
              <p:cNvPr id="2432" name="Google Shape;2432;p20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20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A6C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4" name="Google Shape;2434;p20"/>
            <p:cNvGrpSpPr/>
            <p:nvPr/>
          </p:nvGrpSpPr>
          <p:grpSpPr>
            <a:xfrm flipH="1">
              <a:off x="210553" y="3605384"/>
              <a:ext cx="424413" cy="370488"/>
              <a:chOff x="2133000" y="1731619"/>
              <a:chExt cx="1164050" cy="1016150"/>
            </a:xfrm>
          </p:grpSpPr>
          <p:grpSp>
            <p:nvGrpSpPr>
              <p:cNvPr id="2435" name="Google Shape;2435;p20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2436" name="Google Shape;2436;p20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20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20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20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20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20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20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43" name="Google Shape;2443;p20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2444" name="Google Shape;2444;p20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20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2446;p20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7" name="Google Shape;2447;p20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2448;p20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9" name="Google Shape;2449;p20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20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51" name="Google Shape;2451;p20"/>
            <p:cNvGrpSpPr/>
            <p:nvPr/>
          </p:nvGrpSpPr>
          <p:grpSpPr>
            <a:xfrm flipH="1">
              <a:off x="3293331" y="166024"/>
              <a:ext cx="424347" cy="431480"/>
              <a:chOff x="4023775" y="1855149"/>
              <a:chExt cx="1174825" cy="1194575"/>
            </a:xfrm>
          </p:grpSpPr>
          <p:grpSp>
            <p:nvGrpSpPr>
              <p:cNvPr id="2452" name="Google Shape;2452;p20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2453" name="Google Shape;2453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20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59" name="Google Shape;2459;p20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2460" name="Google Shape;2460;p20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20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20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20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20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20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A6CB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66" name="Google Shape;2466;p20"/>
            <p:cNvGrpSpPr/>
            <p:nvPr/>
          </p:nvGrpSpPr>
          <p:grpSpPr>
            <a:xfrm>
              <a:off x="530107" y="2531037"/>
              <a:ext cx="424423" cy="381701"/>
              <a:chOff x="882850" y="2647922"/>
              <a:chExt cx="1064250" cy="957125"/>
            </a:xfrm>
          </p:grpSpPr>
          <p:grpSp>
            <p:nvGrpSpPr>
              <p:cNvPr id="2467" name="Google Shape;2467;p20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2468" name="Google Shape;2468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0" name="Google Shape;2470;p20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2471" name="Google Shape;2471;p20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20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0" name="Google Shape;3050;p27"/>
          <p:cNvGrpSpPr/>
          <p:nvPr/>
        </p:nvGrpSpPr>
        <p:grpSpPr>
          <a:xfrm>
            <a:off x="260940" y="369382"/>
            <a:ext cx="8622119" cy="4404736"/>
            <a:chOff x="260940" y="357856"/>
            <a:chExt cx="8622119" cy="4404736"/>
          </a:xfrm>
        </p:grpSpPr>
        <p:grpSp>
          <p:nvGrpSpPr>
            <p:cNvPr id="3051" name="Google Shape;3051;p27"/>
            <p:cNvGrpSpPr/>
            <p:nvPr/>
          </p:nvGrpSpPr>
          <p:grpSpPr>
            <a:xfrm>
              <a:off x="8458637" y="2372513"/>
              <a:ext cx="424423" cy="381701"/>
              <a:chOff x="882850" y="2647922"/>
              <a:chExt cx="1064250" cy="957125"/>
            </a:xfrm>
          </p:grpSpPr>
          <p:grpSp>
            <p:nvGrpSpPr>
              <p:cNvPr id="3052" name="Google Shape;3052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053" name="Google Shape;3053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4" name="Google Shape;3054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55" name="Google Shape;3055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056" name="Google Shape;3056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7" name="Google Shape;3057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58" name="Google Shape;3058;p27"/>
            <p:cNvGrpSpPr/>
            <p:nvPr/>
          </p:nvGrpSpPr>
          <p:grpSpPr>
            <a:xfrm>
              <a:off x="7290599" y="357856"/>
              <a:ext cx="424322" cy="335712"/>
              <a:chOff x="4414850" y="3021000"/>
              <a:chExt cx="1302400" cy="1030425"/>
            </a:xfrm>
          </p:grpSpPr>
          <p:sp>
            <p:nvSpPr>
              <p:cNvPr id="3059" name="Google Shape;3059;p27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7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1" name="Google Shape;3061;p27"/>
            <p:cNvGrpSpPr/>
            <p:nvPr/>
          </p:nvGrpSpPr>
          <p:grpSpPr>
            <a:xfrm>
              <a:off x="6842504" y="4433159"/>
              <a:ext cx="424338" cy="323264"/>
              <a:chOff x="2213900" y="503525"/>
              <a:chExt cx="1369275" cy="1043125"/>
            </a:xfrm>
          </p:grpSpPr>
          <p:sp>
            <p:nvSpPr>
              <p:cNvPr id="3062" name="Google Shape;3062;p27"/>
              <p:cNvSpPr/>
              <p:nvPr/>
            </p:nvSpPr>
            <p:spPr>
              <a:xfrm>
                <a:off x="2213900" y="503525"/>
                <a:ext cx="1369275" cy="1043125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7"/>
              <p:cNvSpPr/>
              <p:nvPr/>
            </p:nvSpPr>
            <p:spPr>
              <a:xfrm>
                <a:off x="2366250" y="635956"/>
                <a:ext cx="1021616" cy="778276"/>
              </a:xfrm>
              <a:custGeom>
                <a:avLst/>
                <a:gdLst/>
                <a:ahLst/>
                <a:cxnLst/>
                <a:rect l="l" t="t" r="r" b="b"/>
                <a:pathLst>
                  <a:path w="54771" h="41725" extrusionOk="0">
                    <a:moveTo>
                      <a:pt x="11962" y="12574"/>
                    </a:moveTo>
                    <a:lnTo>
                      <a:pt x="11962" y="12574"/>
                    </a:lnTo>
                    <a:cubicBezTo>
                      <a:pt x="11950" y="12618"/>
                      <a:pt x="11909" y="12685"/>
                      <a:pt x="11859" y="12727"/>
                    </a:cubicBezTo>
                    <a:lnTo>
                      <a:pt x="11859" y="12727"/>
                    </a:lnTo>
                    <a:cubicBezTo>
                      <a:pt x="11896" y="12667"/>
                      <a:pt x="11948" y="12620"/>
                      <a:pt x="11962" y="12574"/>
                    </a:cubicBezTo>
                    <a:close/>
                    <a:moveTo>
                      <a:pt x="11732" y="12751"/>
                    </a:moveTo>
                    <a:lnTo>
                      <a:pt x="11772" y="12765"/>
                    </a:lnTo>
                    <a:lnTo>
                      <a:pt x="11772" y="12765"/>
                    </a:lnTo>
                    <a:cubicBezTo>
                      <a:pt x="11759" y="12764"/>
                      <a:pt x="11745" y="12760"/>
                      <a:pt x="11732" y="12751"/>
                    </a:cubicBezTo>
                    <a:close/>
                    <a:moveTo>
                      <a:pt x="44634" y="19166"/>
                    </a:moveTo>
                    <a:cubicBezTo>
                      <a:pt x="44620" y="19205"/>
                      <a:pt x="44599" y="19242"/>
                      <a:pt x="44575" y="19274"/>
                    </a:cubicBezTo>
                    <a:lnTo>
                      <a:pt x="44575" y="19274"/>
                    </a:lnTo>
                    <a:cubicBezTo>
                      <a:pt x="44598" y="19238"/>
                      <a:pt x="44616" y="19202"/>
                      <a:pt x="44634" y="19166"/>
                    </a:cubicBezTo>
                    <a:close/>
                    <a:moveTo>
                      <a:pt x="23806" y="0"/>
                    </a:moveTo>
                    <a:cubicBezTo>
                      <a:pt x="22001" y="0"/>
                      <a:pt x="20253" y="485"/>
                      <a:pt x="18612" y="1817"/>
                    </a:cubicBezTo>
                    <a:cubicBezTo>
                      <a:pt x="14026" y="3512"/>
                      <a:pt x="12796" y="8863"/>
                      <a:pt x="10735" y="12785"/>
                    </a:cubicBezTo>
                    <a:cubicBezTo>
                      <a:pt x="6780" y="17271"/>
                      <a:pt x="1" y="23353"/>
                      <a:pt x="1995" y="29701"/>
                    </a:cubicBezTo>
                    <a:cubicBezTo>
                      <a:pt x="2560" y="30798"/>
                      <a:pt x="1928" y="32459"/>
                      <a:pt x="2393" y="33789"/>
                    </a:cubicBezTo>
                    <a:cubicBezTo>
                      <a:pt x="4454" y="35251"/>
                      <a:pt x="4687" y="37943"/>
                      <a:pt x="6913" y="39339"/>
                    </a:cubicBezTo>
                    <a:cubicBezTo>
                      <a:pt x="7276" y="39312"/>
                      <a:pt x="7616" y="39253"/>
                      <a:pt x="7931" y="39253"/>
                    </a:cubicBezTo>
                    <a:cubicBezTo>
                      <a:pt x="8395" y="39253"/>
                      <a:pt x="8803" y="39382"/>
                      <a:pt x="9140" y="39937"/>
                    </a:cubicBezTo>
                    <a:cubicBezTo>
                      <a:pt x="10799" y="41299"/>
                      <a:pt x="12814" y="41725"/>
                      <a:pt x="14908" y="41725"/>
                    </a:cubicBezTo>
                    <a:cubicBezTo>
                      <a:pt x="17515" y="41725"/>
                      <a:pt x="20245" y="41066"/>
                      <a:pt x="22567" y="40735"/>
                    </a:cubicBezTo>
                    <a:cubicBezTo>
                      <a:pt x="28383" y="38973"/>
                      <a:pt x="34531" y="40070"/>
                      <a:pt x="40447" y="38940"/>
                    </a:cubicBezTo>
                    <a:cubicBezTo>
                      <a:pt x="45598" y="37112"/>
                      <a:pt x="51315" y="35450"/>
                      <a:pt x="52976" y="29933"/>
                    </a:cubicBezTo>
                    <a:cubicBezTo>
                      <a:pt x="52411" y="28205"/>
                      <a:pt x="54405" y="27408"/>
                      <a:pt x="54638" y="25979"/>
                    </a:cubicBezTo>
                    <a:cubicBezTo>
                      <a:pt x="54705" y="24516"/>
                      <a:pt x="54239" y="23054"/>
                      <a:pt x="54306" y="21625"/>
                    </a:cubicBezTo>
                    <a:cubicBezTo>
                      <a:pt x="54771" y="20495"/>
                      <a:pt x="53375" y="19996"/>
                      <a:pt x="53375" y="18800"/>
                    </a:cubicBezTo>
                    <a:cubicBezTo>
                      <a:pt x="51747" y="10824"/>
                      <a:pt x="45897" y="4409"/>
                      <a:pt x="37921" y="3446"/>
                    </a:cubicBezTo>
                    <a:cubicBezTo>
                      <a:pt x="33365" y="3136"/>
                      <a:pt x="28398" y="0"/>
                      <a:pt x="23806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4" name="Google Shape;3064;p27"/>
            <p:cNvGrpSpPr/>
            <p:nvPr/>
          </p:nvGrpSpPr>
          <p:grpSpPr>
            <a:xfrm>
              <a:off x="8183530" y="1342190"/>
              <a:ext cx="424423" cy="381701"/>
              <a:chOff x="882850" y="2647922"/>
              <a:chExt cx="1064250" cy="957125"/>
            </a:xfrm>
          </p:grpSpPr>
          <p:grpSp>
            <p:nvGrpSpPr>
              <p:cNvPr id="3065" name="Google Shape;3065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066" name="Google Shape;3066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067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68" name="Google Shape;3068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069" name="Google Shape;3069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71" name="Google Shape;3071;p27"/>
            <p:cNvGrpSpPr/>
            <p:nvPr/>
          </p:nvGrpSpPr>
          <p:grpSpPr>
            <a:xfrm>
              <a:off x="8078529" y="3402836"/>
              <a:ext cx="424423" cy="381701"/>
              <a:chOff x="882850" y="2647922"/>
              <a:chExt cx="1064250" cy="957125"/>
            </a:xfrm>
          </p:grpSpPr>
          <p:grpSp>
            <p:nvGrpSpPr>
              <p:cNvPr id="3072" name="Google Shape;3072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073" name="Google Shape;3073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4" name="Google Shape;3074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5" name="Google Shape;3075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076" name="Google Shape;3076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7" name="Google Shape;3077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78" name="Google Shape;3078;p27"/>
            <p:cNvGrpSpPr/>
            <p:nvPr/>
          </p:nvGrpSpPr>
          <p:grpSpPr>
            <a:xfrm flipH="1">
              <a:off x="639567" y="1208808"/>
              <a:ext cx="424347" cy="431480"/>
              <a:chOff x="4023775" y="1855149"/>
              <a:chExt cx="1174825" cy="1194575"/>
            </a:xfrm>
          </p:grpSpPr>
          <p:grpSp>
            <p:nvGrpSpPr>
              <p:cNvPr id="3079" name="Google Shape;3079;p27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080" name="Google Shape;3080;p2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1" name="Google Shape;3081;p2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2" name="Google Shape;3082;p2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3" name="Google Shape;3083;p2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4" name="Google Shape;3084;p2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5" name="Google Shape;3085;p2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86" name="Google Shape;3086;p27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087" name="Google Shape;3087;p2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8" name="Google Shape;3088;p2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9" name="Google Shape;3089;p2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0" name="Google Shape;3090;p2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1" name="Google Shape;3091;p2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2" name="Google Shape;3092;p2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93" name="Google Shape;3093;p27"/>
            <p:cNvGrpSpPr/>
            <p:nvPr/>
          </p:nvGrpSpPr>
          <p:grpSpPr>
            <a:xfrm flipH="1">
              <a:off x="901721" y="4380891"/>
              <a:ext cx="424423" cy="381701"/>
              <a:chOff x="882850" y="2647922"/>
              <a:chExt cx="1064250" cy="957125"/>
            </a:xfrm>
          </p:grpSpPr>
          <p:grpSp>
            <p:nvGrpSpPr>
              <p:cNvPr id="3094" name="Google Shape;3094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095" name="Google Shape;3095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6" name="Google Shape;3096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7" name="Google Shape;3097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098" name="Google Shape;3098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9" name="Google Shape;3099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00" name="Google Shape;3100;p27"/>
            <p:cNvGrpSpPr/>
            <p:nvPr/>
          </p:nvGrpSpPr>
          <p:grpSpPr>
            <a:xfrm flipH="1">
              <a:off x="260940" y="2794849"/>
              <a:ext cx="424347" cy="431480"/>
              <a:chOff x="4023775" y="1855149"/>
              <a:chExt cx="1174825" cy="1194575"/>
            </a:xfrm>
          </p:grpSpPr>
          <p:grpSp>
            <p:nvGrpSpPr>
              <p:cNvPr id="3101" name="Google Shape;3101;p27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102" name="Google Shape;3102;p2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3" name="Google Shape;3103;p2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3104;p2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3105;p2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106;p2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7" name="Google Shape;3107;p2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08" name="Google Shape;3108;p27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109" name="Google Shape;3109;p27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27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27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3112;p27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3113;p27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27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9BBFBC">
                    <a:alpha val="7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15" name="Google Shape;3115;p27"/>
            <p:cNvGrpSpPr/>
            <p:nvPr/>
          </p:nvGrpSpPr>
          <p:grpSpPr>
            <a:xfrm rot="10800000">
              <a:off x="5606382" y="4159038"/>
              <a:ext cx="424423" cy="381701"/>
              <a:chOff x="882850" y="2647922"/>
              <a:chExt cx="1064250" cy="957125"/>
            </a:xfrm>
          </p:grpSpPr>
          <p:grpSp>
            <p:nvGrpSpPr>
              <p:cNvPr id="3116" name="Google Shape;3116;p27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117" name="Google Shape;3117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19" name="Google Shape;3119;p27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120" name="Google Shape;3120;p27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1" name="Google Shape;3121;p27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spTree>
      <p:nvGrpSpPr>
        <p:cNvPr id="1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" name="Google Shape;3123;p28"/>
          <p:cNvGrpSpPr/>
          <p:nvPr/>
        </p:nvGrpSpPr>
        <p:grpSpPr>
          <a:xfrm>
            <a:off x="310805" y="224219"/>
            <a:ext cx="8522390" cy="4749596"/>
            <a:chOff x="310805" y="224219"/>
            <a:chExt cx="8522390" cy="4749596"/>
          </a:xfrm>
        </p:grpSpPr>
        <p:grpSp>
          <p:nvGrpSpPr>
            <p:cNvPr id="3124" name="Google Shape;3124;p28"/>
            <p:cNvGrpSpPr/>
            <p:nvPr/>
          </p:nvGrpSpPr>
          <p:grpSpPr>
            <a:xfrm rot="-8100000" flipH="1">
              <a:off x="8149927" y="325086"/>
              <a:ext cx="424367" cy="335748"/>
              <a:chOff x="4414850" y="3021000"/>
              <a:chExt cx="1302400" cy="1030425"/>
            </a:xfrm>
          </p:grpSpPr>
          <p:sp>
            <p:nvSpPr>
              <p:cNvPr id="3125" name="Google Shape;3125;p28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8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7" name="Google Shape;3127;p28"/>
            <p:cNvGrpSpPr/>
            <p:nvPr/>
          </p:nvGrpSpPr>
          <p:grpSpPr>
            <a:xfrm rot="10800000" flipH="1">
              <a:off x="8408770" y="1176517"/>
              <a:ext cx="424413" cy="370488"/>
              <a:chOff x="2133000" y="1731619"/>
              <a:chExt cx="1164050" cy="1016150"/>
            </a:xfrm>
          </p:grpSpPr>
          <p:grpSp>
            <p:nvGrpSpPr>
              <p:cNvPr id="3128" name="Google Shape;3128;p28"/>
              <p:cNvGrpSpPr/>
              <p:nvPr/>
            </p:nvGrpSpPr>
            <p:grpSpPr>
              <a:xfrm>
                <a:off x="2133000" y="1731619"/>
                <a:ext cx="1164050" cy="1016150"/>
                <a:chOff x="4286075" y="4175525"/>
                <a:chExt cx="1164050" cy="1016150"/>
              </a:xfrm>
            </p:grpSpPr>
            <p:sp>
              <p:nvSpPr>
                <p:cNvPr id="3129" name="Google Shape;3129;p28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3130;p28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3131;p28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3132;p28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3133;p28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4" name="Google Shape;3134;p28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5" name="Google Shape;3135;p28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36" name="Google Shape;3136;p28"/>
              <p:cNvGrpSpPr/>
              <p:nvPr/>
            </p:nvGrpSpPr>
            <p:grpSpPr>
              <a:xfrm rot="10800000">
                <a:off x="2292009" y="1870425"/>
                <a:ext cx="846032" cy="738538"/>
                <a:chOff x="4286075" y="4175525"/>
                <a:chExt cx="1164050" cy="1016150"/>
              </a:xfrm>
            </p:grpSpPr>
            <p:sp>
              <p:nvSpPr>
                <p:cNvPr id="3137" name="Google Shape;3137;p28"/>
                <p:cNvSpPr/>
                <p:nvPr/>
              </p:nvSpPr>
              <p:spPr>
                <a:xfrm>
                  <a:off x="4286075" y="4175525"/>
                  <a:ext cx="1164050" cy="10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2" h="40646" extrusionOk="0">
                      <a:moveTo>
                        <a:pt x="18080" y="637"/>
                      </a:moveTo>
                      <a:cubicBezTo>
                        <a:pt x="18031" y="686"/>
                        <a:pt x="17965" y="716"/>
                        <a:pt x="17893" y="729"/>
                      </a:cubicBezTo>
                      <a:lnTo>
                        <a:pt x="17893" y="729"/>
                      </a:lnTo>
                      <a:cubicBezTo>
                        <a:pt x="17956" y="693"/>
                        <a:pt x="18022" y="659"/>
                        <a:pt x="18080" y="637"/>
                      </a:cubicBezTo>
                      <a:close/>
                      <a:moveTo>
                        <a:pt x="19609" y="836"/>
                      </a:moveTo>
                      <a:cubicBezTo>
                        <a:pt x="19716" y="836"/>
                        <a:pt x="19815" y="866"/>
                        <a:pt x="19912" y="906"/>
                      </a:cubicBezTo>
                      <a:lnTo>
                        <a:pt x="19912" y="906"/>
                      </a:lnTo>
                      <a:cubicBezTo>
                        <a:pt x="19816" y="874"/>
                        <a:pt x="19716" y="852"/>
                        <a:pt x="19609" y="836"/>
                      </a:cubicBezTo>
                      <a:close/>
                      <a:moveTo>
                        <a:pt x="20163" y="1021"/>
                      </a:moveTo>
                      <a:cubicBezTo>
                        <a:pt x="20251" y="1059"/>
                        <a:pt x="20342" y="1091"/>
                        <a:pt x="20440" y="1102"/>
                      </a:cubicBezTo>
                      <a:cubicBezTo>
                        <a:pt x="20373" y="1102"/>
                        <a:pt x="20307" y="1102"/>
                        <a:pt x="20240" y="1069"/>
                      </a:cubicBezTo>
                      <a:cubicBezTo>
                        <a:pt x="20214" y="1052"/>
                        <a:pt x="20189" y="1036"/>
                        <a:pt x="20163" y="1021"/>
                      </a:cubicBezTo>
                      <a:close/>
                      <a:moveTo>
                        <a:pt x="20164" y="1426"/>
                      </a:moveTo>
                      <a:cubicBezTo>
                        <a:pt x="20137" y="1482"/>
                        <a:pt x="20089" y="1524"/>
                        <a:pt x="20033" y="1538"/>
                      </a:cubicBezTo>
                      <a:lnTo>
                        <a:pt x="20033" y="1538"/>
                      </a:lnTo>
                      <a:cubicBezTo>
                        <a:pt x="20079" y="1515"/>
                        <a:pt x="20115" y="1459"/>
                        <a:pt x="20164" y="1426"/>
                      </a:cubicBezTo>
                      <a:close/>
                      <a:moveTo>
                        <a:pt x="17681" y="2332"/>
                      </a:moveTo>
                      <a:cubicBezTo>
                        <a:pt x="17681" y="2352"/>
                        <a:pt x="17681" y="2371"/>
                        <a:pt x="17681" y="2398"/>
                      </a:cubicBezTo>
                      <a:lnTo>
                        <a:pt x="17681" y="2398"/>
                      </a:lnTo>
                      <a:cubicBezTo>
                        <a:pt x="17672" y="2355"/>
                        <a:pt x="17641" y="2341"/>
                        <a:pt x="17600" y="2341"/>
                      </a:cubicBezTo>
                      <a:cubicBezTo>
                        <a:pt x="17518" y="2341"/>
                        <a:pt x="17394" y="2398"/>
                        <a:pt x="17316" y="2398"/>
                      </a:cubicBezTo>
                      <a:cubicBezTo>
                        <a:pt x="17448" y="2365"/>
                        <a:pt x="17548" y="2332"/>
                        <a:pt x="17681" y="2332"/>
                      </a:cubicBezTo>
                      <a:close/>
                      <a:moveTo>
                        <a:pt x="16451" y="2897"/>
                      </a:moveTo>
                      <a:cubicBezTo>
                        <a:pt x="16388" y="2928"/>
                        <a:pt x="16317" y="2960"/>
                        <a:pt x="16246" y="2988"/>
                      </a:cubicBezTo>
                      <a:lnTo>
                        <a:pt x="16246" y="2988"/>
                      </a:lnTo>
                      <a:cubicBezTo>
                        <a:pt x="16310" y="2954"/>
                        <a:pt x="16378" y="2924"/>
                        <a:pt x="16451" y="2897"/>
                      </a:cubicBezTo>
                      <a:close/>
                      <a:moveTo>
                        <a:pt x="14258" y="2864"/>
                      </a:moveTo>
                      <a:cubicBezTo>
                        <a:pt x="14059" y="2997"/>
                        <a:pt x="13826" y="3096"/>
                        <a:pt x="13593" y="3163"/>
                      </a:cubicBezTo>
                      <a:cubicBezTo>
                        <a:pt x="13826" y="3096"/>
                        <a:pt x="14025" y="2997"/>
                        <a:pt x="14225" y="2864"/>
                      </a:cubicBezTo>
                      <a:close/>
                      <a:moveTo>
                        <a:pt x="13228" y="3163"/>
                      </a:moveTo>
                      <a:cubicBezTo>
                        <a:pt x="13245" y="3163"/>
                        <a:pt x="13235" y="3181"/>
                        <a:pt x="13217" y="3198"/>
                      </a:cubicBezTo>
                      <a:lnTo>
                        <a:pt x="13217" y="3198"/>
                      </a:lnTo>
                      <a:cubicBezTo>
                        <a:pt x="13223" y="3187"/>
                        <a:pt x="13228" y="3175"/>
                        <a:pt x="13228" y="3163"/>
                      </a:cubicBezTo>
                      <a:close/>
                      <a:moveTo>
                        <a:pt x="15989" y="3169"/>
                      </a:moveTo>
                      <a:cubicBezTo>
                        <a:pt x="15952" y="3243"/>
                        <a:pt x="15895" y="3312"/>
                        <a:pt x="15820" y="3362"/>
                      </a:cubicBezTo>
                      <a:cubicBezTo>
                        <a:pt x="15873" y="3288"/>
                        <a:pt x="15929" y="3225"/>
                        <a:pt x="15989" y="3169"/>
                      </a:cubicBezTo>
                      <a:close/>
                      <a:moveTo>
                        <a:pt x="13361" y="3229"/>
                      </a:moveTo>
                      <a:cubicBezTo>
                        <a:pt x="13306" y="3392"/>
                        <a:pt x="13142" y="3532"/>
                        <a:pt x="13137" y="3668"/>
                      </a:cubicBezTo>
                      <a:lnTo>
                        <a:pt x="13137" y="3668"/>
                      </a:lnTo>
                      <a:cubicBezTo>
                        <a:pt x="13131" y="3509"/>
                        <a:pt x="13305" y="3369"/>
                        <a:pt x="13361" y="3229"/>
                      </a:cubicBezTo>
                      <a:close/>
                      <a:moveTo>
                        <a:pt x="12935" y="3618"/>
                      </a:moveTo>
                      <a:cubicBezTo>
                        <a:pt x="12942" y="3641"/>
                        <a:pt x="12959" y="3661"/>
                        <a:pt x="12995" y="3661"/>
                      </a:cubicBezTo>
                      <a:cubicBezTo>
                        <a:pt x="12954" y="3661"/>
                        <a:pt x="12926" y="3674"/>
                        <a:pt x="12902" y="3692"/>
                      </a:cubicBezTo>
                      <a:lnTo>
                        <a:pt x="12902" y="3692"/>
                      </a:lnTo>
                      <a:cubicBezTo>
                        <a:pt x="12919" y="3670"/>
                        <a:pt x="12930" y="3645"/>
                        <a:pt x="12935" y="3618"/>
                      </a:cubicBezTo>
                      <a:close/>
                      <a:moveTo>
                        <a:pt x="12729" y="4060"/>
                      </a:moveTo>
                      <a:lnTo>
                        <a:pt x="12729" y="4060"/>
                      </a:lnTo>
                      <a:cubicBezTo>
                        <a:pt x="12678" y="4265"/>
                        <a:pt x="12666" y="4491"/>
                        <a:pt x="12495" y="4491"/>
                      </a:cubicBezTo>
                      <a:cubicBezTo>
                        <a:pt x="12492" y="4491"/>
                        <a:pt x="12489" y="4490"/>
                        <a:pt x="12486" y="4490"/>
                      </a:cubicBezTo>
                      <a:lnTo>
                        <a:pt x="12486" y="4490"/>
                      </a:lnTo>
                      <a:cubicBezTo>
                        <a:pt x="12635" y="4483"/>
                        <a:pt x="12654" y="4262"/>
                        <a:pt x="12729" y="4060"/>
                      </a:cubicBezTo>
                      <a:close/>
                      <a:moveTo>
                        <a:pt x="12929" y="5921"/>
                      </a:moveTo>
                      <a:cubicBezTo>
                        <a:pt x="12895" y="5954"/>
                        <a:pt x="12895" y="5954"/>
                        <a:pt x="12862" y="5954"/>
                      </a:cubicBezTo>
                      <a:lnTo>
                        <a:pt x="12862" y="5943"/>
                      </a:lnTo>
                      <a:lnTo>
                        <a:pt x="12862" y="5943"/>
                      </a:lnTo>
                      <a:cubicBezTo>
                        <a:pt x="12878" y="5930"/>
                        <a:pt x="12899" y="5921"/>
                        <a:pt x="12929" y="5921"/>
                      </a:cubicBezTo>
                      <a:close/>
                      <a:moveTo>
                        <a:pt x="10255" y="5750"/>
                      </a:moveTo>
                      <a:lnTo>
                        <a:pt x="10255" y="5750"/>
                      </a:lnTo>
                      <a:cubicBezTo>
                        <a:pt x="10178" y="5834"/>
                        <a:pt x="10100" y="5913"/>
                        <a:pt x="10016" y="5977"/>
                      </a:cubicBezTo>
                      <a:lnTo>
                        <a:pt x="10016" y="5977"/>
                      </a:lnTo>
                      <a:cubicBezTo>
                        <a:pt x="10096" y="5900"/>
                        <a:pt x="10175" y="5825"/>
                        <a:pt x="10255" y="5750"/>
                      </a:cubicBezTo>
                      <a:close/>
                      <a:moveTo>
                        <a:pt x="10678" y="6169"/>
                      </a:moveTo>
                      <a:cubicBezTo>
                        <a:pt x="10628" y="6236"/>
                        <a:pt x="10552" y="6303"/>
                        <a:pt x="10536" y="6353"/>
                      </a:cubicBezTo>
                      <a:lnTo>
                        <a:pt x="10536" y="6320"/>
                      </a:lnTo>
                      <a:cubicBezTo>
                        <a:pt x="10564" y="6277"/>
                        <a:pt x="10629" y="6223"/>
                        <a:pt x="10678" y="6169"/>
                      </a:cubicBezTo>
                      <a:close/>
                      <a:moveTo>
                        <a:pt x="10835" y="5722"/>
                      </a:moveTo>
                      <a:lnTo>
                        <a:pt x="10502" y="5988"/>
                      </a:lnTo>
                      <a:cubicBezTo>
                        <a:pt x="10303" y="6154"/>
                        <a:pt x="10104" y="6320"/>
                        <a:pt x="9937" y="6486"/>
                      </a:cubicBezTo>
                      <a:cubicBezTo>
                        <a:pt x="10203" y="6220"/>
                        <a:pt x="10502" y="5954"/>
                        <a:pt x="10835" y="5722"/>
                      </a:cubicBezTo>
                      <a:close/>
                      <a:moveTo>
                        <a:pt x="12031" y="6486"/>
                      </a:moveTo>
                      <a:lnTo>
                        <a:pt x="12031" y="6486"/>
                      </a:lnTo>
                      <a:cubicBezTo>
                        <a:pt x="12116" y="6528"/>
                        <a:pt x="12186" y="6584"/>
                        <a:pt x="12176" y="6644"/>
                      </a:cubicBezTo>
                      <a:lnTo>
                        <a:pt x="12176" y="6644"/>
                      </a:lnTo>
                      <a:cubicBezTo>
                        <a:pt x="12171" y="6584"/>
                        <a:pt x="12094" y="6528"/>
                        <a:pt x="12031" y="6486"/>
                      </a:cubicBezTo>
                      <a:close/>
                      <a:moveTo>
                        <a:pt x="15545" y="2699"/>
                      </a:moveTo>
                      <a:cubicBezTo>
                        <a:pt x="15780" y="2699"/>
                        <a:pt x="15410" y="3372"/>
                        <a:pt x="14291" y="3994"/>
                      </a:cubicBezTo>
                      <a:lnTo>
                        <a:pt x="14291" y="4027"/>
                      </a:lnTo>
                      <a:cubicBezTo>
                        <a:pt x="14456" y="3953"/>
                        <a:pt x="14578" y="3921"/>
                        <a:pt x="14661" y="3921"/>
                      </a:cubicBezTo>
                      <a:cubicBezTo>
                        <a:pt x="14913" y="3921"/>
                        <a:pt x="14807" y="4209"/>
                        <a:pt x="14457" y="4459"/>
                      </a:cubicBezTo>
                      <a:cubicBezTo>
                        <a:pt x="13826" y="4891"/>
                        <a:pt x="13261" y="5589"/>
                        <a:pt x="12463" y="5722"/>
                      </a:cubicBezTo>
                      <a:cubicBezTo>
                        <a:pt x="12663" y="5556"/>
                        <a:pt x="12895" y="5456"/>
                        <a:pt x="12962" y="5124"/>
                      </a:cubicBezTo>
                      <a:lnTo>
                        <a:pt x="12962" y="5124"/>
                      </a:lnTo>
                      <a:cubicBezTo>
                        <a:pt x="11699" y="5821"/>
                        <a:pt x="10935" y="7317"/>
                        <a:pt x="9805" y="8048"/>
                      </a:cubicBezTo>
                      <a:cubicBezTo>
                        <a:pt x="9306" y="7483"/>
                        <a:pt x="10602" y="6918"/>
                        <a:pt x="10502" y="6785"/>
                      </a:cubicBezTo>
                      <a:cubicBezTo>
                        <a:pt x="10602" y="6785"/>
                        <a:pt x="10602" y="6785"/>
                        <a:pt x="10569" y="6719"/>
                      </a:cubicBezTo>
                      <a:cubicBezTo>
                        <a:pt x="11599" y="6054"/>
                        <a:pt x="13028" y="3694"/>
                        <a:pt x="14491" y="3595"/>
                      </a:cubicBezTo>
                      <a:cubicBezTo>
                        <a:pt x="15041" y="2944"/>
                        <a:pt x="15403" y="2699"/>
                        <a:pt x="15545" y="2699"/>
                      </a:cubicBezTo>
                      <a:close/>
                      <a:moveTo>
                        <a:pt x="9738" y="8480"/>
                      </a:moveTo>
                      <a:lnTo>
                        <a:pt x="9738" y="8480"/>
                      </a:lnTo>
                      <a:cubicBezTo>
                        <a:pt x="9705" y="8580"/>
                        <a:pt x="9638" y="8646"/>
                        <a:pt x="9572" y="8646"/>
                      </a:cubicBezTo>
                      <a:cubicBezTo>
                        <a:pt x="9638" y="8613"/>
                        <a:pt x="9705" y="8547"/>
                        <a:pt x="9738" y="8480"/>
                      </a:cubicBezTo>
                      <a:close/>
                      <a:moveTo>
                        <a:pt x="8475" y="8613"/>
                      </a:moveTo>
                      <a:lnTo>
                        <a:pt x="8475" y="8646"/>
                      </a:lnTo>
                      <a:cubicBezTo>
                        <a:pt x="8442" y="8679"/>
                        <a:pt x="8409" y="8712"/>
                        <a:pt x="8376" y="8778"/>
                      </a:cubicBezTo>
                      <a:lnTo>
                        <a:pt x="8376" y="8778"/>
                      </a:lnTo>
                      <a:cubicBezTo>
                        <a:pt x="8409" y="8712"/>
                        <a:pt x="8442" y="8679"/>
                        <a:pt x="8475" y="8613"/>
                      </a:cubicBezTo>
                      <a:close/>
                      <a:moveTo>
                        <a:pt x="7977" y="9012"/>
                      </a:moveTo>
                      <a:lnTo>
                        <a:pt x="7977" y="9012"/>
                      </a:lnTo>
                      <a:cubicBezTo>
                        <a:pt x="8010" y="9045"/>
                        <a:pt x="8043" y="9078"/>
                        <a:pt x="8076" y="9145"/>
                      </a:cubicBezTo>
                      <a:cubicBezTo>
                        <a:pt x="8043" y="9112"/>
                        <a:pt x="8010" y="9045"/>
                        <a:pt x="7977" y="9012"/>
                      </a:cubicBezTo>
                      <a:close/>
                      <a:moveTo>
                        <a:pt x="17050" y="9145"/>
                      </a:moveTo>
                      <a:lnTo>
                        <a:pt x="17050" y="9145"/>
                      </a:lnTo>
                      <a:cubicBezTo>
                        <a:pt x="17263" y="9385"/>
                        <a:pt x="17219" y="9497"/>
                        <a:pt x="17021" y="9497"/>
                      </a:cubicBezTo>
                      <a:cubicBezTo>
                        <a:pt x="16973" y="9497"/>
                        <a:pt x="16915" y="9490"/>
                        <a:pt x="16850" y="9477"/>
                      </a:cubicBezTo>
                      <a:lnTo>
                        <a:pt x="16850" y="9477"/>
                      </a:lnTo>
                      <a:cubicBezTo>
                        <a:pt x="16875" y="9482"/>
                        <a:pt x="16899" y="9485"/>
                        <a:pt x="16921" y="9485"/>
                      </a:cubicBezTo>
                      <a:cubicBezTo>
                        <a:pt x="17043" y="9485"/>
                        <a:pt x="17106" y="9399"/>
                        <a:pt x="17050" y="9145"/>
                      </a:cubicBezTo>
                      <a:close/>
                      <a:moveTo>
                        <a:pt x="31871" y="9472"/>
                      </a:moveTo>
                      <a:cubicBezTo>
                        <a:pt x="31894" y="9472"/>
                        <a:pt x="31916" y="9473"/>
                        <a:pt x="31939" y="9477"/>
                      </a:cubicBezTo>
                      <a:cubicBezTo>
                        <a:pt x="31872" y="9477"/>
                        <a:pt x="31773" y="9477"/>
                        <a:pt x="31673" y="9510"/>
                      </a:cubicBezTo>
                      <a:lnTo>
                        <a:pt x="31673" y="9544"/>
                      </a:lnTo>
                      <a:lnTo>
                        <a:pt x="31468" y="9544"/>
                      </a:lnTo>
                      <a:cubicBezTo>
                        <a:pt x="31610" y="9526"/>
                        <a:pt x="31741" y="9472"/>
                        <a:pt x="31871" y="9472"/>
                      </a:cubicBezTo>
                      <a:close/>
                      <a:moveTo>
                        <a:pt x="33368" y="9643"/>
                      </a:moveTo>
                      <a:cubicBezTo>
                        <a:pt x="33600" y="9743"/>
                        <a:pt x="33634" y="9943"/>
                        <a:pt x="33767" y="10109"/>
                      </a:cubicBezTo>
                      <a:cubicBezTo>
                        <a:pt x="33700" y="10109"/>
                        <a:pt x="33567" y="10242"/>
                        <a:pt x="33501" y="10242"/>
                      </a:cubicBezTo>
                      <a:cubicBezTo>
                        <a:pt x="33733" y="10109"/>
                        <a:pt x="33600" y="9743"/>
                        <a:pt x="33368" y="9643"/>
                      </a:cubicBezTo>
                      <a:close/>
                      <a:moveTo>
                        <a:pt x="8774" y="10242"/>
                      </a:moveTo>
                      <a:lnTo>
                        <a:pt x="8243" y="11106"/>
                      </a:lnTo>
                      <a:lnTo>
                        <a:pt x="8143" y="11172"/>
                      </a:lnTo>
                      <a:cubicBezTo>
                        <a:pt x="8409" y="10873"/>
                        <a:pt x="8575" y="10541"/>
                        <a:pt x="8774" y="10242"/>
                      </a:cubicBezTo>
                      <a:close/>
                      <a:moveTo>
                        <a:pt x="6710" y="12557"/>
                      </a:moveTo>
                      <a:cubicBezTo>
                        <a:pt x="6674" y="12580"/>
                        <a:pt x="6641" y="12607"/>
                        <a:pt x="6614" y="12635"/>
                      </a:cubicBezTo>
                      <a:lnTo>
                        <a:pt x="6581" y="12668"/>
                      </a:lnTo>
                      <a:cubicBezTo>
                        <a:pt x="6615" y="12616"/>
                        <a:pt x="6658" y="12583"/>
                        <a:pt x="6710" y="12557"/>
                      </a:cubicBezTo>
                      <a:close/>
                      <a:moveTo>
                        <a:pt x="5850" y="12767"/>
                      </a:moveTo>
                      <a:cubicBezTo>
                        <a:pt x="5850" y="12799"/>
                        <a:pt x="5850" y="12801"/>
                        <a:pt x="5850" y="12828"/>
                      </a:cubicBezTo>
                      <a:lnTo>
                        <a:pt x="5850" y="12828"/>
                      </a:lnTo>
                      <a:cubicBezTo>
                        <a:pt x="5844" y="12812"/>
                        <a:pt x="5843" y="12792"/>
                        <a:pt x="5850" y="12767"/>
                      </a:cubicBezTo>
                      <a:close/>
                      <a:moveTo>
                        <a:pt x="6016" y="12867"/>
                      </a:moveTo>
                      <a:cubicBezTo>
                        <a:pt x="6005" y="12878"/>
                        <a:pt x="5979" y="12886"/>
                        <a:pt x="5951" y="12886"/>
                      </a:cubicBezTo>
                      <a:cubicBezTo>
                        <a:pt x="5926" y="12886"/>
                        <a:pt x="5900" y="12880"/>
                        <a:pt x="5880" y="12867"/>
                      </a:cubicBezTo>
                      <a:close/>
                      <a:moveTo>
                        <a:pt x="37854" y="16124"/>
                      </a:moveTo>
                      <a:cubicBezTo>
                        <a:pt x="37795" y="16183"/>
                        <a:pt x="37842" y="16296"/>
                        <a:pt x="37923" y="16296"/>
                      </a:cubicBezTo>
                      <a:lnTo>
                        <a:pt x="37923" y="16296"/>
                      </a:lnTo>
                      <a:cubicBezTo>
                        <a:pt x="37923" y="16296"/>
                        <a:pt x="37923" y="16296"/>
                        <a:pt x="37923" y="16296"/>
                      </a:cubicBezTo>
                      <a:cubicBezTo>
                        <a:pt x="37841" y="16296"/>
                        <a:pt x="37792" y="16183"/>
                        <a:pt x="37821" y="16124"/>
                      </a:cubicBezTo>
                      <a:close/>
                      <a:moveTo>
                        <a:pt x="30011" y="20877"/>
                      </a:moveTo>
                      <a:cubicBezTo>
                        <a:pt x="30011" y="20933"/>
                        <a:pt x="29947" y="20989"/>
                        <a:pt x="29880" y="21004"/>
                      </a:cubicBezTo>
                      <a:lnTo>
                        <a:pt x="29880" y="21004"/>
                      </a:lnTo>
                      <a:cubicBezTo>
                        <a:pt x="29934" y="20986"/>
                        <a:pt x="29984" y="20931"/>
                        <a:pt x="30011" y="20877"/>
                      </a:cubicBezTo>
                      <a:close/>
                      <a:moveTo>
                        <a:pt x="32105" y="23203"/>
                      </a:moveTo>
                      <a:lnTo>
                        <a:pt x="32072" y="23236"/>
                      </a:lnTo>
                      <a:lnTo>
                        <a:pt x="32038" y="23236"/>
                      </a:lnTo>
                      <a:cubicBezTo>
                        <a:pt x="32038" y="23236"/>
                        <a:pt x="32072" y="23203"/>
                        <a:pt x="32105" y="23203"/>
                      </a:cubicBezTo>
                      <a:close/>
                      <a:moveTo>
                        <a:pt x="32251" y="23187"/>
                      </a:moveTo>
                      <a:cubicBezTo>
                        <a:pt x="32366" y="23215"/>
                        <a:pt x="32476" y="23275"/>
                        <a:pt x="32570" y="23369"/>
                      </a:cubicBezTo>
                      <a:cubicBezTo>
                        <a:pt x="32537" y="23336"/>
                        <a:pt x="32537" y="23303"/>
                        <a:pt x="32537" y="23270"/>
                      </a:cubicBezTo>
                      <a:lnTo>
                        <a:pt x="32537" y="23270"/>
                      </a:lnTo>
                      <a:cubicBezTo>
                        <a:pt x="32537" y="23402"/>
                        <a:pt x="32736" y="23369"/>
                        <a:pt x="32803" y="23402"/>
                      </a:cubicBezTo>
                      <a:cubicBezTo>
                        <a:pt x="32736" y="23402"/>
                        <a:pt x="32637" y="23369"/>
                        <a:pt x="32570" y="23369"/>
                      </a:cubicBezTo>
                      <a:cubicBezTo>
                        <a:pt x="32455" y="23323"/>
                        <a:pt x="32356" y="23230"/>
                        <a:pt x="32251" y="23187"/>
                      </a:cubicBezTo>
                      <a:close/>
                      <a:moveTo>
                        <a:pt x="45698" y="24898"/>
                      </a:moveTo>
                      <a:cubicBezTo>
                        <a:pt x="45565" y="25097"/>
                        <a:pt x="45465" y="25264"/>
                        <a:pt x="45399" y="25496"/>
                      </a:cubicBezTo>
                      <a:cubicBezTo>
                        <a:pt x="45438" y="25279"/>
                        <a:pt x="45560" y="25109"/>
                        <a:pt x="45666" y="24930"/>
                      </a:cubicBezTo>
                      <a:lnTo>
                        <a:pt x="45666" y="24930"/>
                      </a:lnTo>
                      <a:lnTo>
                        <a:pt x="45698" y="24898"/>
                      </a:lnTo>
                      <a:close/>
                      <a:moveTo>
                        <a:pt x="45232" y="25862"/>
                      </a:moveTo>
                      <a:cubicBezTo>
                        <a:pt x="45166" y="26028"/>
                        <a:pt x="45199" y="26227"/>
                        <a:pt x="45299" y="26394"/>
                      </a:cubicBezTo>
                      <a:cubicBezTo>
                        <a:pt x="45133" y="26261"/>
                        <a:pt x="45199" y="26061"/>
                        <a:pt x="45199" y="25862"/>
                      </a:cubicBezTo>
                      <a:close/>
                      <a:moveTo>
                        <a:pt x="41577" y="26925"/>
                      </a:moveTo>
                      <a:cubicBezTo>
                        <a:pt x="41530" y="26937"/>
                        <a:pt x="41520" y="26969"/>
                        <a:pt x="41519" y="27009"/>
                      </a:cubicBezTo>
                      <a:lnTo>
                        <a:pt x="41519" y="27009"/>
                      </a:lnTo>
                      <a:cubicBezTo>
                        <a:pt x="41501" y="26964"/>
                        <a:pt x="41494" y="26925"/>
                        <a:pt x="41577" y="26925"/>
                      </a:cubicBezTo>
                      <a:close/>
                      <a:moveTo>
                        <a:pt x="26621" y="26992"/>
                      </a:moveTo>
                      <a:cubicBezTo>
                        <a:pt x="26821" y="27025"/>
                        <a:pt x="27020" y="27058"/>
                        <a:pt x="27219" y="27158"/>
                      </a:cubicBezTo>
                      <a:cubicBezTo>
                        <a:pt x="27020" y="27091"/>
                        <a:pt x="26821" y="27025"/>
                        <a:pt x="26588" y="26992"/>
                      </a:cubicBezTo>
                      <a:close/>
                      <a:moveTo>
                        <a:pt x="41513" y="27122"/>
                      </a:moveTo>
                      <a:cubicBezTo>
                        <a:pt x="41504" y="27163"/>
                        <a:pt x="41479" y="27202"/>
                        <a:pt x="41411" y="27224"/>
                      </a:cubicBezTo>
                      <a:cubicBezTo>
                        <a:pt x="41435" y="27199"/>
                        <a:pt x="41479" y="27156"/>
                        <a:pt x="41513" y="27122"/>
                      </a:cubicBezTo>
                      <a:close/>
                      <a:moveTo>
                        <a:pt x="4011" y="28205"/>
                      </a:moveTo>
                      <a:cubicBezTo>
                        <a:pt x="4004" y="28220"/>
                        <a:pt x="3992" y="28232"/>
                        <a:pt x="3978" y="28241"/>
                      </a:cubicBezTo>
                      <a:lnTo>
                        <a:pt x="3978" y="28241"/>
                      </a:lnTo>
                      <a:cubicBezTo>
                        <a:pt x="3990" y="28230"/>
                        <a:pt x="4001" y="28218"/>
                        <a:pt x="4011" y="28205"/>
                      </a:cubicBezTo>
                      <a:close/>
                      <a:moveTo>
                        <a:pt x="42740" y="28255"/>
                      </a:moveTo>
                      <a:cubicBezTo>
                        <a:pt x="42673" y="28321"/>
                        <a:pt x="42740" y="28421"/>
                        <a:pt x="42806" y="28421"/>
                      </a:cubicBezTo>
                      <a:cubicBezTo>
                        <a:pt x="42740" y="28421"/>
                        <a:pt x="42707" y="28388"/>
                        <a:pt x="42707" y="28321"/>
                      </a:cubicBezTo>
                      <a:cubicBezTo>
                        <a:pt x="42707" y="28288"/>
                        <a:pt x="42707" y="28255"/>
                        <a:pt x="42740" y="28255"/>
                      </a:cubicBezTo>
                      <a:close/>
                      <a:moveTo>
                        <a:pt x="29380" y="29584"/>
                      </a:moveTo>
                      <a:cubicBezTo>
                        <a:pt x="29446" y="29584"/>
                        <a:pt x="29513" y="29617"/>
                        <a:pt x="29546" y="29684"/>
                      </a:cubicBezTo>
                      <a:lnTo>
                        <a:pt x="29546" y="29717"/>
                      </a:lnTo>
                      <a:cubicBezTo>
                        <a:pt x="29546" y="29717"/>
                        <a:pt x="29546" y="29750"/>
                        <a:pt x="29513" y="29750"/>
                      </a:cubicBezTo>
                      <a:cubicBezTo>
                        <a:pt x="29579" y="29651"/>
                        <a:pt x="29446" y="29617"/>
                        <a:pt x="29380" y="29584"/>
                      </a:cubicBezTo>
                      <a:close/>
                      <a:moveTo>
                        <a:pt x="27485" y="29684"/>
                      </a:moveTo>
                      <a:cubicBezTo>
                        <a:pt x="27419" y="29783"/>
                        <a:pt x="27319" y="29817"/>
                        <a:pt x="27219" y="29850"/>
                      </a:cubicBezTo>
                      <a:cubicBezTo>
                        <a:pt x="27319" y="29817"/>
                        <a:pt x="27419" y="29750"/>
                        <a:pt x="27452" y="29684"/>
                      </a:cubicBezTo>
                      <a:close/>
                      <a:moveTo>
                        <a:pt x="28349" y="31877"/>
                      </a:moveTo>
                      <a:cubicBezTo>
                        <a:pt x="28349" y="31977"/>
                        <a:pt x="28416" y="32110"/>
                        <a:pt x="28482" y="32210"/>
                      </a:cubicBezTo>
                      <a:cubicBezTo>
                        <a:pt x="28383" y="32077"/>
                        <a:pt x="28316" y="31977"/>
                        <a:pt x="28349" y="31877"/>
                      </a:cubicBezTo>
                      <a:close/>
                      <a:moveTo>
                        <a:pt x="9107" y="33207"/>
                      </a:moveTo>
                      <a:cubicBezTo>
                        <a:pt x="9107" y="33207"/>
                        <a:pt x="9107" y="33207"/>
                        <a:pt x="9073" y="33240"/>
                      </a:cubicBezTo>
                      <a:cubicBezTo>
                        <a:pt x="9040" y="33240"/>
                        <a:pt x="9073" y="33207"/>
                        <a:pt x="9107" y="33207"/>
                      </a:cubicBezTo>
                      <a:close/>
                      <a:moveTo>
                        <a:pt x="40846" y="33971"/>
                      </a:moveTo>
                      <a:cubicBezTo>
                        <a:pt x="40818" y="33999"/>
                        <a:pt x="40766" y="34051"/>
                        <a:pt x="40710" y="34086"/>
                      </a:cubicBezTo>
                      <a:lnTo>
                        <a:pt x="40710" y="34086"/>
                      </a:lnTo>
                      <a:cubicBezTo>
                        <a:pt x="40744" y="34039"/>
                        <a:pt x="40795" y="34005"/>
                        <a:pt x="40846" y="33971"/>
                      </a:cubicBezTo>
                      <a:close/>
                      <a:moveTo>
                        <a:pt x="40679" y="34153"/>
                      </a:moveTo>
                      <a:lnTo>
                        <a:pt x="40679" y="34270"/>
                      </a:lnTo>
                      <a:cubicBezTo>
                        <a:pt x="40670" y="34224"/>
                        <a:pt x="40671" y="34186"/>
                        <a:pt x="40679" y="34153"/>
                      </a:cubicBezTo>
                      <a:close/>
                      <a:moveTo>
                        <a:pt x="31210" y="34325"/>
                      </a:moveTo>
                      <a:cubicBezTo>
                        <a:pt x="31283" y="34325"/>
                        <a:pt x="31325" y="34473"/>
                        <a:pt x="31286" y="34473"/>
                      </a:cubicBezTo>
                      <a:cubicBezTo>
                        <a:pt x="31284" y="34473"/>
                        <a:pt x="31283" y="34473"/>
                        <a:pt x="31281" y="34472"/>
                      </a:cubicBezTo>
                      <a:lnTo>
                        <a:pt x="31281" y="34472"/>
                      </a:lnTo>
                      <a:cubicBezTo>
                        <a:pt x="31293" y="34423"/>
                        <a:pt x="31249" y="34330"/>
                        <a:pt x="31204" y="34325"/>
                      </a:cubicBezTo>
                      <a:lnTo>
                        <a:pt x="31204" y="34325"/>
                      </a:lnTo>
                      <a:cubicBezTo>
                        <a:pt x="31206" y="34325"/>
                        <a:pt x="31208" y="34325"/>
                        <a:pt x="31210" y="34325"/>
                      </a:cubicBezTo>
                      <a:close/>
                      <a:moveTo>
                        <a:pt x="20639" y="34270"/>
                      </a:moveTo>
                      <a:lnTo>
                        <a:pt x="20639" y="34270"/>
                      </a:lnTo>
                      <a:cubicBezTo>
                        <a:pt x="20805" y="34270"/>
                        <a:pt x="20672" y="34436"/>
                        <a:pt x="20672" y="34536"/>
                      </a:cubicBezTo>
                      <a:lnTo>
                        <a:pt x="20639" y="34536"/>
                      </a:lnTo>
                      <a:cubicBezTo>
                        <a:pt x="20639" y="34436"/>
                        <a:pt x="20805" y="34270"/>
                        <a:pt x="20639" y="34270"/>
                      </a:cubicBezTo>
                      <a:close/>
                      <a:moveTo>
                        <a:pt x="13666" y="36498"/>
                      </a:moveTo>
                      <a:cubicBezTo>
                        <a:pt x="13667" y="36564"/>
                        <a:pt x="13584" y="36568"/>
                        <a:pt x="13527" y="36597"/>
                      </a:cubicBezTo>
                      <a:cubicBezTo>
                        <a:pt x="13584" y="36539"/>
                        <a:pt x="13666" y="36556"/>
                        <a:pt x="13666" y="36498"/>
                      </a:cubicBezTo>
                      <a:close/>
                      <a:moveTo>
                        <a:pt x="13497" y="36749"/>
                      </a:moveTo>
                      <a:cubicBezTo>
                        <a:pt x="13515" y="36763"/>
                        <a:pt x="13527" y="36788"/>
                        <a:pt x="13527" y="36829"/>
                      </a:cubicBezTo>
                      <a:cubicBezTo>
                        <a:pt x="13527" y="36803"/>
                        <a:pt x="13505" y="36776"/>
                        <a:pt x="13497" y="36749"/>
                      </a:cubicBezTo>
                      <a:close/>
                      <a:moveTo>
                        <a:pt x="15089" y="36862"/>
                      </a:moveTo>
                      <a:cubicBezTo>
                        <a:pt x="15113" y="36899"/>
                        <a:pt x="15131" y="36941"/>
                        <a:pt x="15145" y="36984"/>
                      </a:cubicBezTo>
                      <a:lnTo>
                        <a:pt x="15145" y="36984"/>
                      </a:lnTo>
                      <a:cubicBezTo>
                        <a:pt x="15128" y="36944"/>
                        <a:pt x="15109" y="36903"/>
                        <a:pt x="15089" y="36862"/>
                      </a:cubicBezTo>
                      <a:close/>
                      <a:moveTo>
                        <a:pt x="15247" y="37353"/>
                      </a:moveTo>
                      <a:cubicBezTo>
                        <a:pt x="15260" y="37380"/>
                        <a:pt x="15276" y="37406"/>
                        <a:pt x="15296" y="37428"/>
                      </a:cubicBezTo>
                      <a:lnTo>
                        <a:pt x="15296" y="37428"/>
                      </a:lnTo>
                      <a:cubicBezTo>
                        <a:pt x="15293" y="37428"/>
                        <a:pt x="15291" y="37427"/>
                        <a:pt x="15288" y="37427"/>
                      </a:cubicBezTo>
                      <a:cubicBezTo>
                        <a:pt x="15288" y="37461"/>
                        <a:pt x="15255" y="37461"/>
                        <a:pt x="15255" y="37494"/>
                      </a:cubicBezTo>
                      <a:cubicBezTo>
                        <a:pt x="15255" y="37446"/>
                        <a:pt x="15252" y="37399"/>
                        <a:pt x="15247" y="37353"/>
                      </a:cubicBezTo>
                      <a:close/>
                      <a:moveTo>
                        <a:pt x="37024" y="37461"/>
                      </a:moveTo>
                      <a:lnTo>
                        <a:pt x="37024" y="37461"/>
                      </a:lnTo>
                      <a:cubicBezTo>
                        <a:pt x="36922" y="37537"/>
                        <a:pt x="36820" y="37613"/>
                        <a:pt x="36704" y="37659"/>
                      </a:cubicBezTo>
                      <a:lnTo>
                        <a:pt x="36704" y="37659"/>
                      </a:lnTo>
                      <a:cubicBezTo>
                        <a:pt x="36806" y="37589"/>
                        <a:pt x="36913" y="37522"/>
                        <a:pt x="37024" y="37461"/>
                      </a:cubicBezTo>
                      <a:close/>
                      <a:moveTo>
                        <a:pt x="36508" y="37806"/>
                      </a:moveTo>
                      <a:lnTo>
                        <a:pt x="36508" y="37806"/>
                      </a:lnTo>
                      <a:cubicBezTo>
                        <a:pt x="36390" y="37959"/>
                        <a:pt x="36308" y="38032"/>
                        <a:pt x="36226" y="38059"/>
                      </a:cubicBezTo>
                      <a:cubicBezTo>
                        <a:pt x="36315" y="37970"/>
                        <a:pt x="36409" y="37885"/>
                        <a:pt x="36508" y="37806"/>
                      </a:cubicBezTo>
                      <a:close/>
                      <a:moveTo>
                        <a:pt x="22207" y="38185"/>
                      </a:moveTo>
                      <a:cubicBezTo>
                        <a:pt x="22229" y="38185"/>
                        <a:pt x="22250" y="38188"/>
                        <a:pt x="22269" y="38192"/>
                      </a:cubicBezTo>
                      <a:lnTo>
                        <a:pt x="22135" y="38192"/>
                      </a:lnTo>
                      <a:cubicBezTo>
                        <a:pt x="22161" y="38187"/>
                        <a:pt x="22185" y="38185"/>
                        <a:pt x="22207" y="38185"/>
                      </a:cubicBezTo>
                      <a:close/>
                      <a:moveTo>
                        <a:pt x="18809" y="38329"/>
                      </a:moveTo>
                      <a:cubicBezTo>
                        <a:pt x="18812" y="38329"/>
                        <a:pt x="18814" y="38329"/>
                        <a:pt x="18817" y="38329"/>
                      </a:cubicBezTo>
                      <a:lnTo>
                        <a:pt x="18817" y="38329"/>
                      </a:lnTo>
                      <a:lnTo>
                        <a:pt x="18612" y="38391"/>
                      </a:lnTo>
                      <a:cubicBezTo>
                        <a:pt x="18699" y="38348"/>
                        <a:pt x="18760" y="38329"/>
                        <a:pt x="18809" y="38329"/>
                      </a:cubicBezTo>
                      <a:close/>
                      <a:moveTo>
                        <a:pt x="22430" y="38301"/>
                      </a:moveTo>
                      <a:cubicBezTo>
                        <a:pt x="22453" y="38328"/>
                        <a:pt x="22476" y="38358"/>
                        <a:pt x="22500" y="38391"/>
                      </a:cubicBezTo>
                      <a:cubicBezTo>
                        <a:pt x="22470" y="38361"/>
                        <a:pt x="22447" y="38331"/>
                        <a:pt x="22430" y="38301"/>
                      </a:cubicBezTo>
                      <a:close/>
                      <a:moveTo>
                        <a:pt x="18969" y="38429"/>
                      </a:moveTo>
                      <a:cubicBezTo>
                        <a:pt x="19012" y="38483"/>
                        <a:pt x="19061" y="38553"/>
                        <a:pt x="19143" y="38624"/>
                      </a:cubicBezTo>
                      <a:cubicBezTo>
                        <a:pt x="19057" y="38581"/>
                        <a:pt x="18999" y="38510"/>
                        <a:pt x="18969" y="38429"/>
                      </a:cubicBezTo>
                      <a:close/>
                      <a:moveTo>
                        <a:pt x="23535" y="39076"/>
                      </a:moveTo>
                      <a:lnTo>
                        <a:pt x="23497" y="39089"/>
                      </a:lnTo>
                      <a:cubicBezTo>
                        <a:pt x="23511" y="39082"/>
                        <a:pt x="23524" y="39078"/>
                        <a:pt x="23535" y="39076"/>
                      </a:cubicBezTo>
                      <a:close/>
                      <a:moveTo>
                        <a:pt x="28648" y="39056"/>
                      </a:moveTo>
                      <a:cubicBezTo>
                        <a:pt x="28678" y="39056"/>
                        <a:pt x="28708" y="39083"/>
                        <a:pt x="28738" y="39137"/>
                      </a:cubicBezTo>
                      <a:lnTo>
                        <a:pt x="28738" y="39137"/>
                      </a:lnTo>
                      <a:cubicBezTo>
                        <a:pt x="28697" y="39116"/>
                        <a:pt x="28664" y="39088"/>
                        <a:pt x="28648" y="39056"/>
                      </a:cubicBezTo>
                      <a:close/>
                      <a:moveTo>
                        <a:pt x="29045" y="39125"/>
                      </a:moveTo>
                      <a:lnTo>
                        <a:pt x="29045" y="39125"/>
                      </a:lnTo>
                      <a:cubicBezTo>
                        <a:pt x="29012" y="39161"/>
                        <a:pt x="28960" y="39177"/>
                        <a:pt x="28903" y="39177"/>
                      </a:cubicBezTo>
                      <a:cubicBezTo>
                        <a:pt x="28859" y="39177"/>
                        <a:pt x="28812" y="39167"/>
                        <a:pt x="28771" y="39151"/>
                      </a:cubicBezTo>
                      <a:lnTo>
                        <a:pt x="28771" y="39151"/>
                      </a:lnTo>
                      <a:cubicBezTo>
                        <a:pt x="28787" y="39149"/>
                        <a:pt x="28805" y="39148"/>
                        <a:pt x="28822" y="39148"/>
                      </a:cubicBezTo>
                      <a:cubicBezTo>
                        <a:pt x="28862" y="39148"/>
                        <a:pt x="28903" y="39152"/>
                        <a:pt x="28940" y="39152"/>
                      </a:cubicBezTo>
                      <a:cubicBezTo>
                        <a:pt x="28982" y="39152"/>
                        <a:pt x="29020" y="39147"/>
                        <a:pt x="29045" y="39125"/>
                      </a:cubicBezTo>
                      <a:close/>
                      <a:moveTo>
                        <a:pt x="25998" y="39161"/>
                      </a:moveTo>
                      <a:lnTo>
                        <a:pt x="25998" y="39161"/>
                      </a:lnTo>
                      <a:cubicBezTo>
                        <a:pt x="25896" y="39176"/>
                        <a:pt x="25793" y="39189"/>
                        <a:pt x="25691" y="39189"/>
                      </a:cubicBezTo>
                      <a:cubicBezTo>
                        <a:pt x="25800" y="39180"/>
                        <a:pt x="25902" y="39168"/>
                        <a:pt x="25998" y="39161"/>
                      </a:cubicBezTo>
                      <a:close/>
                      <a:moveTo>
                        <a:pt x="23629" y="39140"/>
                      </a:moveTo>
                      <a:lnTo>
                        <a:pt x="23629" y="39140"/>
                      </a:lnTo>
                      <a:cubicBezTo>
                        <a:pt x="23645" y="39165"/>
                        <a:pt x="23660" y="39194"/>
                        <a:pt x="23678" y="39216"/>
                      </a:cubicBezTo>
                      <a:lnTo>
                        <a:pt x="23678" y="39216"/>
                      </a:lnTo>
                      <a:cubicBezTo>
                        <a:pt x="23659" y="39196"/>
                        <a:pt x="23643" y="39170"/>
                        <a:pt x="23629" y="39140"/>
                      </a:cubicBezTo>
                      <a:close/>
                      <a:moveTo>
                        <a:pt x="29081" y="39255"/>
                      </a:moveTo>
                      <a:cubicBezTo>
                        <a:pt x="28975" y="39255"/>
                        <a:pt x="28875" y="39255"/>
                        <a:pt x="28777" y="39258"/>
                      </a:cubicBezTo>
                      <a:lnTo>
                        <a:pt x="28777" y="39258"/>
                      </a:lnTo>
                      <a:lnTo>
                        <a:pt x="28815" y="39255"/>
                      </a:lnTo>
                      <a:close/>
                      <a:moveTo>
                        <a:pt x="26407" y="39196"/>
                      </a:moveTo>
                      <a:cubicBezTo>
                        <a:pt x="26493" y="39226"/>
                        <a:pt x="26575" y="39276"/>
                        <a:pt x="26654" y="39355"/>
                      </a:cubicBezTo>
                      <a:cubicBezTo>
                        <a:pt x="26541" y="39327"/>
                        <a:pt x="26451" y="39274"/>
                        <a:pt x="26407" y="39196"/>
                      </a:cubicBezTo>
                      <a:close/>
                      <a:moveTo>
                        <a:pt x="24527" y="39521"/>
                      </a:moveTo>
                      <a:cubicBezTo>
                        <a:pt x="24494" y="39721"/>
                        <a:pt x="24428" y="39721"/>
                        <a:pt x="24328" y="39721"/>
                      </a:cubicBezTo>
                      <a:cubicBezTo>
                        <a:pt x="24428" y="39721"/>
                        <a:pt x="24494" y="39687"/>
                        <a:pt x="24527" y="39521"/>
                      </a:cubicBezTo>
                      <a:close/>
                      <a:moveTo>
                        <a:pt x="21669" y="39852"/>
                      </a:moveTo>
                      <a:cubicBezTo>
                        <a:pt x="21685" y="39930"/>
                        <a:pt x="21727" y="39999"/>
                        <a:pt x="21783" y="40043"/>
                      </a:cubicBezTo>
                      <a:lnTo>
                        <a:pt x="21783" y="40043"/>
                      </a:lnTo>
                      <a:lnTo>
                        <a:pt x="21669" y="39986"/>
                      </a:lnTo>
                      <a:lnTo>
                        <a:pt x="21669" y="39852"/>
                      </a:lnTo>
                      <a:close/>
                      <a:moveTo>
                        <a:pt x="19298" y="1"/>
                      </a:moveTo>
                      <a:cubicBezTo>
                        <a:pt x="17308" y="1"/>
                        <a:pt x="14841" y="927"/>
                        <a:pt x="13228" y="1966"/>
                      </a:cubicBezTo>
                      <a:cubicBezTo>
                        <a:pt x="14158" y="1734"/>
                        <a:pt x="14923" y="1202"/>
                        <a:pt x="15787" y="1036"/>
                      </a:cubicBezTo>
                      <a:lnTo>
                        <a:pt x="15787" y="1036"/>
                      </a:lnTo>
                      <a:cubicBezTo>
                        <a:pt x="16451" y="1567"/>
                        <a:pt x="12762" y="2697"/>
                        <a:pt x="12596" y="3229"/>
                      </a:cubicBezTo>
                      <a:cubicBezTo>
                        <a:pt x="11566" y="4392"/>
                        <a:pt x="5850" y="8513"/>
                        <a:pt x="7977" y="8879"/>
                      </a:cubicBezTo>
                      <a:cubicBezTo>
                        <a:pt x="6946" y="10175"/>
                        <a:pt x="6082" y="11604"/>
                        <a:pt x="5451" y="13133"/>
                      </a:cubicBezTo>
                      <a:cubicBezTo>
                        <a:pt x="5204" y="13573"/>
                        <a:pt x="4411" y="13899"/>
                        <a:pt x="4388" y="14468"/>
                      </a:cubicBezTo>
                      <a:lnTo>
                        <a:pt x="4388" y="14468"/>
                      </a:lnTo>
                      <a:cubicBezTo>
                        <a:pt x="4381" y="14424"/>
                        <a:pt x="4379" y="14377"/>
                        <a:pt x="4387" y="14329"/>
                      </a:cubicBezTo>
                      <a:lnTo>
                        <a:pt x="4387" y="14329"/>
                      </a:lnTo>
                      <a:cubicBezTo>
                        <a:pt x="4316" y="14401"/>
                        <a:pt x="4261" y="14611"/>
                        <a:pt x="4199" y="14611"/>
                      </a:cubicBezTo>
                      <a:cubicBezTo>
                        <a:pt x="4175" y="14611"/>
                        <a:pt x="4149" y="14579"/>
                        <a:pt x="4121" y="14496"/>
                      </a:cubicBezTo>
                      <a:cubicBezTo>
                        <a:pt x="3951" y="14347"/>
                        <a:pt x="3828" y="14287"/>
                        <a:pt x="3734" y="14287"/>
                      </a:cubicBezTo>
                      <a:cubicBezTo>
                        <a:pt x="3390" y="14287"/>
                        <a:pt x="3450" y="15096"/>
                        <a:pt x="3058" y="15227"/>
                      </a:cubicBezTo>
                      <a:cubicBezTo>
                        <a:pt x="3031" y="15238"/>
                        <a:pt x="3000" y="15241"/>
                        <a:pt x="2967" y="15241"/>
                      </a:cubicBezTo>
                      <a:cubicBezTo>
                        <a:pt x="2893" y="15241"/>
                        <a:pt x="2808" y="15222"/>
                        <a:pt x="2730" y="15222"/>
                      </a:cubicBezTo>
                      <a:cubicBezTo>
                        <a:pt x="2630" y="15222"/>
                        <a:pt x="2540" y="15253"/>
                        <a:pt x="2493" y="15393"/>
                      </a:cubicBezTo>
                      <a:cubicBezTo>
                        <a:pt x="1795" y="15725"/>
                        <a:pt x="1197" y="17088"/>
                        <a:pt x="1130" y="17753"/>
                      </a:cubicBezTo>
                      <a:cubicBezTo>
                        <a:pt x="1496" y="18384"/>
                        <a:pt x="133" y="19082"/>
                        <a:pt x="831" y="19248"/>
                      </a:cubicBezTo>
                      <a:cubicBezTo>
                        <a:pt x="931" y="19713"/>
                        <a:pt x="864" y="20179"/>
                        <a:pt x="732" y="20611"/>
                      </a:cubicBezTo>
                      <a:cubicBezTo>
                        <a:pt x="1263" y="21143"/>
                        <a:pt x="0" y="20810"/>
                        <a:pt x="1197" y="21973"/>
                      </a:cubicBezTo>
                      <a:cubicBezTo>
                        <a:pt x="1729" y="23934"/>
                        <a:pt x="2194" y="26294"/>
                        <a:pt x="3523" y="28255"/>
                      </a:cubicBezTo>
                      <a:lnTo>
                        <a:pt x="3357" y="28055"/>
                      </a:lnTo>
                      <a:lnTo>
                        <a:pt x="3357" y="28055"/>
                      </a:lnTo>
                      <a:cubicBezTo>
                        <a:pt x="3324" y="28554"/>
                        <a:pt x="3789" y="28753"/>
                        <a:pt x="4055" y="29052"/>
                      </a:cubicBezTo>
                      <a:cubicBezTo>
                        <a:pt x="3922" y="29218"/>
                        <a:pt x="4088" y="29318"/>
                        <a:pt x="4188" y="29318"/>
                      </a:cubicBezTo>
                      <a:cubicBezTo>
                        <a:pt x="4208" y="29325"/>
                        <a:pt x="4223" y="29328"/>
                        <a:pt x="4236" y="29328"/>
                      </a:cubicBezTo>
                      <a:cubicBezTo>
                        <a:pt x="4345" y="29328"/>
                        <a:pt x="4171" y="29086"/>
                        <a:pt x="4321" y="29086"/>
                      </a:cubicBezTo>
                      <a:cubicBezTo>
                        <a:pt x="4753" y="30016"/>
                        <a:pt x="5351" y="30814"/>
                        <a:pt x="6149" y="31445"/>
                      </a:cubicBezTo>
                      <a:cubicBezTo>
                        <a:pt x="6248" y="32110"/>
                        <a:pt x="6847" y="32376"/>
                        <a:pt x="7312" y="32841"/>
                      </a:cubicBezTo>
                      <a:cubicBezTo>
                        <a:pt x="7975" y="33331"/>
                        <a:pt x="8414" y="34598"/>
                        <a:pt x="9278" y="34598"/>
                      </a:cubicBezTo>
                      <a:cubicBezTo>
                        <a:pt x="9410" y="34598"/>
                        <a:pt x="9551" y="34569"/>
                        <a:pt x="9705" y="34503"/>
                      </a:cubicBezTo>
                      <a:cubicBezTo>
                        <a:pt x="9838" y="35001"/>
                        <a:pt x="10403" y="34503"/>
                        <a:pt x="9871" y="35101"/>
                      </a:cubicBezTo>
                      <a:cubicBezTo>
                        <a:pt x="9992" y="35017"/>
                        <a:pt x="10107" y="34988"/>
                        <a:pt x="10220" y="34988"/>
                      </a:cubicBezTo>
                      <a:cubicBezTo>
                        <a:pt x="10480" y="34988"/>
                        <a:pt x="10728" y="35142"/>
                        <a:pt x="10999" y="35142"/>
                      </a:cubicBezTo>
                      <a:cubicBezTo>
                        <a:pt x="11033" y="35142"/>
                        <a:pt x="11066" y="35139"/>
                        <a:pt x="11101" y="35134"/>
                      </a:cubicBezTo>
                      <a:lnTo>
                        <a:pt x="11101" y="35134"/>
                      </a:lnTo>
                      <a:cubicBezTo>
                        <a:pt x="9937" y="35433"/>
                        <a:pt x="12762" y="35965"/>
                        <a:pt x="12762" y="36497"/>
                      </a:cubicBezTo>
                      <a:cubicBezTo>
                        <a:pt x="12829" y="36829"/>
                        <a:pt x="13460" y="36696"/>
                        <a:pt x="13327" y="37029"/>
                      </a:cubicBezTo>
                      <a:cubicBezTo>
                        <a:pt x="13294" y="37128"/>
                        <a:pt x="13494" y="37261"/>
                        <a:pt x="13560" y="37261"/>
                      </a:cubicBezTo>
                      <a:cubicBezTo>
                        <a:pt x="13584" y="37267"/>
                        <a:pt x="13604" y="37270"/>
                        <a:pt x="13620" y="37270"/>
                      </a:cubicBezTo>
                      <a:cubicBezTo>
                        <a:pt x="13761" y="37270"/>
                        <a:pt x="13598" y="37053"/>
                        <a:pt x="13783" y="37053"/>
                      </a:cubicBezTo>
                      <a:cubicBezTo>
                        <a:pt x="13803" y="37053"/>
                        <a:pt x="13829" y="37056"/>
                        <a:pt x="13859" y="37062"/>
                      </a:cubicBezTo>
                      <a:cubicBezTo>
                        <a:pt x="13859" y="37229"/>
                        <a:pt x="13906" y="37303"/>
                        <a:pt x="14019" y="37303"/>
                      </a:cubicBezTo>
                      <a:cubicBezTo>
                        <a:pt x="14040" y="37303"/>
                        <a:pt x="14065" y="37300"/>
                        <a:pt x="14092" y="37294"/>
                      </a:cubicBezTo>
                      <a:cubicBezTo>
                        <a:pt x="14130" y="37485"/>
                        <a:pt x="14179" y="37556"/>
                        <a:pt x="14252" y="37556"/>
                      </a:cubicBezTo>
                      <a:cubicBezTo>
                        <a:pt x="14306" y="37556"/>
                        <a:pt x="14373" y="37517"/>
                        <a:pt x="14457" y="37461"/>
                      </a:cubicBezTo>
                      <a:cubicBezTo>
                        <a:pt x="14657" y="38358"/>
                        <a:pt x="15554" y="37992"/>
                        <a:pt x="16053" y="38591"/>
                      </a:cubicBezTo>
                      <a:cubicBezTo>
                        <a:pt x="17016" y="39654"/>
                        <a:pt x="18878" y="39654"/>
                        <a:pt x="20340" y="40219"/>
                      </a:cubicBezTo>
                      <a:cubicBezTo>
                        <a:pt x="20732" y="40271"/>
                        <a:pt x="21001" y="40468"/>
                        <a:pt x="21325" y="40468"/>
                      </a:cubicBezTo>
                      <a:cubicBezTo>
                        <a:pt x="21413" y="40468"/>
                        <a:pt x="21504" y="40454"/>
                        <a:pt x="21603" y="40418"/>
                      </a:cubicBezTo>
                      <a:cubicBezTo>
                        <a:pt x="22064" y="40580"/>
                        <a:pt x="22557" y="40645"/>
                        <a:pt x="23064" y="40645"/>
                      </a:cubicBezTo>
                      <a:cubicBezTo>
                        <a:pt x="24019" y="40645"/>
                        <a:pt x="25023" y="40413"/>
                        <a:pt x="25956" y="40153"/>
                      </a:cubicBezTo>
                      <a:lnTo>
                        <a:pt x="25956" y="40153"/>
                      </a:lnTo>
                      <a:cubicBezTo>
                        <a:pt x="26355" y="40252"/>
                        <a:pt x="25890" y="40319"/>
                        <a:pt x="25923" y="40485"/>
                      </a:cubicBezTo>
                      <a:cubicBezTo>
                        <a:pt x="25999" y="40517"/>
                        <a:pt x="26141" y="40539"/>
                        <a:pt x="26289" y="40539"/>
                      </a:cubicBezTo>
                      <a:cubicBezTo>
                        <a:pt x="26598" y="40539"/>
                        <a:pt x="26934" y="40444"/>
                        <a:pt x="26754" y="40153"/>
                      </a:cubicBezTo>
                      <a:lnTo>
                        <a:pt x="26754" y="40153"/>
                      </a:lnTo>
                      <a:cubicBezTo>
                        <a:pt x="26912" y="40378"/>
                        <a:pt x="27178" y="40512"/>
                        <a:pt x="27446" y="40512"/>
                      </a:cubicBezTo>
                      <a:cubicBezTo>
                        <a:pt x="27573" y="40512"/>
                        <a:pt x="27700" y="40482"/>
                        <a:pt x="27818" y="40418"/>
                      </a:cubicBezTo>
                      <a:cubicBezTo>
                        <a:pt x="26355" y="39787"/>
                        <a:pt x="29313" y="39721"/>
                        <a:pt x="30044" y="39521"/>
                      </a:cubicBezTo>
                      <a:cubicBezTo>
                        <a:pt x="30217" y="39636"/>
                        <a:pt x="30374" y="39683"/>
                        <a:pt x="30520" y="39683"/>
                      </a:cubicBezTo>
                      <a:cubicBezTo>
                        <a:pt x="30826" y="39683"/>
                        <a:pt x="31085" y="39479"/>
                        <a:pt x="31339" y="39271"/>
                      </a:cubicBezTo>
                      <a:lnTo>
                        <a:pt x="31339" y="39271"/>
                      </a:lnTo>
                      <a:cubicBezTo>
                        <a:pt x="31277" y="39339"/>
                        <a:pt x="31222" y="39412"/>
                        <a:pt x="31174" y="39488"/>
                      </a:cubicBezTo>
                      <a:cubicBezTo>
                        <a:pt x="34465" y="38159"/>
                        <a:pt x="38619" y="38657"/>
                        <a:pt x="40812" y="35467"/>
                      </a:cubicBezTo>
                      <a:cubicBezTo>
                        <a:pt x="41211" y="35267"/>
                        <a:pt x="41809" y="35201"/>
                        <a:pt x="41710" y="34569"/>
                      </a:cubicBezTo>
                      <a:cubicBezTo>
                        <a:pt x="42108" y="34370"/>
                        <a:pt x="42241" y="33572"/>
                        <a:pt x="42474" y="33140"/>
                      </a:cubicBezTo>
                      <a:cubicBezTo>
                        <a:pt x="42474" y="33173"/>
                        <a:pt x="42474" y="33173"/>
                        <a:pt x="42474" y="33207"/>
                      </a:cubicBezTo>
                      <a:cubicBezTo>
                        <a:pt x="43105" y="32110"/>
                        <a:pt x="43637" y="30947"/>
                        <a:pt x="44136" y="29783"/>
                      </a:cubicBezTo>
                      <a:cubicBezTo>
                        <a:pt x="46329" y="25962"/>
                        <a:pt x="46562" y="21442"/>
                        <a:pt x="46362" y="17121"/>
                      </a:cubicBezTo>
                      <a:cubicBezTo>
                        <a:pt x="46396" y="10740"/>
                        <a:pt x="40812" y="6353"/>
                        <a:pt x="36027" y="3096"/>
                      </a:cubicBezTo>
                      <a:lnTo>
                        <a:pt x="36159" y="3096"/>
                      </a:lnTo>
                      <a:cubicBezTo>
                        <a:pt x="31806" y="404"/>
                        <a:pt x="25092" y="205"/>
                        <a:pt x="20506" y="138"/>
                      </a:cubicBezTo>
                      <a:cubicBezTo>
                        <a:pt x="20135" y="44"/>
                        <a:pt x="19728" y="1"/>
                        <a:pt x="19298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3138;p28"/>
                <p:cNvSpPr/>
                <p:nvPr/>
              </p:nvSpPr>
              <p:spPr>
                <a:xfrm>
                  <a:off x="4503750" y="5042225"/>
                  <a:ext cx="58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68" extrusionOk="0">
                      <a:moveTo>
                        <a:pt x="134" y="1"/>
                      </a:moveTo>
                      <a:cubicBezTo>
                        <a:pt x="1" y="1"/>
                        <a:pt x="34" y="134"/>
                        <a:pt x="134" y="167"/>
                      </a:cubicBezTo>
                      <a:cubicBezTo>
                        <a:pt x="233" y="101"/>
                        <a:pt x="233" y="34"/>
                        <a:pt x="134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3139;p28"/>
                <p:cNvSpPr/>
                <p:nvPr/>
              </p:nvSpPr>
              <p:spPr>
                <a:xfrm>
                  <a:off x="4443825" y="4392550"/>
                  <a:ext cx="232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954" extrusionOk="0">
                      <a:moveTo>
                        <a:pt x="738" y="0"/>
                      </a:moveTo>
                      <a:cubicBezTo>
                        <a:pt x="708" y="0"/>
                        <a:pt x="665" y="10"/>
                        <a:pt x="603" y="32"/>
                      </a:cubicBezTo>
                      <a:cubicBezTo>
                        <a:pt x="302" y="379"/>
                        <a:pt x="1" y="953"/>
                        <a:pt x="139" y="953"/>
                      </a:cubicBezTo>
                      <a:cubicBezTo>
                        <a:pt x="199" y="953"/>
                        <a:pt x="342" y="845"/>
                        <a:pt x="603" y="564"/>
                      </a:cubicBezTo>
                      <a:cubicBezTo>
                        <a:pt x="517" y="419"/>
                        <a:pt x="930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0" name="Google Shape;3140;p28"/>
                <p:cNvSpPr/>
                <p:nvPr/>
              </p:nvSpPr>
              <p:spPr>
                <a:xfrm>
                  <a:off x="4443100" y="4420750"/>
                  <a:ext cx="7500" cy="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33" extrusionOk="0">
                      <a:moveTo>
                        <a:pt x="267" y="1"/>
                      </a:moveTo>
                      <a:lnTo>
                        <a:pt x="267" y="1"/>
                      </a:lnTo>
                      <a:cubicBezTo>
                        <a:pt x="100" y="34"/>
                        <a:pt x="34" y="100"/>
                        <a:pt x="1" y="333"/>
                      </a:cubicBezTo>
                      <a:cubicBezTo>
                        <a:pt x="167" y="233"/>
                        <a:pt x="300" y="200"/>
                        <a:pt x="267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1" name="Google Shape;3141;p28"/>
                <p:cNvSpPr/>
                <p:nvPr/>
              </p:nvSpPr>
              <p:spPr>
                <a:xfrm>
                  <a:off x="4422325" y="4458150"/>
                  <a:ext cx="67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88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67" y="33"/>
                        <a:pt x="1" y="67"/>
                        <a:pt x="1" y="100"/>
                      </a:cubicBezTo>
                      <a:cubicBezTo>
                        <a:pt x="1" y="164"/>
                        <a:pt x="26" y="188"/>
                        <a:pt x="58" y="188"/>
                      </a:cubicBezTo>
                      <a:cubicBezTo>
                        <a:pt x="141" y="188"/>
                        <a:pt x="269" y="24"/>
                        <a:pt x="101" y="0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2" name="Google Shape;3142;p28"/>
                <p:cNvSpPr/>
                <p:nvPr/>
              </p:nvSpPr>
              <p:spPr>
                <a:xfrm>
                  <a:off x="4400725" y="4479950"/>
                  <a:ext cx="5350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45" extrusionOk="0">
                      <a:moveTo>
                        <a:pt x="172" y="1"/>
                      </a:moveTo>
                      <a:cubicBezTo>
                        <a:pt x="131" y="1"/>
                        <a:pt x="60" y="52"/>
                        <a:pt x="1" y="92"/>
                      </a:cubicBezTo>
                      <a:cubicBezTo>
                        <a:pt x="27" y="131"/>
                        <a:pt x="53" y="145"/>
                        <a:pt x="79" y="145"/>
                      </a:cubicBezTo>
                      <a:cubicBezTo>
                        <a:pt x="119" y="145"/>
                        <a:pt x="160" y="112"/>
                        <a:pt x="200" y="92"/>
                      </a:cubicBezTo>
                      <a:cubicBezTo>
                        <a:pt x="214" y="25"/>
                        <a:pt x="200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3" name="Google Shape;3143;p28"/>
                <p:cNvSpPr/>
                <p:nvPr/>
              </p:nvSpPr>
              <p:spPr>
                <a:xfrm>
                  <a:off x="4619250" y="4286150"/>
                  <a:ext cx="915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00" extrusionOk="0">
                      <a:moveTo>
                        <a:pt x="366" y="1"/>
                      </a:moveTo>
                      <a:lnTo>
                        <a:pt x="366" y="1"/>
                      </a:lnTo>
                      <a:cubicBezTo>
                        <a:pt x="167" y="67"/>
                        <a:pt x="34" y="134"/>
                        <a:pt x="0" y="399"/>
                      </a:cubicBezTo>
                      <a:cubicBezTo>
                        <a:pt x="266" y="333"/>
                        <a:pt x="366" y="233"/>
                        <a:pt x="366" y="1"/>
                      </a:cubicBezTo>
                      <a:close/>
                    </a:path>
                  </a:pathLst>
                </a:custGeom>
                <a:solidFill>
                  <a:srgbClr val="F2C84B">
                    <a:alpha val="72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44" name="Google Shape;3144;p28"/>
            <p:cNvGrpSpPr/>
            <p:nvPr/>
          </p:nvGrpSpPr>
          <p:grpSpPr>
            <a:xfrm rot="10800000" flipH="1">
              <a:off x="8408772" y="3623263"/>
              <a:ext cx="424423" cy="381701"/>
              <a:chOff x="882850" y="2647922"/>
              <a:chExt cx="1064250" cy="957125"/>
            </a:xfrm>
          </p:grpSpPr>
          <p:grpSp>
            <p:nvGrpSpPr>
              <p:cNvPr id="3145" name="Google Shape;3145;p28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146" name="Google Shape;3146;p28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28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48" name="Google Shape;3148;p28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149" name="Google Shape;3149;p28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28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51" name="Google Shape;3151;p28"/>
            <p:cNvGrpSpPr/>
            <p:nvPr/>
          </p:nvGrpSpPr>
          <p:grpSpPr>
            <a:xfrm rot="-5400000">
              <a:off x="266500" y="3852534"/>
              <a:ext cx="424322" cy="335712"/>
              <a:chOff x="4414850" y="3021000"/>
              <a:chExt cx="1302400" cy="1030425"/>
            </a:xfrm>
          </p:grpSpPr>
          <p:sp>
            <p:nvSpPr>
              <p:cNvPr id="3152" name="Google Shape;3152;p28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8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4" name="Google Shape;3154;p28"/>
            <p:cNvGrpSpPr/>
            <p:nvPr/>
          </p:nvGrpSpPr>
          <p:grpSpPr>
            <a:xfrm rot="-5400000">
              <a:off x="891771" y="4545901"/>
              <a:ext cx="424347" cy="431480"/>
              <a:chOff x="4023775" y="1855149"/>
              <a:chExt cx="1174825" cy="1194575"/>
            </a:xfrm>
          </p:grpSpPr>
          <p:grpSp>
            <p:nvGrpSpPr>
              <p:cNvPr id="3155" name="Google Shape;3155;p28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156" name="Google Shape;3156;p28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28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28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28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28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28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62" name="Google Shape;3162;p28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163" name="Google Shape;3163;p28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4" name="Google Shape;3164;p28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5" name="Google Shape;3165;p28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28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28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28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5D27">
                    <a:alpha val="74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69" name="Google Shape;3169;p28"/>
            <p:cNvGrpSpPr/>
            <p:nvPr/>
          </p:nvGrpSpPr>
          <p:grpSpPr>
            <a:xfrm>
              <a:off x="553370" y="1509592"/>
              <a:ext cx="424347" cy="431480"/>
              <a:chOff x="4023775" y="1855149"/>
              <a:chExt cx="1174825" cy="1194575"/>
            </a:xfrm>
          </p:grpSpPr>
          <p:grpSp>
            <p:nvGrpSpPr>
              <p:cNvPr id="3170" name="Google Shape;3170;p28"/>
              <p:cNvGrpSpPr/>
              <p:nvPr/>
            </p:nvGrpSpPr>
            <p:grpSpPr>
              <a:xfrm>
                <a:off x="4023775" y="1855149"/>
                <a:ext cx="1174825" cy="1194575"/>
                <a:chOff x="4023775" y="1778925"/>
                <a:chExt cx="1174825" cy="1194575"/>
              </a:xfrm>
            </p:grpSpPr>
            <p:sp>
              <p:nvSpPr>
                <p:cNvPr id="3171" name="Google Shape;3171;p28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28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28"/>
                <p:cNvSpPr/>
                <p:nvPr/>
              </p:nvSpPr>
              <p:spPr>
                <a:xfrm>
                  <a:off x="4114075" y="2632525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28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28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6" name="Google Shape;3176;p28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7" name="Google Shape;3177;p28"/>
              <p:cNvGrpSpPr/>
              <p:nvPr/>
            </p:nvGrpSpPr>
            <p:grpSpPr>
              <a:xfrm rot="10800000">
                <a:off x="4212099" y="2046639"/>
                <a:ext cx="798176" cy="811594"/>
                <a:chOff x="4023775" y="1778925"/>
                <a:chExt cx="1174825" cy="1194575"/>
              </a:xfrm>
            </p:grpSpPr>
            <p:sp>
              <p:nvSpPr>
                <p:cNvPr id="3178" name="Google Shape;3178;p28"/>
                <p:cNvSpPr/>
                <p:nvPr/>
              </p:nvSpPr>
              <p:spPr>
                <a:xfrm>
                  <a:off x="4023775" y="1778925"/>
                  <a:ext cx="1174825" cy="11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47783" extrusionOk="0">
                      <a:moveTo>
                        <a:pt x="23952" y="88"/>
                      </a:moveTo>
                      <a:cubicBezTo>
                        <a:pt x="23635" y="88"/>
                        <a:pt x="23318" y="96"/>
                        <a:pt x="23000" y="105"/>
                      </a:cubicBezTo>
                      <a:lnTo>
                        <a:pt x="23000" y="105"/>
                      </a:lnTo>
                      <a:cubicBezTo>
                        <a:pt x="23318" y="88"/>
                        <a:pt x="23635" y="88"/>
                        <a:pt x="23952" y="88"/>
                      </a:cubicBezTo>
                      <a:close/>
                      <a:moveTo>
                        <a:pt x="20376" y="351"/>
                      </a:moveTo>
                      <a:lnTo>
                        <a:pt x="20376" y="351"/>
                      </a:lnTo>
                      <a:cubicBezTo>
                        <a:pt x="20294" y="366"/>
                        <a:pt x="20215" y="387"/>
                        <a:pt x="20142" y="421"/>
                      </a:cubicBezTo>
                      <a:lnTo>
                        <a:pt x="20142" y="421"/>
                      </a:lnTo>
                      <a:cubicBezTo>
                        <a:pt x="20150" y="411"/>
                        <a:pt x="20157" y="399"/>
                        <a:pt x="20164" y="387"/>
                      </a:cubicBezTo>
                      <a:cubicBezTo>
                        <a:pt x="20232" y="370"/>
                        <a:pt x="20303" y="359"/>
                        <a:pt x="20376" y="351"/>
                      </a:cubicBezTo>
                      <a:close/>
                      <a:moveTo>
                        <a:pt x="19484" y="487"/>
                      </a:moveTo>
                      <a:lnTo>
                        <a:pt x="19484" y="487"/>
                      </a:lnTo>
                      <a:cubicBezTo>
                        <a:pt x="19363" y="514"/>
                        <a:pt x="19237" y="533"/>
                        <a:pt x="19100" y="553"/>
                      </a:cubicBezTo>
                      <a:cubicBezTo>
                        <a:pt x="19228" y="502"/>
                        <a:pt x="19356" y="490"/>
                        <a:pt x="19484" y="487"/>
                      </a:cubicBezTo>
                      <a:close/>
                      <a:moveTo>
                        <a:pt x="28505" y="719"/>
                      </a:moveTo>
                      <a:lnTo>
                        <a:pt x="28505" y="719"/>
                      </a:lnTo>
                      <a:cubicBezTo>
                        <a:pt x="28419" y="737"/>
                        <a:pt x="28332" y="754"/>
                        <a:pt x="28245" y="767"/>
                      </a:cubicBezTo>
                      <a:lnTo>
                        <a:pt x="28245" y="767"/>
                      </a:lnTo>
                      <a:lnTo>
                        <a:pt x="28505" y="719"/>
                      </a:lnTo>
                      <a:close/>
                      <a:moveTo>
                        <a:pt x="27519" y="778"/>
                      </a:moveTo>
                      <a:cubicBezTo>
                        <a:pt x="27523" y="780"/>
                        <a:pt x="27528" y="783"/>
                        <a:pt x="27532" y="786"/>
                      </a:cubicBezTo>
                      <a:lnTo>
                        <a:pt x="27532" y="786"/>
                      </a:lnTo>
                      <a:cubicBezTo>
                        <a:pt x="27528" y="783"/>
                        <a:pt x="27523" y="781"/>
                        <a:pt x="27519" y="778"/>
                      </a:cubicBezTo>
                      <a:close/>
                      <a:moveTo>
                        <a:pt x="16973" y="752"/>
                      </a:moveTo>
                      <a:cubicBezTo>
                        <a:pt x="16873" y="752"/>
                        <a:pt x="16807" y="786"/>
                        <a:pt x="16740" y="852"/>
                      </a:cubicBezTo>
                      <a:cubicBezTo>
                        <a:pt x="16807" y="786"/>
                        <a:pt x="16907" y="786"/>
                        <a:pt x="16973" y="786"/>
                      </a:cubicBezTo>
                      <a:lnTo>
                        <a:pt x="16973" y="752"/>
                      </a:lnTo>
                      <a:close/>
                      <a:moveTo>
                        <a:pt x="35119" y="2747"/>
                      </a:moveTo>
                      <a:cubicBezTo>
                        <a:pt x="35141" y="2747"/>
                        <a:pt x="35160" y="2750"/>
                        <a:pt x="35177" y="2755"/>
                      </a:cubicBezTo>
                      <a:lnTo>
                        <a:pt x="35177" y="2755"/>
                      </a:lnTo>
                      <a:cubicBezTo>
                        <a:pt x="35113" y="2747"/>
                        <a:pt x="35050" y="2747"/>
                        <a:pt x="34986" y="2747"/>
                      </a:cubicBezTo>
                      <a:close/>
                      <a:moveTo>
                        <a:pt x="37013" y="3710"/>
                      </a:moveTo>
                      <a:lnTo>
                        <a:pt x="37013" y="3710"/>
                      </a:lnTo>
                      <a:cubicBezTo>
                        <a:pt x="37112" y="3776"/>
                        <a:pt x="37210" y="3838"/>
                        <a:pt x="37308" y="3898"/>
                      </a:cubicBezTo>
                      <a:lnTo>
                        <a:pt x="37308" y="3898"/>
                      </a:lnTo>
                      <a:cubicBezTo>
                        <a:pt x="37204" y="3840"/>
                        <a:pt x="37105" y="3779"/>
                        <a:pt x="37013" y="3710"/>
                      </a:cubicBezTo>
                      <a:close/>
                      <a:moveTo>
                        <a:pt x="10127" y="5472"/>
                      </a:moveTo>
                      <a:lnTo>
                        <a:pt x="10127" y="5472"/>
                      </a:lnTo>
                      <a:cubicBezTo>
                        <a:pt x="10096" y="5517"/>
                        <a:pt x="10059" y="5556"/>
                        <a:pt x="10018" y="5591"/>
                      </a:cubicBezTo>
                      <a:lnTo>
                        <a:pt x="10018" y="5591"/>
                      </a:lnTo>
                      <a:cubicBezTo>
                        <a:pt x="10045" y="5542"/>
                        <a:pt x="10076" y="5497"/>
                        <a:pt x="10127" y="5472"/>
                      </a:cubicBezTo>
                      <a:close/>
                      <a:moveTo>
                        <a:pt x="9950" y="5644"/>
                      </a:moveTo>
                      <a:lnTo>
                        <a:pt x="9950" y="5644"/>
                      </a:lnTo>
                      <a:cubicBezTo>
                        <a:pt x="9921" y="5664"/>
                        <a:pt x="9891" y="5684"/>
                        <a:pt x="9861" y="5704"/>
                      </a:cubicBezTo>
                      <a:cubicBezTo>
                        <a:pt x="9886" y="5679"/>
                        <a:pt x="9911" y="5655"/>
                        <a:pt x="9950" y="5644"/>
                      </a:cubicBezTo>
                      <a:close/>
                      <a:moveTo>
                        <a:pt x="40304" y="6569"/>
                      </a:moveTo>
                      <a:lnTo>
                        <a:pt x="40304" y="6569"/>
                      </a:lnTo>
                      <a:cubicBezTo>
                        <a:pt x="40416" y="6625"/>
                        <a:pt x="40505" y="6728"/>
                        <a:pt x="40570" y="6839"/>
                      </a:cubicBezTo>
                      <a:lnTo>
                        <a:pt x="40570" y="6839"/>
                      </a:lnTo>
                      <a:cubicBezTo>
                        <a:pt x="40481" y="6746"/>
                        <a:pt x="40392" y="6657"/>
                        <a:pt x="40304" y="6569"/>
                      </a:cubicBezTo>
                      <a:close/>
                      <a:moveTo>
                        <a:pt x="40113" y="8309"/>
                      </a:moveTo>
                      <a:cubicBezTo>
                        <a:pt x="40184" y="8309"/>
                        <a:pt x="40263" y="8335"/>
                        <a:pt x="40328" y="8335"/>
                      </a:cubicBezTo>
                      <a:cubicBezTo>
                        <a:pt x="40334" y="8335"/>
                        <a:pt x="40340" y="8334"/>
                        <a:pt x="40346" y="8334"/>
                      </a:cubicBezTo>
                      <a:lnTo>
                        <a:pt x="40346" y="8334"/>
                      </a:lnTo>
                      <a:cubicBezTo>
                        <a:pt x="40057" y="8386"/>
                        <a:pt x="39845" y="8611"/>
                        <a:pt x="39636" y="8611"/>
                      </a:cubicBezTo>
                      <a:cubicBezTo>
                        <a:pt x="39519" y="8611"/>
                        <a:pt x="39402" y="8541"/>
                        <a:pt x="39273" y="8330"/>
                      </a:cubicBezTo>
                      <a:lnTo>
                        <a:pt x="39273" y="8330"/>
                      </a:lnTo>
                      <a:cubicBezTo>
                        <a:pt x="39376" y="8473"/>
                        <a:pt x="39528" y="8541"/>
                        <a:pt x="39677" y="8541"/>
                      </a:cubicBezTo>
                      <a:cubicBezTo>
                        <a:pt x="39770" y="8541"/>
                        <a:pt x="39861" y="8514"/>
                        <a:pt x="39938" y="8463"/>
                      </a:cubicBezTo>
                      <a:cubicBezTo>
                        <a:pt x="39969" y="8339"/>
                        <a:pt x="40036" y="8309"/>
                        <a:pt x="40113" y="8309"/>
                      </a:cubicBezTo>
                      <a:close/>
                      <a:moveTo>
                        <a:pt x="7368" y="9128"/>
                      </a:moveTo>
                      <a:cubicBezTo>
                        <a:pt x="7414" y="9150"/>
                        <a:pt x="7460" y="9173"/>
                        <a:pt x="7495" y="9218"/>
                      </a:cubicBezTo>
                      <a:lnTo>
                        <a:pt x="7495" y="9218"/>
                      </a:lnTo>
                      <a:cubicBezTo>
                        <a:pt x="7453" y="9186"/>
                        <a:pt x="7390" y="9170"/>
                        <a:pt x="7368" y="9128"/>
                      </a:cubicBezTo>
                      <a:close/>
                      <a:moveTo>
                        <a:pt x="43614" y="9216"/>
                      </a:moveTo>
                      <a:lnTo>
                        <a:pt x="43614" y="9216"/>
                      </a:lnTo>
                      <a:cubicBezTo>
                        <a:pt x="43609" y="9223"/>
                        <a:pt x="43603" y="9231"/>
                        <a:pt x="43598" y="9239"/>
                      </a:cubicBezTo>
                      <a:lnTo>
                        <a:pt x="43598" y="9239"/>
                      </a:lnTo>
                      <a:cubicBezTo>
                        <a:pt x="43602" y="9231"/>
                        <a:pt x="43607" y="9224"/>
                        <a:pt x="43614" y="9216"/>
                      </a:cubicBezTo>
                      <a:close/>
                      <a:moveTo>
                        <a:pt x="42073" y="9099"/>
                      </a:moveTo>
                      <a:lnTo>
                        <a:pt x="42073" y="9099"/>
                      </a:lnTo>
                      <a:cubicBezTo>
                        <a:pt x="42139" y="9206"/>
                        <a:pt x="42179" y="9318"/>
                        <a:pt x="42193" y="9452"/>
                      </a:cubicBezTo>
                      <a:lnTo>
                        <a:pt x="42193" y="9452"/>
                      </a:lnTo>
                      <a:cubicBezTo>
                        <a:pt x="42149" y="9337"/>
                        <a:pt x="42128" y="9206"/>
                        <a:pt x="42073" y="9099"/>
                      </a:cubicBezTo>
                      <a:close/>
                      <a:moveTo>
                        <a:pt x="36149" y="10058"/>
                      </a:moveTo>
                      <a:cubicBezTo>
                        <a:pt x="36149" y="10107"/>
                        <a:pt x="36114" y="10138"/>
                        <a:pt x="36069" y="10138"/>
                      </a:cubicBezTo>
                      <a:cubicBezTo>
                        <a:pt x="36067" y="10138"/>
                        <a:pt x="36065" y="10138"/>
                        <a:pt x="36063" y="10137"/>
                      </a:cubicBezTo>
                      <a:lnTo>
                        <a:pt x="36063" y="10137"/>
                      </a:lnTo>
                      <a:lnTo>
                        <a:pt x="36050" y="10125"/>
                      </a:lnTo>
                      <a:cubicBezTo>
                        <a:pt x="36116" y="10125"/>
                        <a:pt x="36149" y="10091"/>
                        <a:pt x="36149" y="10058"/>
                      </a:cubicBezTo>
                      <a:close/>
                      <a:moveTo>
                        <a:pt x="43993" y="10058"/>
                      </a:moveTo>
                      <a:lnTo>
                        <a:pt x="43993" y="10058"/>
                      </a:lnTo>
                      <a:cubicBezTo>
                        <a:pt x="43959" y="10058"/>
                        <a:pt x="43926" y="10091"/>
                        <a:pt x="43926" y="10158"/>
                      </a:cubicBezTo>
                      <a:cubicBezTo>
                        <a:pt x="43893" y="10125"/>
                        <a:pt x="43926" y="10058"/>
                        <a:pt x="43993" y="10058"/>
                      </a:cubicBezTo>
                      <a:close/>
                      <a:moveTo>
                        <a:pt x="12121" y="10457"/>
                      </a:moveTo>
                      <a:cubicBezTo>
                        <a:pt x="12128" y="10457"/>
                        <a:pt x="12136" y="10458"/>
                        <a:pt x="12145" y="10461"/>
                      </a:cubicBezTo>
                      <a:lnTo>
                        <a:pt x="12145" y="10461"/>
                      </a:lnTo>
                      <a:cubicBezTo>
                        <a:pt x="12106" y="10464"/>
                        <a:pt x="12071" y="10489"/>
                        <a:pt x="12088" y="10523"/>
                      </a:cubicBezTo>
                      <a:cubicBezTo>
                        <a:pt x="12054" y="10490"/>
                        <a:pt x="12088" y="10457"/>
                        <a:pt x="12121" y="10457"/>
                      </a:cubicBezTo>
                      <a:close/>
                      <a:moveTo>
                        <a:pt x="5108" y="11122"/>
                      </a:moveTo>
                      <a:cubicBezTo>
                        <a:pt x="5077" y="11141"/>
                        <a:pt x="5052" y="11162"/>
                        <a:pt x="5033" y="11185"/>
                      </a:cubicBezTo>
                      <a:lnTo>
                        <a:pt x="5033" y="11185"/>
                      </a:lnTo>
                      <a:cubicBezTo>
                        <a:pt x="5055" y="11162"/>
                        <a:pt x="5080" y="11140"/>
                        <a:pt x="5108" y="11122"/>
                      </a:cubicBezTo>
                      <a:close/>
                      <a:moveTo>
                        <a:pt x="5033" y="11185"/>
                      </a:moveTo>
                      <a:lnTo>
                        <a:pt x="5033" y="11185"/>
                      </a:lnTo>
                      <a:cubicBezTo>
                        <a:pt x="4985" y="11235"/>
                        <a:pt x="4954" y="11294"/>
                        <a:pt x="4945" y="11354"/>
                      </a:cubicBezTo>
                      <a:lnTo>
                        <a:pt x="4945" y="11354"/>
                      </a:lnTo>
                      <a:cubicBezTo>
                        <a:pt x="4969" y="11294"/>
                        <a:pt x="4990" y="11236"/>
                        <a:pt x="5033" y="11185"/>
                      </a:cubicBezTo>
                      <a:close/>
                      <a:moveTo>
                        <a:pt x="4945" y="11354"/>
                      </a:moveTo>
                      <a:lnTo>
                        <a:pt x="4945" y="11354"/>
                      </a:lnTo>
                      <a:cubicBezTo>
                        <a:pt x="4934" y="11381"/>
                        <a:pt x="4922" y="11408"/>
                        <a:pt x="4907" y="11435"/>
                      </a:cubicBezTo>
                      <a:lnTo>
                        <a:pt x="4907" y="11435"/>
                      </a:lnTo>
                      <a:lnTo>
                        <a:pt x="4942" y="11388"/>
                      </a:lnTo>
                      <a:cubicBezTo>
                        <a:pt x="4942" y="11376"/>
                        <a:pt x="4943" y="11365"/>
                        <a:pt x="4945" y="11354"/>
                      </a:cubicBezTo>
                      <a:close/>
                      <a:moveTo>
                        <a:pt x="4907" y="11435"/>
                      </a:moveTo>
                      <a:lnTo>
                        <a:pt x="4843" y="11520"/>
                      </a:lnTo>
                      <a:cubicBezTo>
                        <a:pt x="4870" y="11493"/>
                        <a:pt x="4890" y="11464"/>
                        <a:pt x="4907" y="11435"/>
                      </a:cubicBezTo>
                      <a:close/>
                      <a:moveTo>
                        <a:pt x="4311" y="12451"/>
                      </a:moveTo>
                      <a:cubicBezTo>
                        <a:pt x="4311" y="12451"/>
                        <a:pt x="4283" y="12478"/>
                        <a:pt x="4278" y="12508"/>
                      </a:cubicBezTo>
                      <a:lnTo>
                        <a:pt x="4278" y="12508"/>
                      </a:lnTo>
                      <a:cubicBezTo>
                        <a:pt x="4289" y="12489"/>
                        <a:pt x="4300" y="12470"/>
                        <a:pt x="4311" y="12451"/>
                      </a:cubicBezTo>
                      <a:close/>
                      <a:moveTo>
                        <a:pt x="4278" y="12508"/>
                      </a:moveTo>
                      <a:lnTo>
                        <a:pt x="4278" y="12508"/>
                      </a:lnTo>
                      <a:cubicBezTo>
                        <a:pt x="4196" y="12662"/>
                        <a:pt x="4137" y="12839"/>
                        <a:pt x="4078" y="13016"/>
                      </a:cubicBezTo>
                      <a:cubicBezTo>
                        <a:pt x="4145" y="12817"/>
                        <a:pt x="4211" y="12650"/>
                        <a:pt x="4278" y="12517"/>
                      </a:cubicBezTo>
                      <a:cubicBezTo>
                        <a:pt x="4278" y="12514"/>
                        <a:pt x="4278" y="12511"/>
                        <a:pt x="4278" y="12508"/>
                      </a:cubicBezTo>
                      <a:close/>
                      <a:moveTo>
                        <a:pt x="4145" y="12983"/>
                      </a:moveTo>
                      <a:cubicBezTo>
                        <a:pt x="4130" y="13034"/>
                        <a:pt x="4109" y="13081"/>
                        <a:pt x="4084" y="13125"/>
                      </a:cubicBezTo>
                      <a:lnTo>
                        <a:pt x="4084" y="13125"/>
                      </a:lnTo>
                      <a:cubicBezTo>
                        <a:pt x="4115" y="13086"/>
                        <a:pt x="4145" y="13045"/>
                        <a:pt x="4145" y="12983"/>
                      </a:cubicBezTo>
                      <a:close/>
                      <a:moveTo>
                        <a:pt x="4084" y="13125"/>
                      </a:moveTo>
                      <a:cubicBezTo>
                        <a:pt x="4059" y="13156"/>
                        <a:pt x="4033" y="13187"/>
                        <a:pt x="4020" y="13227"/>
                      </a:cubicBezTo>
                      <a:lnTo>
                        <a:pt x="4020" y="13227"/>
                      </a:lnTo>
                      <a:cubicBezTo>
                        <a:pt x="4042" y="13194"/>
                        <a:pt x="4064" y="13160"/>
                        <a:pt x="4084" y="13125"/>
                      </a:cubicBezTo>
                      <a:close/>
                      <a:moveTo>
                        <a:pt x="4020" y="13227"/>
                      </a:moveTo>
                      <a:cubicBezTo>
                        <a:pt x="3945" y="13338"/>
                        <a:pt x="3865" y="13441"/>
                        <a:pt x="3845" y="13581"/>
                      </a:cubicBezTo>
                      <a:cubicBezTo>
                        <a:pt x="3879" y="13481"/>
                        <a:pt x="3912" y="13348"/>
                        <a:pt x="4012" y="13282"/>
                      </a:cubicBezTo>
                      <a:cubicBezTo>
                        <a:pt x="4012" y="13261"/>
                        <a:pt x="4015" y="13243"/>
                        <a:pt x="4020" y="13227"/>
                      </a:cubicBezTo>
                      <a:close/>
                      <a:moveTo>
                        <a:pt x="11323" y="13714"/>
                      </a:moveTo>
                      <a:cubicBezTo>
                        <a:pt x="11390" y="13780"/>
                        <a:pt x="11523" y="13847"/>
                        <a:pt x="11356" y="13880"/>
                      </a:cubicBezTo>
                      <a:cubicBezTo>
                        <a:pt x="11349" y="13887"/>
                        <a:pt x="11342" y="13893"/>
                        <a:pt x="11335" y="13897"/>
                      </a:cubicBezTo>
                      <a:lnTo>
                        <a:pt x="11335" y="13897"/>
                      </a:lnTo>
                      <a:cubicBezTo>
                        <a:pt x="11368" y="13843"/>
                        <a:pt x="11367" y="13757"/>
                        <a:pt x="11323" y="13714"/>
                      </a:cubicBezTo>
                      <a:close/>
                      <a:moveTo>
                        <a:pt x="12088" y="14146"/>
                      </a:moveTo>
                      <a:lnTo>
                        <a:pt x="12088" y="14179"/>
                      </a:lnTo>
                      <a:cubicBezTo>
                        <a:pt x="12088" y="14280"/>
                        <a:pt x="12088" y="14368"/>
                        <a:pt x="12088" y="14452"/>
                      </a:cubicBezTo>
                      <a:lnTo>
                        <a:pt x="12088" y="14452"/>
                      </a:lnTo>
                      <a:cubicBezTo>
                        <a:pt x="12054" y="14312"/>
                        <a:pt x="11969" y="14170"/>
                        <a:pt x="12088" y="14146"/>
                      </a:cubicBezTo>
                      <a:close/>
                      <a:moveTo>
                        <a:pt x="40902" y="14512"/>
                      </a:moveTo>
                      <a:lnTo>
                        <a:pt x="40935" y="14578"/>
                      </a:lnTo>
                      <a:cubicBezTo>
                        <a:pt x="40952" y="14595"/>
                        <a:pt x="40968" y="14603"/>
                        <a:pt x="40989" y="14603"/>
                      </a:cubicBezTo>
                      <a:cubicBezTo>
                        <a:pt x="41010" y="14603"/>
                        <a:pt x="41035" y="14595"/>
                        <a:pt x="41068" y="14578"/>
                      </a:cubicBezTo>
                      <a:lnTo>
                        <a:pt x="41068" y="14578"/>
                      </a:lnTo>
                      <a:cubicBezTo>
                        <a:pt x="41039" y="14597"/>
                        <a:pt x="41013" y="14606"/>
                        <a:pt x="40990" y="14606"/>
                      </a:cubicBezTo>
                      <a:cubicBezTo>
                        <a:pt x="40935" y="14606"/>
                        <a:pt x="40902" y="14559"/>
                        <a:pt x="40902" y="14512"/>
                      </a:cubicBezTo>
                      <a:close/>
                      <a:moveTo>
                        <a:pt x="3700" y="14624"/>
                      </a:moveTo>
                      <a:cubicBezTo>
                        <a:pt x="3691" y="14640"/>
                        <a:pt x="3684" y="14656"/>
                        <a:pt x="3679" y="14673"/>
                      </a:cubicBezTo>
                      <a:lnTo>
                        <a:pt x="3679" y="14673"/>
                      </a:lnTo>
                      <a:lnTo>
                        <a:pt x="3679" y="14644"/>
                      </a:lnTo>
                      <a:cubicBezTo>
                        <a:pt x="3686" y="14638"/>
                        <a:pt x="3693" y="14631"/>
                        <a:pt x="3700" y="14624"/>
                      </a:cubicBezTo>
                      <a:close/>
                      <a:moveTo>
                        <a:pt x="8992" y="14630"/>
                      </a:moveTo>
                      <a:cubicBezTo>
                        <a:pt x="9010" y="14642"/>
                        <a:pt x="9031" y="14650"/>
                        <a:pt x="9057" y="14650"/>
                      </a:cubicBezTo>
                      <a:cubicBezTo>
                        <a:pt x="9069" y="14650"/>
                        <a:pt x="9082" y="14648"/>
                        <a:pt x="9097" y="14644"/>
                      </a:cubicBezTo>
                      <a:lnTo>
                        <a:pt x="9097" y="14644"/>
                      </a:lnTo>
                      <a:cubicBezTo>
                        <a:pt x="9089" y="14673"/>
                        <a:pt x="9078" y="14685"/>
                        <a:pt x="9063" y="14685"/>
                      </a:cubicBezTo>
                      <a:cubicBezTo>
                        <a:pt x="9043" y="14685"/>
                        <a:pt x="9017" y="14662"/>
                        <a:pt x="8992" y="14630"/>
                      </a:cubicBezTo>
                      <a:close/>
                      <a:moveTo>
                        <a:pt x="33025" y="14877"/>
                      </a:moveTo>
                      <a:lnTo>
                        <a:pt x="33025" y="14877"/>
                      </a:lnTo>
                      <a:cubicBezTo>
                        <a:pt x="33059" y="14910"/>
                        <a:pt x="33059" y="14977"/>
                        <a:pt x="33059" y="15043"/>
                      </a:cubicBezTo>
                      <a:cubicBezTo>
                        <a:pt x="33051" y="15051"/>
                        <a:pt x="33047" y="15071"/>
                        <a:pt x="33046" y="15099"/>
                      </a:cubicBezTo>
                      <a:lnTo>
                        <a:pt x="33046" y="15099"/>
                      </a:lnTo>
                      <a:cubicBezTo>
                        <a:pt x="33037" y="15005"/>
                        <a:pt x="33025" y="14935"/>
                        <a:pt x="33025" y="14877"/>
                      </a:cubicBezTo>
                      <a:close/>
                      <a:moveTo>
                        <a:pt x="3546" y="15342"/>
                      </a:moveTo>
                      <a:lnTo>
                        <a:pt x="3546" y="15376"/>
                      </a:lnTo>
                      <a:cubicBezTo>
                        <a:pt x="3513" y="15475"/>
                        <a:pt x="3480" y="15542"/>
                        <a:pt x="3447" y="15642"/>
                      </a:cubicBezTo>
                      <a:cubicBezTo>
                        <a:pt x="3480" y="15542"/>
                        <a:pt x="3513" y="15442"/>
                        <a:pt x="3546" y="15342"/>
                      </a:cubicBezTo>
                      <a:close/>
                      <a:moveTo>
                        <a:pt x="23786" y="15276"/>
                      </a:moveTo>
                      <a:cubicBezTo>
                        <a:pt x="23587" y="15342"/>
                        <a:pt x="23653" y="15475"/>
                        <a:pt x="23686" y="15608"/>
                      </a:cubicBezTo>
                      <a:cubicBezTo>
                        <a:pt x="23680" y="15602"/>
                        <a:pt x="23674" y="15599"/>
                        <a:pt x="23668" y="15599"/>
                      </a:cubicBezTo>
                      <a:cubicBezTo>
                        <a:pt x="23649" y="15599"/>
                        <a:pt x="23633" y="15624"/>
                        <a:pt x="23625" y="15648"/>
                      </a:cubicBezTo>
                      <a:lnTo>
                        <a:pt x="23625" y="15648"/>
                      </a:lnTo>
                      <a:cubicBezTo>
                        <a:pt x="23642" y="15516"/>
                        <a:pt x="23566" y="15338"/>
                        <a:pt x="23753" y="15276"/>
                      </a:cubicBezTo>
                      <a:close/>
                      <a:moveTo>
                        <a:pt x="44695" y="15644"/>
                      </a:moveTo>
                      <a:cubicBezTo>
                        <a:pt x="44711" y="15651"/>
                        <a:pt x="44762" y="15675"/>
                        <a:pt x="44790" y="15675"/>
                      </a:cubicBezTo>
                      <a:cubicBezTo>
                        <a:pt x="44745" y="15675"/>
                        <a:pt x="44715" y="15663"/>
                        <a:pt x="44695" y="15644"/>
                      </a:cubicBezTo>
                      <a:close/>
                      <a:moveTo>
                        <a:pt x="33059" y="15326"/>
                      </a:moveTo>
                      <a:lnTo>
                        <a:pt x="33059" y="15326"/>
                      </a:lnTo>
                      <a:cubicBezTo>
                        <a:pt x="33078" y="15583"/>
                        <a:pt x="33099" y="15920"/>
                        <a:pt x="32924" y="15920"/>
                      </a:cubicBezTo>
                      <a:cubicBezTo>
                        <a:pt x="32905" y="15920"/>
                        <a:pt x="32883" y="15916"/>
                        <a:pt x="32859" y="15907"/>
                      </a:cubicBezTo>
                      <a:lnTo>
                        <a:pt x="32859" y="15907"/>
                      </a:lnTo>
                      <a:cubicBezTo>
                        <a:pt x="32869" y="15911"/>
                        <a:pt x="32878" y="15912"/>
                        <a:pt x="32887" y="15912"/>
                      </a:cubicBezTo>
                      <a:cubicBezTo>
                        <a:pt x="32971" y="15912"/>
                        <a:pt x="33029" y="15766"/>
                        <a:pt x="33059" y="15376"/>
                      </a:cubicBezTo>
                      <a:lnTo>
                        <a:pt x="33059" y="15342"/>
                      </a:lnTo>
                      <a:cubicBezTo>
                        <a:pt x="33059" y="15337"/>
                        <a:pt x="33059" y="15331"/>
                        <a:pt x="33059" y="15326"/>
                      </a:cubicBezTo>
                      <a:close/>
                      <a:moveTo>
                        <a:pt x="3480" y="15774"/>
                      </a:moveTo>
                      <a:cubicBezTo>
                        <a:pt x="3480" y="15841"/>
                        <a:pt x="3546" y="15941"/>
                        <a:pt x="3480" y="15974"/>
                      </a:cubicBezTo>
                      <a:lnTo>
                        <a:pt x="3447" y="15974"/>
                      </a:lnTo>
                      <a:cubicBezTo>
                        <a:pt x="3513" y="15941"/>
                        <a:pt x="3447" y="15841"/>
                        <a:pt x="3480" y="15774"/>
                      </a:cubicBezTo>
                      <a:close/>
                      <a:moveTo>
                        <a:pt x="14082" y="16107"/>
                      </a:moveTo>
                      <a:lnTo>
                        <a:pt x="14082" y="16140"/>
                      </a:lnTo>
                      <a:lnTo>
                        <a:pt x="14015" y="16140"/>
                      </a:lnTo>
                      <a:cubicBezTo>
                        <a:pt x="14048" y="16140"/>
                        <a:pt x="14048" y="16140"/>
                        <a:pt x="14082" y="16107"/>
                      </a:cubicBezTo>
                      <a:close/>
                      <a:moveTo>
                        <a:pt x="8461" y="16173"/>
                      </a:moveTo>
                      <a:cubicBezTo>
                        <a:pt x="8463" y="16173"/>
                        <a:pt x="8465" y="16173"/>
                        <a:pt x="8465" y="16173"/>
                      </a:cubicBezTo>
                      <a:lnTo>
                        <a:pt x="8465" y="16178"/>
                      </a:lnTo>
                      <a:lnTo>
                        <a:pt x="8465" y="16178"/>
                      </a:lnTo>
                      <a:cubicBezTo>
                        <a:pt x="8464" y="16177"/>
                        <a:pt x="8462" y="16175"/>
                        <a:pt x="8461" y="16173"/>
                      </a:cubicBezTo>
                      <a:close/>
                      <a:moveTo>
                        <a:pt x="19702" y="16190"/>
                      </a:moveTo>
                      <a:lnTo>
                        <a:pt x="19702" y="16190"/>
                      </a:lnTo>
                      <a:cubicBezTo>
                        <a:pt x="19716" y="16201"/>
                        <a:pt x="19738" y="16207"/>
                        <a:pt x="19765" y="16207"/>
                      </a:cubicBezTo>
                      <a:cubicBezTo>
                        <a:pt x="19738" y="16207"/>
                        <a:pt x="19712" y="16207"/>
                        <a:pt x="19702" y="16190"/>
                      </a:cubicBezTo>
                      <a:close/>
                      <a:moveTo>
                        <a:pt x="21119" y="16231"/>
                      </a:moveTo>
                      <a:cubicBezTo>
                        <a:pt x="21183" y="16231"/>
                        <a:pt x="21256" y="16255"/>
                        <a:pt x="21321" y="16271"/>
                      </a:cubicBezTo>
                      <a:lnTo>
                        <a:pt x="21321" y="16271"/>
                      </a:lnTo>
                      <a:cubicBezTo>
                        <a:pt x="21262" y="16267"/>
                        <a:pt x="21196" y="16256"/>
                        <a:pt x="21136" y="16256"/>
                      </a:cubicBezTo>
                      <a:cubicBezTo>
                        <a:pt x="21061" y="16256"/>
                        <a:pt x="20994" y="16273"/>
                        <a:pt x="20961" y="16339"/>
                      </a:cubicBezTo>
                      <a:cubicBezTo>
                        <a:pt x="20994" y="16256"/>
                        <a:pt x="21053" y="16231"/>
                        <a:pt x="21119" y="16231"/>
                      </a:cubicBezTo>
                      <a:close/>
                      <a:moveTo>
                        <a:pt x="36050" y="16007"/>
                      </a:moveTo>
                      <a:cubicBezTo>
                        <a:pt x="36116" y="16107"/>
                        <a:pt x="36116" y="16273"/>
                        <a:pt x="36149" y="16339"/>
                      </a:cubicBezTo>
                      <a:cubicBezTo>
                        <a:pt x="36098" y="16238"/>
                        <a:pt x="36087" y="16097"/>
                        <a:pt x="35979" y="16037"/>
                      </a:cubicBezTo>
                      <a:lnTo>
                        <a:pt x="35979" y="16037"/>
                      </a:lnTo>
                      <a:cubicBezTo>
                        <a:pt x="35997" y="16036"/>
                        <a:pt x="36019" y="16028"/>
                        <a:pt x="36050" y="16007"/>
                      </a:cubicBezTo>
                      <a:close/>
                      <a:moveTo>
                        <a:pt x="8607" y="16192"/>
                      </a:moveTo>
                      <a:cubicBezTo>
                        <a:pt x="8705" y="16192"/>
                        <a:pt x="8808" y="16207"/>
                        <a:pt x="8897" y="16207"/>
                      </a:cubicBezTo>
                      <a:cubicBezTo>
                        <a:pt x="8664" y="16207"/>
                        <a:pt x="8399" y="16207"/>
                        <a:pt x="8664" y="16439"/>
                      </a:cubicBezTo>
                      <a:cubicBezTo>
                        <a:pt x="8584" y="16412"/>
                        <a:pt x="8547" y="16298"/>
                        <a:pt x="8482" y="16203"/>
                      </a:cubicBezTo>
                      <a:lnTo>
                        <a:pt x="8482" y="16203"/>
                      </a:lnTo>
                      <a:cubicBezTo>
                        <a:pt x="8522" y="16195"/>
                        <a:pt x="8564" y="16192"/>
                        <a:pt x="8607" y="16192"/>
                      </a:cubicBezTo>
                      <a:close/>
                      <a:moveTo>
                        <a:pt x="23720" y="16406"/>
                      </a:moveTo>
                      <a:cubicBezTo>
                        <a:pt x="23653" y="16406"/>
                        <a:pt x="23653" y="16439"/>
                        <a:pt x="23653" y="16506"/>
                      </a:cubicBezTo>
                      <a:cubicBezTo>
                        <a:pt x="23620" y="16472"/>
                        <a:pt x="23653" y="16406"/>
                        <a:pt x="23686" y="16406"/>
                      </a:cubicBezTo>
                      <a:close/>
                      <a:moveTo>
                        <a:pt x="44591" y="16140"/>
                      </a:moveTo>
                      <a:cubicBezTo>
                        <a:pt x="44591" y="16286"/>
                        <a:pt x="44360" y="16432"/>
                        <a:pt x="44417" y="16533"/>
                      </a:cubicBezTo>
                      <a:lnTo>
                        <a:pt x="44417" y="16533"/>
                      </a:lnTo>
                      <a:cubicBezTo>
                        <a:pt x="44393" y="16513"/>
                        <a:pt x="44365" y="16492"/>
                        <a:pt x="44325" y="16472"/>
                      </a:cubicBezTo>
                      <a:cubicBezTo>
                        <a:pt x="44491" y="16406"/>
                        <a:pt x="44524" y="16240"/>
                        <a:pt x="44591" y="16140"/>
                      </a:cubicBezTo>
                      <a:close/>
                      <a:moveTo>
                        <a:pt x="3508" y="16471"/>
                      </a:moveTo>
                      <a:cubicBezTo>
                        <a:pt x="3495" y="16518"/>
                        <a:pt x="3452" y="16565"/>
                        <a:pt x="3406" y="16613"/>
                      </a:cubicBezTo>
                      <a:lnTo>
                        <a:pt x="3406" y="16613"/>
                      </a:lnTo>
                      <a:cubicBezTo>
                        <a:pt x="3438" y="16558"/>
                        <a:pt x="3492" y="16523"/>
                        <a:pt x="3508" y="16471"/>
                      </a:cubicBezTo>
                      <a:close/>
                      <a:moveTo>
                        <a:pt x="13749" y="16240"/>
                      </a:moveTo>
                      <a:lnTo>
                        <a:pt x="13749" y="16240"/>
                      </a:lnTo>
                      <a:cubicBezTo>
                        <a:pt x="13450" y="16539"/>
                        <a:pt x="13384" y="16705"/>
                        <a:pt x="13384" y="16805"/>
                      </a:cubicBezTo>
                      <a:cubicBezTo>
                        <a:pt x="13284" y="16605"/>
                        <a:pt x="13317" y="16406"/>
                        <a:pt x="13450" y="16240"/>
                      </a:cubicBezTo>
                      <a:lnTo>
                        <a:pt x="13450" y="16240"/>
                      </a:lnTo>
                      <a:cubicBezTo>
                        <a:pt x="13432" y="16276"/>
                        <a:pt x="13444" y="16303"/>
                        <a:pt x="13502" y="16303"/>
                      </a:cubicBezTo>
                      <a:cubicBezTo>
                        <a:pt x="13550" y="16303"/>
                        <a:pt x="13629" y="16285"/>
                        <a:pt x="13749" y="16240"/>
                      </a:cubicBezTo>
                      <a:close/>
                      <a:moveTo>
                        <a:pt x="14181" y="17237"/>
                      </a:moveTo>
                      <a:lnTo>
                        <a:pt x="14181" y="17237"/>
                      </a:lnTo>
                      <a:cubicBezTo>
                        <a:pt x="14181" y="17263"/>
                        <a:pt x="14171" y="17279"/>
                        <a:pt x="14156" y="17287"/>
                      </a:cubicBezTo>
                      <a:lnTo>
                        <a:pt x="14156" y="17287"/>
                      </a:lnTo>
                      <a:cubicBezTo>
                        <a:pt x="14171" y="17274"/>
                        <a:pt x="14181" y="17255"/>
                        <a:pt x="14181" y="17237"/>
                      </a:cubicBezTo>
                      <a:close/>
                      <a:moveTo>
                        <a:pt x="14115" y="17270"/>
                      </a:moveTo>
                      <a:lnTo>
                        <a:pt x="14115" y="17289"/>
                      </a:lnTo>
                      <a:lnTo>
                        <a:pt x="14115" y="17289"/>
                      </a:lnTo>
                      <a:cubicBezTo>
                        <a:pt x="14103" y="17286"/>
                        <a:pt x="14091" y="17279"/>
                        <a:pt x="14082" y="17270"/>
                      </a:cubicBezTo>
                      <a:close/>
                      <a:moveTo>
                        <a:pt x="39406" y="17868"/>
                      </a:moveTo>
                      <a:cubicBezTo>
                        <a:pt x="39406" y="17935"/>
                        <a:pt x="39440" y="17935"/>
                        <a:pt x="39440" y="17935"/>
                      </a:cubicBezTo>
                      <a:cubicBezTo>
                        <a:pt x="39451" y="17946"/>
                        <a:pt x="39451" y="17949"/>
                        <a:pt x="39445" y="17949"/>
                      </a:cubicBezTo>
                      <a:cubicBezTo>
                        <a:pt x="39432" y="17949"/>
                        <a:pt x="39395" y="17935"/>
                        <a:pt x="39373" y="17935"/>
                      </a:cubicBezTo>
                      <a:lnTo>
                        <a:pt x="39406" y="17935"/>
                      </a:lnTo>
                      <a:lnTo>
                        <a:pt x="39406" y="17901"/>
                      </a:lnTo>
                      <a:cubicBezTo>
                        <a:pt x="39406" y="17901"/>
                        <a:pt x="39406" y="17868"/>
                        <a:pt x="39406" y="17868"/>
                      </a:cubicBezTo>
                      <a:close/>
                      <a:moveTo>
                        <a:pt x="30500" y="17935"/>
                      </a:moveTo>
                      <a:cubicBezTo>
                        <a:pt x="30500" y="17998"/>
                        <a:pt x="30470" y="18061"/>
                        <a:pt x="30750" y="18180"/>
                      </a:cubicBezTo>
                      <a:lnTo>
                        <a:pt x="30750" y="18180"/>
                      </a:lnTo>
                      <a:cubicBezTo>
                        <a:pt x="30611" y="18132"/>
                        <a:pt x="30411" y="18112"/>
                        <a:pt x="30500" y="17935"/>
                      </a:cubicBezTo>
                      <a:close/>
                      <a:moveTo>
                        <a:pt x="27660" y="18292"/>
                      </a:moveTo>
                      <a:lnTo>
                        <a:pt x="27660" y="18292"/>
                      </a:lnTo>
                      <a:cubicBezTo>
                        <a:pt x="27550" y="18485"/>
                        <a:pt x="27535" y="18726"/>
                        <a:pt x="27471" y="18942"/>
                      </a:cubicBezTo>
                      <a:lnTo>
                        <a:pt x="27471" y="18942"/>
                      </a:lnTo>
                      <a:cubicBezTo>
                        <a:pt x="27487" y="18823"/>
                        <a:pt x="27455" y="18699"/>
                        <a:pt x="27375" y="18599"/>
                      </a:cubicBezTo>
                      <a:cubicBezTo>
                        <a:pt x="27428" y="18495"/>
                        <a:pt x="27604" y="18349"/>
                        <a:pt x="27660" y="18292"/>
                      </a:cubicBezTo>
                      <a:close/>
                      <a:moveTo>
                        <a:pt x="44483" y="19003"/>
                      </a:moveTo>
                      <a:cubicBezTo>
                        <a:pt x="44485" y="19071"/>
                        <a:pt x="44508" y="19112"/>
                        <a:pt x="44544" y="19151"/>
                      </a:cubicBezTo>
                      <a:lnTo>
                        <a:pt x="44544" y="19151"/>
                      </a:lnTo>
                      <a:cubicBezTo>
                        <a:pt x="44529" y="19145"/>
                        <a:pt x="44511" y="19138"/>
                        <a:pt x="44491" y="19131"/>
                      </a:cubicBezTo>
                      <a:lnTo>
                        <a:pt x="44491" y="19131"/>
                      </a:lnTo>
                      <a:cubicBezTo>
                        <a:pt x="44524" y="19164"/>
                        <a:pt x="44524" y="19198"/>
                        <a:pt x="44524" y="19231"/>
                      </a:cubicBezTo>
                      <a:cubicBezTo>
                        <a:pt x="44524" y="19198"/>
                        <a:pt x="44524" y="19131"/>
                        <a:pt x="44458" y="19131"/>
                      </a:cubicBezTo>
                      <a:lnTo>
                        <a:pt x="44425" y="19131"/>
                      </a:lnTo>
                      <a:cubicBezTo>
                        <a:pt x="44441" y="19081"/>
                        <a:pt x="44466" y="19040"/>
                        <a:pt x="44483" y="19003"/>
                      </a:cubicBezTo>
                      <a:close/>
                      <a:moveTo>
                        <a:pt x="38513" y="20062"/>
                      </a:moveTo>
                      <a:cubicBezTo>
                        <a:pt x="38545" y="20062"/>
                        <a:pt x="38575" y="20063"/>
                        <a:pt x="38575" y="20095"/>
                      </a:cubicBezTo>
                      <a:cubicBezTo>
                        <a:pt x="38557" y="20076"/>
                        <a:pt x="38535" y="20065"/>
                        <a:pt x="38513" y="20062"/>
                      </a:cubicBezTo>
                      <a:close/>
                      <a:moveTo>
                        <a:pt x="31596" y="20627"/>
                      </a:moveTo>
                      <a:cubicBezTo>
                        <a:pt x="31512" y="20739"/>
                        <a:pt x="31617" y="20874"/>
                        <a:pt x="31732" y="20934"/>
                      </a:cubicBezTo>
                      <a:lnTo>
                        <a:pt x="31732" y="20934"/>
                      </a:lnTo>
                      <a:cubicBezTo>
                        <a:pt x="31700" y="20935"/>
                        <a:pt x="31661" y="20943"/>
                        <a:pt x="31629" y="20959"/>
                      </a:cubicBezTo>
                      <a:cubicBezTo>
                        <a:pt x="31663" y="20859"/>
                        <a:pt x="31463" y="20760"/>
                        <a:pt x="31596" y="20627"/>
                      </a:cubicBezTo>
                      <a:close/>
                      <a:moveTo>
                        <a:pt x="31563" y="21059"/>
                      </a:moveTo>
                      <a:cubicBezTo>
                        <a:pt x="31563" y="21225"/>
                        <a:pt x="31663" y="21158"/>
                        <a:pt x="31663" y="21258"/>
                      </a:cubicBezTo>
                      <a:cubicBezTo>
                        <a:pt x="31663" y="21158"/>
                        <a:pt x="31330" y="21192"/>
                        <a:pt x="31563" y="21059"/>
                      </a:cubicBezTo>
                      <a:close/>
                      <a:moveTo>
                        <a:pt x="24916" y="21491"/>
                      </a:moveTo>
                      <a:lnTo>
                        <a:pt x="24949" y="21524"/>
                      </a:lnTo>
                      <a:cubicBezTo>
                        <a:pt x="24949" y="21524"/>
                        <a:pt x="24949" y="21524"/>
                        <a:pt x="24956" y="21531"/>
                      </a:cubicBezTo>
                      <a:lnTo>
                        <a:pt x="24956" y="21531"/>
                      </a:lnTo>
                      <a:cubicBezTo>
                        <a:pt x="24952" y="21529"/>
                        <a:pt x="24949" y="21529"/>
                        <a:pt x="24945" y="21529"/>
                      </a:cubicBezTo>
                      <a:cubicBezTo>
                        <a:pt x="24915" y="21529"/>
                        <a:pt x="24883" y="21568"/>
                        <a:pt x="24883" y="21590"/>
                      </a:cubicBezTo>
                      <a:cubicBezTo>
                        <a:pt x="24850" y="21557"/>
                        <a:pt x="24883" y="21524"/>
                        <a:pt x="24916" y="21491"/>
                      </a:cubicBezTo>
                      <a:close/>
                      <a:moveTo>
                        <a:pt x="42364" y="21325"/>
                      </a:moveTo>
                      <a:cubicBezTo>
                        <a:pt x="42265" y="21358"/>
                        <a:pt x="42265" y="21458"/>
                        <a:pt x="42265" y="21757"/>
                      </a:cubicBezTo>
                      <a:cubicBezTo>
                        <a:pt x="42261" y="21764"/>
                        <a:pt x="42257" y="21773"/>
                        <a:pt x="42254" y="21781"/>
                      </a:cubicBezTo>
                      <a:lnTo>
                        <a:pt x="42254" y="21781"/>
                      </a:lnTo>
                      <a:cubicBezTo>
                        <a:pt x="42246" y="21576"/>
                        <a:pt x="42250" y="21348"/>
                        <a:pt x="42364" y="21325"/>
                      </a:cubicBezTo>
                      <a:close/>
                      <a:moveTo>
                        <a:pt x="45289" y="21524"/>
                      </a:moveTo>
                      <a:lnTo>
                        <a:pt x="45289" y="21524"/>
                      </a:lnTo>
                      <a:cubicBezTo>
                        <a:pt x="45222" y="21624"/>
                        <a:pt x="45156" y="21723"/>
                        <a:pt x="45156" y="21823"/>
                      </a:cubicBezTo>
                      <a:cubicBezTo>
                        <a:pt x="45156" y="21757"/>
                        <a:pt x="45156" y="21723"/>
                        <a:pt x="45189" y="21657"/>
                      </a:cubicBezTo>
                      <a:lnTo>
                        <a:pt x="45289" y="21524"/>
                      </a:lnTo>
                      <a:close/>
                      <a:moveTo>
                        <a:pt x="2317" y="22575"/>
                      </a:moveTo>
                      <a:cubicBezTo>
                        <a:pt x="2319" y="22582"/>
                        <a:pt x="2321" y="22588"/>
                        <a:pt x="2323" y="22595"/>
                      </a:cubicBezTo>
                      <a:lnTo>
                        <a:pt x="2323" y="22595"/>
                      </a:lnTo>
                      <a:cubicBezTo>
                        <a:pt x="2321" y="22593"/>
                        <a:pt x="2319" y="22590"/>
                        <a:pt x="2317" y="22588"/>
                      </a:cubicBezTo>
                      <a:cubicBezTo>
                        <a:pt x="2317" y="22583"/>
                        <a:pt x="2317" y="22579"/>
                        <a:pt x="2317" y="22575"/>
                      </a:cubicBezTo>
                      <a:close/>
                      <a:moveTo>
                        <a:pt x="2344" y="22650"/>
                      </a:moveTo>
                      <a:lnTo>
                        <a:pt x="2344" y="22650"/>
                      </a:lnTo>
                      <a:cubicBezTo>
                        <a:pt x="2356" y="22682"/>
                        <a:pt x="2363" y="22715"/>
                        <a:pt x="2350" y="22754"/>
                      </a:cubicBezTo>
                      <a:cubicBezTo>
                        <a:pt x="2350" y="22717"/>
                        <a:pt x="2350" y="22681"/>
                        <a:pt x="2344" y="22650"/>
                      </a:cubicBezTo>
                      <a:close/>
                      <a:moveTo>
                        <a:pt x="2259" y="22769"/>
                      </a:moveTo>
                      <a:lnTo>
                        <a:pt x="2259" y="22769"/>
                      </a:lnTo>
                      <a:cubicBezTo>
                        <a:pt x="2266" y="22799"/>
                        <a:pt x="2271" y="22833"/>
                        <a:pt x="2250" y="22853"/>
                      </a:cubicBezTo>
                      <a:cubicBezTo>
                        <a:pt x="2248" y="22856"/>
                        <a:pt x="2246" y="22858"/>
                        <a:pt x="2244" y="22861"/>
                      </a:cubicBezTo>
                      <a:lnTo>
                        <a:pt x="2244" y="22861"/>
                      </a:lnTo>
                      <a:cubicBezTo>
                        <a:pt x="2254" y="22831"/>
                        <a:pt x="2260" y="22800"/>
                        <a:pt x="2259" y="22769"/>
                      </a:cubicBezTo>
                      <a:close/>
                      <a:moveTo>
                        <a:pt x="2214" y="22928"/>
                      </a:moveTo>
                      <a:cubicBezTo>
                        <a:pt x="2207" y="22950"/>
                        <a:pt x="2199" y="22972"/>
                        <a:pt x="2184" y="22986"/>
                      </a:cubicBezTo>
                      <a:cubicBezTo>
                        <a:pt x="2192" y="22969"/>
                        <a:pt x="2203" y="22949"/>
                        <a:pt x="2214" y="22928"/>
                      </a:cubicBezTo>
                      <a:close/>
                      <a:moveTo>
                        <a:pt x="24883" y="22953"/>
                      </a:moveTo>
                      <a:cubicBezTo>
                        <a:pt x="24883" y="22953"/>
                        <a:pt x="24883" y="22986"/>
                        <a:pt x="24883" y="22986"/>
                      </a:cubicBezTo>
                      <a:cubicBezTo>
                        <a:pt x="24850" y="23053"/>
                        <a:pt x="24883" y="23119"/>
                        <a:pt x="24916" y="23186"/>
                      </a:cubicBezTo>
                      <a:cubicBezTo>
                        <a:pt x="24883" y="23119"/>
                        <a:pt x="24783" y="23053"/>
                        <a:pt x="24783" y="23020"/>
                      </a:cubicBezTo>
                      <a:lnTo>
                        <a:pt x="24783" y="23020"/>
                      </a:lnTo>
                      <a:lnTo>
                        <a:pt x="24816" y="23053"/>
                      </a:lnTo>
                      <a:cubicBezTo>
                        <a:pt x="24816" y="23053"/>
                        <a:pt x="24816" y="22986"/>
                        <a:pt x="24850" y="22986"/>
                      </a:cubicBezTo>
                      <a:lnTo>
                        <a:pt x="24883" y="22953"/>
                      </a:lnTo>
                      <a:close/>
                      <a:moveTo>
                        <a:pt x="41286" y="23854"/>
                      </a:moveTo>
                      <a:cubicBezTo>
                        <a:pt x="41307" y="23858"/>
                        <a:pt x="41333" y="23866"/>
                        <a:pt x="41367" y="23884"/>
                      </a:cubicBezTo>
                      <a:lnTo>
                        <a:pt x="41500" y="23950"/>
                      </a:lnTo>
                      <a:cubicBezTo>
                        <a:pt x="41452" y="23950"/>
                        <a:pt x="41351" y="23880"/>
                        <a:pt x="41286" y="23854"/>
                      </a:cubicBezTo>
                      <a:close/>
                      <a:moveTo>
                        <a:pt x="46531" y="24680"/>
                      </a:moveTo>
                      <a:cubicBezTo>
                        <a:pt x="46552" y="24738"/>
                        <a:pt x="46585" y="24793"/>
                        <a:pt x="46590" y="24854"/>
                      </a:cubicBezTo>
                      <a:lnTo>
                        <a:pt x="46590" y="24854"/>
                      </a:lnTo>
                      <a:cubicBezTo>
                        <a:pt x="46562" y="24793"/>
                        <a:pt x="46543" y="24738"/>
                        <a:pt x="46531" y="24680"/>
                      </a:cubicBezTo>
                      <a:close/>
                      <a:moveTo>
                        <a:pt x="10758" y="25246"/>
                      </a:moveTo>
                      <a:cubicBezTo>
                        <a:pt x="10758" y="25279"/>
                        <a:pt x="10791" y="25313"/>
                        <a:pt x="10791" y="25346"/>
                      </a:cubicBezTo>
                      <a:cubicBezTo>
                        <a:pt x="10759" y="25357"/>
                        <a:pt x="10724" y="25360"/>
                        <a:pt x="10687" y="25364"/>
                      </a:cubicBezTo>
                      <a:lnTo>
                        <a:pt x="10687" y="25364"/>
                      </a:lnTo>
                      <a:cubicBezTo>
                        <a:pt x="10730" y="25339"/>
                        <a:pt x="10758" y="25300"/>
                        <a:pt x="10758" y="25246"/>
                      </a:cubicBezTo>
                      <a:close/>
                      <a:moveTo>
                        <a:pt x="10385" y="25360"/>
                      </a:moveTo>
                      <a:cubicBezTo>
                        <a:pt x="10422" y="25384"/>
                        <a:pt x="10472" y="25397"/>
                        <a:pt x="10523" y="25400"/>
                      </a:cubicBezTo>
                      <a:lnTo>
                        <a:pt x="10523" y="25400"/>
                      </a:lnTo>
                      <a:cubicBezTo>
                        <a:pt x="10501" y="25411"/>
                        <a:pt x="10479" y="25426"/>
                        <a:pt x="10459" y="25446"/>
                      </a:cubicBezTo>
                      <a:cubicBezTo>
                        <a:pt x="10459" y="25446"/>
                        <a:pt x="10459" y="25403"/>
                        <a:pt x="10442" y="25403"/>
                      </a:cubicBezTo>
                      <a:cubicBezTo>
                        <a:pt x="10438" y="25403"/>
                        <a:pt x="10433" y="25406"/>
                        <a:pt x="10426" y="25412"/>
                      </a:cubicBezTo>
                      <a:cubicBezTo>
                        <a:pt x="10412" y="25399"/>
                        <a:pt x="10399" y="25380"/>
                        <a:pt x="10385" y="25360"/>
                      </a:cubicBezTo>
                      <a:close/>
                      <a:moveTo>
                        <a:pt x="3280" y="26609"/>
                      </a:moveTo>
                      <a:cubicBezTo>
                        <a:pt x="3280" y="26609"/>
                        <a:pt x="3280" y="26642"/>
                        <a:pt x="3314" y="26675"/>
                      </a:cubicBezTo>
                      <a:lnTo>
                        <a:pt x="3280" y="26675"/>
                      </a:lnTo>
                      <a:cubicBezTo>
                        <a:pt x="3280" y="26642"/>
                        <a:pt x="3280" y="26609"/>
                        <a:pt x="3280" y="26609"/>
                      </a:cubicBezTo>
                      <a:close/>
                      <a:moveTo>
                        <a:pt x="3253" y="26638"/>
                      </a:moveTo>
                      <a:cubicBezTo>
                        <a:pt x="3277" y="26689"/>
                        <a:pt x="3291" y="26750"/>
                        <a:pt x="3300" y="26816"/>
                      </a:cubicBezTo>
                      <a:lnTo>
                        <a:pt x="3300" y="26816"/>
                      </a:lnTo>
                      <a:cubicBezTo>
                        <a:pt x="3288" y="26785"/>
                        <a:pt x="3270" y="26759"/>
                        <a:pt x="3247" y="26742"/>
                      </a:cubicBezTo>
                      <a:cubicBezTo>
                        <a:pt x="3265" y="26706"/>
                        <a:pt x="3264" y="26669"/>
                        <a:pt x="3253" y="26638"/>
                      </a:cubicBezTo>
                      <a:close/>
                      <a:moveTo>
                        <a:pt x="3081" y="26842"/>
                      </a:moveTo>
                      <a:cubicBezTo>
                        <a:pt x="3081" y="26862"/>
                        <a:pt x="3084" y="26881"/>
                        <a:pt x="3088" y="26901"/>
                      </a:cubicBezTo>
                      <a:lnTo>
                        <a:pt x="3088" y="26901"/>
                      </a:lnTo>
                      <a:cubicBezTo>
                        <a:pt x="3081" y="26881"/>
                        <a:pt x="3081" y="26862"/>
                        <a:pt x="3081" y="26842"/>
                      </a:cubicBezTo>
                      <a:close/>
                      <a:moveTo>
                        <a:pt x="45987" y="27074"/>
                      </a:moveTo>
                      <a:cubicBezTo>
                        <a:pt x="46002" y="27074"/>
                        <a:pt x="46017" y="27081"/>
                        <a:pt x="46032" y="27089"/>
                      </a:cubicBezTo>
                      <a:lnTo>
                        <a:pt x="46032" y="27089"/>
                      </a:lnTo>
                      <a:cubicBezTo>
                        <a:pt x="46018" y="27086"/>
                        <a:pt x="46002" y="27082"/>
                        <a:pt x="45987" y="27074"/>
                      </a:cubicBezTo>
                      <a:close/>
                      <a:moveTo>
                        <a:pt x="3348" y="27202"/>
                      </a:moveTo>
                      <a:cubicBezTo>
                        <a:pt x="3369" y="27301"/>
                        <a:pt x="3406" y="27387"/>
                        <a:pt x="3480" y="27440"/>
                      </a:cubicBezTo>
                      <a:lnTo>
                        <a:pt x="3380" y="27407"/>
                      </a:lnTo>
                      <a:cubicBezTo>
                        <a:pt x="3361" y="27349"/>
                        <a:pt x="3353" y="27277"/>
                        <a:pt x="3348" y="27202"/>
                      </a:cubicBezTo>
                      <a:close/>
                      <a:moveTo>
                        <a:pt x="39954" y="27533"/>
                      </a:moveTo>
                      <a:cubicBezTo>
                        <a:pt x="40075" y="27645"/>
                        <a:pt x="40219" y="27818"/>
                        <a:pt x="40171" y="27938"/>
                      </a:cubicBezTo>
                      <a:cubicBezTo>
                        <a:pt x="40160" y="27971"/>
                        <a:pt x="40141" y="27983"/>
                        <a:pt x="40119" y="27983"/>
                      </a:cubicBezTo>
                      <a:cubicBezTo>
                        <a:pt x="40089" y="27983"/>
                        <a:pt x="40051" y="27962"/>
                        <a:pt x="40016" y="27949"/>
                      </a:cubicBezTo>
                      <a:lnTo>
                        <a:pt x="40016" y="27949"/>
                      </a:lnTo>
                      <a:cubicBezTo>
                        <a:pt x="40026" y="27950"/>
                        <a:pt x="40035" y="27951"/>
                        <a:pt x="40043" y="27951"/>
                      </a:cubicBezTo>
                      <a:cubicBezTo>
                        <a:pt x="40205" y="27951"/>
                        <a:pt x="40087" y="27684"/>
                        <a:pt x="39954" y="27533"/>
                      </a:cubicBezTo>
                      <a:close/>
                      <a:moveTo>
                        <a:pt x="4178" y="28705"/>
                      </a:moveTo>
                      <a:lnTo>
                        <a:pt x="4178" y="28705"/>
                      </a:lnTo>
                      <a:cubicBezTo>
                        <a:pt x="4179" y="28868"/>
                        <a:pt x="4377" y="28803"/>
                        <a:pt x="4377" y="28969"/>
                      </a:cubicBezTo>
                      <a:cubicBezTo>
                        <a:pt x="4377" y="28836"/>
                        <a:pt x="4179" y="28869"/>
                        <a:pt x="4178" y="28705"/>
                      </a:cubicBezTo>
                      <a:close/>
                      <a:moveTo>
                        <a:pt x="3812" y="28969"/>
                      </a:moveTo>
                      <a:lnTo>
                        <a:pt x="3812" y="28969"/>
                      </a:lnTo>
                      <a:cubicBezTo>
                        <a:pt x="3845" y="29068"/>
                        <a:pt x="3845" y="29201"/>
                        <a:pt x="3945" y="29234"/>
                      </a:cubicBezTo>
                      <a:cubicBezTo>
                        <a:pt x="3845" y="29201"/>
                        <a:pt x="3812" y="29068"/>
                        <a:pt x="3812" y="28969"/>
                      </a:cubicBezTo>
                      <a:close/>
                      <a:moveTo>
                        <a:pt x="22656" y="29500"/>
                      </a:moveTo>
                      <a:cubicBezTo>
                        <a:pt x="22623" y="29500"/>
                        <a:pt x="22598" y="29500"/>
                        <a:pt x="22594" y="29508"/>
                      </a:cubicBezTo>
                      <a:lnTo>
                        <a:pt x="22594" y="29508"/>
                      </a:lnTo>
                      <a:cubicBezTo>
                        <a:pt x="22593" y="29506"/>
                        <a:pt x="22591" y="29503"/>
                        <a:pt x="22590" y="29500"/>
                      </a:cubicBezTo>
                      <a:close/>
                      <a:moveTo>
                        <a:pt x="22556" y="29500"/>
                      </a:moveTo>
                      <a:cubicBezTo>
                        <a:pt x="22616" y="29545"/>
                        <a:pt x="22636" y="29563"/>
                        <a:pt x="22636" y="29563"/>
                      </a:cubicBezTo>
                      <a:cubicBezTo>
                        <a:pt x="22636" y="29563"/>
                        <a:pt x="22624" y="29552"/>
                        <a:pt x="22610" y="29533"/>
                      </a:cubicBezTo>
                      <a:lnTo>
                        <a:pt x="22610" y="29533"/>
                      </a:lnTo>
                      <a:cubicBezTo>
                        <a:pt x="22620" y="29542"/>
                        <a:pt x="22635" y="29553"/>
                        <a:pt x="22656" y="29567"/>
                      </a:cubicBezTo>
                      <a:lnTo>
                        <a:pt x="22656" y="29600"/>
                      </a:lnTo>
                      <a:cubicBezTo>
                        <a:pt x="22623" y="29567"/>
                        <a:pt x="22590" y="29534"/>
                        <a:pt x="22556" y="29500"/>
                      </a:cubicBezTo>
                      <a:close/>
                      <a:moveTo>
                        <a:pt x="3812" y="29268"/>
                      </a:moveTo>
                      <a:lnTo>
                        <a:pt x="3812" y="29268"/>
                      </a:lnTo>
                      <a:cubicBezTo>
                        <a:pt x="3746" y="29833"/>
                        <a:pt x="4876" y="30830"/>
                        <a:pt x="4377" y="31129"/>
                      </a:cubicBezTo>
                      <a:cubicBezTo>
                        <a:pt x="4111" y="30796"/>
                        <a:pt x="3580" y="29633"/>
                        <a:pt x="3812" y="29268"/>
                      </a:cubicBezTo>
                      <a:close/>
                      <a:moveTo>
                        <a:pt x="23644" y="31329"/>
                      </a:moveTo>
                      <a:cubicBezTo>
                        <a:pt x="23700" y="31329"/>
                        <a:pt x="23776" y="31353"/>
                        <a:pt x="23886" y="31395"/>
                      </a:cubicBezTo>
                      <a:cubicBezTo>
                        <a:pt x="23770" y="31366"/>
                        <a:pt x="23686" y="31343"/>
                        <a:pt x="23625" y="31343"/>
                      </a:cubicBezTo>
                      <a:cubicBezTo>
                        <a:pt x="23602" y="31343"/>
                        <a:pt x="23583" y="31346"/>
                        <a:pt x="23566" y="31354"/>
                      </a:cubicBezTo>
                      <a:lnTo>
                        <a:pt x="23566" y="31354"/>
                      </a:lnTo>
                      <a:cubicBezTo>
                        <a:pt x="23587" y="31337"/>
                        <a:pt x="23612" y="31329"/>
                        <a:pt x="23644" y="31329"/>
                      </a:cubicBezTo>
                      <a:close/>
                      <a:moveTo>
                        <a:pt x="23890" y="31303"/>
                      </a:moveTo>
                      <a:cubicBezTo>
                        <a:pt x="23919" y="31303"/>
                        <a:pt x="23952" y="31312"/>
                        <a:pt x="23986" y="31328"/>
                      </a:cubicBezTo>
                      <a:cubicBezTo>
                        <a:pt x="23968" y="31319"/>
                        <a:pt x="23952" y="31315"/>
                        <a:pt x="23939" y="31315"/>
                      </a:cubicBezTo>
                      <a:cubicBezTo>
                        <a:pt x="23904" y="31315"/>
                        <a:pt x="23886" y="31346"/>
                        <a:pt x="23886" y="31395"/>
                      </a:cubicBezTo>
                      <a:lnTo>
                        <a:pt x="23819" y="31328"/>
                      </a:lnTo>
                      <a:cubicBezTo>
                        <a:pt x="23836" y="31312"/>
                        <a:pt x="23861" y="31303"/>
                        <a:pt x="23890" y="31303"/>
                      </a:cubicBezTo>
                      <a:close/>
                      <a:moveTo>
                        <a:pt x="11688" y="32127"/>
                      </a:moveTo>
                      <a:lnTo>
                        <a:pt x="11688" y="32127"/>
                      </a:lnTo>
                      <a:cubicBezTo>
                        <a:pt x="11656" y="32194"/>
                        <a:pt x="11656" y="32292"/>
                        <a:pt x="11722" y="32325"/>
                      </a:cubicBezTo>
                      <a:lnTo>
                        <a:pt x="11689" y="32325"/>
                      </a:lnTo>
                      <a:cubicBezTo>
                        <a:pt x="11677" y="32334"/>
                        <a:pt x="11666" y="32343"/>
                        <a:pt x="11656" y="32352"/>
                      </a:cubicBezTo>
                      <a:lnTo>
                        <a:pt x="11656" y="32352"/>
                      </a:lnTo>
                      <a:cubicBezTo>
                        <a:pt x="11656" y="32267"/>
                        <a:pt x="11660" y="32185"/>
                        <a:pt x="11688" y="32127"/>
                      </a:cubicBezTo>
                      <a:close/>
                      <a:moveTo>
                        <a:pt x="4678" y="31478"/>
                      </a:moveTo>
                      <a:cubicBezTo>
                        <a:pt x="4898" y="31478"/>
                        <a:pt x="5431" y="32384"/>
                        <a:pt x="5166" y="32384"/>
                      </a:cubicBezTo>
                      <a:cubicBezTo>
                        <a:pt x="5101" y="32384"/>
                        <a:pt x="4988" y="32329"/>
                        <a:pt x="4809" y="32192"/>
                      </a:cubicBezTo>
                      <a:cubicBezTo>
                        <a:pt x="4676" y="31993"/>
                        <a:pt x="4610" y="31760"/>
                        <a:pt x="4610" y="31528"/>
                      </a:cubicBezTo>
                      <a:cubicBezTo>
                        <a:pt x="4626" y="31493"/>
                        <a:pt x="4649" y="31478"/>
                        <a:pt x="4678" y="31478"/>
                      </a:cubicBezTo>
                      <a:close/>
                      <a:moveTo>
                        <a:pt x="11638" y="32368"/>
                      </a:moveTo>
                      <a:cubicBezTo>
                        <a:pt x="11557" y="32445"/>
                        <a:pt x="11566" y="32501"/>
                        <a:pt x="11622" y="32558"/>
                      </a:cubicBezTo>
                      <a:cubicBezTo>
                        <a:pt x="11559" y="32495"/>
                        <a:pt x="11526" y="32431"/>
                        <a:pt x="11638" y="32368"/>
                      </a:cubicBezTo>
                      <a:close/>
                      <a:moveTo>
                        <a:pt x="33725" y="32488"/>
                      </a:moveTo>
                      <a:cubicBezTo>
                        <a:pt x="33716" y="32509"/>
                        <a:pt x="33763" y="32576"/>
                        <a:pt x="33889" y="32724"/>
                      </a:cubicBezTo>
                      <a:cubicBezTo>
                        <a:pt x="33854" y="32742"/>
                        <a:pt x="33822" y="32750"/>
                        <a:pt x="33795" y="32750"/>
                      </a:cubicBezTo>
                      <a:cubicBezTo>
                        <a:pt x="33644" y="32750"/>
                        <a:pt x="33621" y="32519"/>
                        <a:pt x="33725" y="32488"/>
                      </a:cubicBezTo>
                      <a:close/>
                      <a:moveTo>
                        <a:pt x="20629" y="32790"/>
                      </a:moveTo>
                      <a:lnTo>
                        <a:pt x="20629" y="32790"/>
                      </a:lnTo>
                      <a:cubicBezTo>
                        <a:pt x="20637" y="32799"/>
                        <a:pt x="20648" y="32803"/>
                        <a:pt x="20660" y="32804"/>
                      </a:cubicBezTo>
                      <a:lnTo>
                        <a:pt x="20660" y="32804"/>
                      </a:lnTo>
                      <a:cubicBezTo>
                        <a:pt x="20657" y="32812"/>
                        <a:pt x="20651" y="32815"/>
                        <a:pt x="20645" y="32815"/>
                      </a:cubicBezTo>
                      <a:cubicBezTo>
                        <a:pt x="20637" y="32815"/>
                        <a:pt x="20629" y="32807"/>
                        <a:pt x="20629" y="32790"/>
                      </a:cubicBezTo>
                      <a:close/>
                      <a:moveTo>
                        <a:pt x="3945" y="32957"/>
                      </a:moveTo>
                      <a:lnTo>
                        <a:pt x="3945" y="32957"/>
                      </a:lnTo>
                      <a:cubicBezTo>
                        <a:pt x="4012" y="32990"/>
                        <a:pt x="4078" y="33023"/>
                        <a:pt x="4111" y="33123"/>
                      </a:cubicBezTo>
                      <a:cubicBezTo>
                        <a:pt x="4078" y="33090"/>
                        <a:pt x="4078" y="33056"/>
                        <a:pt x="4045" y="33023"/>
                      </a:cubicBezTo>
                      <a:cubicBezTo>
                        <a:pt x="4012" y="33023"/>
                        <a:pt x="3978" y="32990"/>
                        <a:pt x="3945" y="32957"/>
                      </a:cubicBezTo>
                      <a:close/>
                      <a:moveTo>
                        <a:pt x="6915" y="33238"/>
                      </a:moveTo>
                      <a:lnTo>
                        <a:pt x="6970" y="33256"/>
                      </a:lnTo>
                      <a:cubicBezTo>
                        <a:pt x="6948" y="33256"/>
                        <a:pt x="6930" y="33249"/>
                        <a:pt x="6915" y="33238"/>
                      </a:cubicBezTo>
                      <a:close/>
                      <a:moveTo>
                        <a:pt x="8399" y="33256"/>
                      </a:moveTo>
                      <a:cubicBezTo>
                        <a:pt x="8432" y="33256"/>
                        <a:pt x="8465" y="33256"/>
                        <a:pt x="8465" y="33289"/>
                      </a:cubicBezTo>
                      <a:lnTo>
                        <a:pt x="8465" y="33322"/>
                      </a:lnTo>
                      <a:cubicBezTo>
                        <a:pt x="8465" y="33256"/>
                        <a:pt x="8432" y="33256"/>
                        <a:pt x="8399" y="33256"/>
                      </a:cubicBezTo>
                      <a:close/>
                      <a:moveTo>
                        <a:pt x="33856" y="33956"/>
                      </a:moveTo>
                      <a:cubicBezTo>
                        <a:pt x="33855" y="33987"/>
                        <a:pt x="33823" y="33988"/>
                        <a:pt x="33823" y="34020"/>
                      </a:cubicBezTo>
                      <a:lnTo>
                        <a:pt x="33823" y="33987"/>
                      </a:lnTo>
                      <a:cubicBezTo>
                        <a:pt x="33823" y="33987"/>
                        <a:pt x="33855" y="33987"/>
                        <a:pt x="33856" y="33956"/>
                      </a:cubicBezTo>
                      <a:close/>
                      <a:moveTo>
                        <a:pt x="5308" y="33555"/>
                      </a:moveTo>
                      <a:cubicBezTo>
                        <a:pt x="5443" y="33663"/>
                        <a:pt x="5622" y="34057"/>
                        <a:pt x="5487" y="34057"/>
                      </a:cubicBezTo>
                      <a:cubicBezTo>
                        <a:pt x="5457" y="34057"/>
                        <a:pt x="5409" y="34036"/>
                        <a:pt x="5341" y="33987"/>
                      </a:cubicBezTo>
                      <a:lnTo>
                        <a:pt x="5308" y="33987"/>
                      </a:lnTo>
                      <a:cubicBezTo>
                        <a:pt x="5208" y="33821"/>
                        <a:pt x="4909" y="33555"/>
                        <a:pt x="5308" y="33555"/>
                      </a:cubicBezTo>
                      <a:close/>
                      <a:moveTo>
                        <a:pt x="35584" y="34087"/>
                      </a:moveTo>
                      <a:cubicBezTo>
                        <a:pt x="35584" y="34120"/>
                        <a:pt x="35584" y="34120"/>
                        <a:pt x="35584" y="34120"/>
                      </a:cubicBezTo>
                      <a:cubicBezTo>
                        <a:pt x="35551" y="34120"/>
                        <a:pt x="35584" y="34120"/>
                        <a:pt x="35584" y="34087"/>
                      </a:cubicBezTo>
                      <a:close/>
                      <a:moveTo>
                        <a:pt x="7302" y="34020"/>
                      </a:moveTo>
                      <a:lnTo>
                        <a:pt x="7302" y="34020"/>
                      </a:lnTo>
                      <a:cubicBezTo>
                        <a:pt x="7327" y="34059"/>
                        <a:pt x="7353" y="34092"/>
                        <a:pt x="7381" y="34123"/>
                      </a:cubicBezTo>
                      <a:lnTo>
                        <a:pt x="7381" y="34123"/>
                      </a:lnTo>
                      <a:cubicBezTo>
                        <a:pt x="7352" y="34093"/>
                        <a:pt x="7325" y="34059"/>
                        <a:pt x="7302" y="34020"/>
                      </a:cubicBezTo>
                      <a:close/>
                      <a:moveTo>
                        <a:pt x="35651" y="33954"/>
                      </a:moveTo>
                      <a:cubicBezTo>
                        <a:pt x="35651" y="34043"/>
                        <a:pt x="35651" y="34158"/>
                        <a:pt x="35675" y="34158"/>
                      </a:cubicBezTo>
                      <a:cubicBezTo>
                        <a:pt x="35675" y="34158"/>
                        <a:pt x="35675" y="34158"/>
                        <a:pt x="35675" y="34158"/>
                      </a:cubicBezTo>
                      <a:lnTo>
                        <a:pt x="35675" y="34158"/>
                      </a:lnTo>
                      <a:cubicBezTo>
                        <a:pt x="35674" y="34158"/>
                        <a:pt x="35674" y="34158"/>
                        <a:pt x="35673" y="34158"/>
                      </a:cubicBezTo>
                      <a:cubicBezTo>
                        <a:pt x="35644" y="34158"/>
                        <a:pt x="35618" y="34050"/>
                        <a:pt x="35618" y="34020"/>
                      </a:cubicBezTo>
                      <a:lnTo>
                        <a:pt x="35584" y="34020"/>
                      </a:lnTo>
                      <a:cubicBezTo>
                        <a:pt x="35618" y="33987"/>
                        <a:pt x="35618" y="33987"/>
                        <a:pt x="35651" y="33954"/>
                      </a:cubicBezTo>
                      <a:close/>
                      <a:moveTo>
                        <a:pt x="5621" y="34167"/>
                      </a:moveTo>
                      <a:cubicBezTo>
                        <a:pt x="5640" y="34172"/>
                        <a:pt x="5658" y="34178"/>
                        <a:pt x="5673" y="34186"/>
                      </a:cubicBezTo>
                      <a:cubicBezTo>
                        <a:pt x="5646" y="34186"/>
                        <a:pt x="5641" y="34186"/>
                        <a:pt x="5621" y="34167"/>
                      </a:cubicBezTo>
                      <a:close/>
                      <a:moveTo>
                        <a:pt x="7467" y="34204"/>
                      </a:moveTo>
                      <a:cubicBezTo>
                        <a:pt x="7488" y="34220"/>
                        <a:pt x="7510" y="34237"/>
                        <a:pt x="7534" y="34253"/>
                      </a:cubicBezTo>
                      <a:lnTo>
                        <a:pt x="7562" y="34290"/>
                      </a:lnTo>
                      <a:lnTo>
                        <a:pt x="7562" y="34290"/>
                      </a:lnTo>
                      <a:cubicBezTo>
                        <a:pt x="7533" y="34260"/>
                        <a:pt x="7500" y="34233"/>
                        <a:pt x="7467" y="34204"/>
                      </a:cubicBezTo>
                      <a:close/>
                      <a:moveTo>
                        <a:pt x="33821" y="34160"/>
                      </a:moveTo>
                      <a:cubicBezTo>
                        <a:pt x="33830" y="34213"/>
                        <a:pt x="33841" y="34266"/>
                        <a:pt x="33823" y="34319"/>
                      </a:cubicBezTo>
                      <a:cubicBezTo>
                        <a:pt x="33778" y="34330"/>
                        <a:pt x="33737" y="34345"/>
                        <a:pt x="33699" y="34363"/>
                      </a:cubicBezTo>
                      <a:lnTo>
                        <a:pt x="33699" y="34363"/>
                      </a:lnTo>
                      <a:cubicBezTo>
                        <a:pt x="33763" y="34307"/>
                        <a:pt x="33806" y="34241"/>
                        <a:pt x="33821" y="34160"/>
                      </a:cubicBezTo>
                      <a:close/>
                      <a:moveTo>
                        <a:pt x="8133" y="34585"/>
                      </a:moveTo>
                      <a:lnTo>
                        <a:pt x="8133" y="34585"/>
                      </a:lnTo>
                      <a:cubicBezTo>
                        <a:pt x="8199" y="34652"/>
                        <a:pt x="8232" y="34718"/>
                        <a:pt x="8266" y="34785"/>
                      </a:cubicBezTo>
                      <a:cubicBezTo>
                        <a:pt x="8266" y="34818"/>
                        <a:pt x="8299" y="34818"/>
                        <a:pt x="8299" y="34851"/>
                      </a:cubicBezTo>
                      <a:cubicBezTo>
                        <a:pt x="8232" y="34785"/>
                        <a:pt x="8199" y="34685"/>
                        <a:pt x="8133" y="34585"/>
                      </a:cubicBezTo>
                      <a:close/>
                      <a:moveTo>
                        <a:pt x="7834" y="35017"/>
                      </a:moveTo>
                      <a:cubicBezTo>
                        <a:pt x="7867" y="35050"/>
                        <a:pt x="7900" y="35050"/>
                        <a:pt x="7933" y="35117"/>
                      </a:cubicBezTo>
                      <a:cubicBezTo>
                        <a:pt x="7900" y="35084"/>
                        <a:pt x="7867" y="35050"/>
                        <a:pt x="7834" y="35017"/>
                      </a:cubicBezTo>
                      <a:close/>
                      <a:moveTo>
                        <a:pt x="8066" y="34917"/>
                      </a:moveTo>
                      <a:cubicBezTo>
                        <a:pt x="8099" y="35017"/>
                        <a:pt x="8166" y="35117"/>
                        <a:pt x="8232" y="35183"/>
                      </a:cubicBezTo>
                      <a:cubicBezTo>
                        <a:pt x="8133" y="35117"/>
                        <a:pt x="8099" y="34917"/>
                        <a:pt x="7967" y="34917"/>
                      </a:cubicBezTo>
                      <a:close/>
                      <a:moveTo>
                        <a:pt x="26877" y="35391"/>
                      </a:moveTo>
                      <a:cubicBezTo>
                        <a:pt x="26885" y="35391"/>
                        <a:pt x="26894" y="35399"/>
                        <a:pt x="26910" y="35416"/>
                      </a:cubicBezTo>
                      <a:cubicBezTo>
                        <a:pt x="26900" y="35406"/>
                        <a:pt x="26888" y="35402"/>
                        <a:pt x="26875" y="35402"/>
                      </a:cubicBezTo>
                      <a:cubicBezTo>
                        <a:pt x="26868" y="35402"/>
                        <a:pt x="26861" y="35403"/>
                        <a:pt x="26854" y="35405"/>
                      </a:cubicBezTo>
                      <a:lnTo>
                        <a:pt x="26854" y="35405"/>
                      </a:lnTo>
                      <a:cubicBezTo>
                        <a:pt x="26864" y="35396"/>
                        <a:pt x="26871" y="35391"/>
                        <a:pt x="26877" y="35391"/>
                      </a:cubicBezTo>
                      <a:close/>
                      <a:moveTo>
                        <a:pt x="26844" y="35383"/>
                      </a:moveTo>
                      <a:lnTo>
                        <a:pt x="26844" y="35409"/>
                      </a:lnTo>
                      <a:lnTo>
                        <a:pt x="26844" y="35409"/>
                      </a:lnTo>
                      <a:cubicBezTo>
                        <a:pt x="26825" y="35418"/>
                        <a:pt x="26810" y="35434"/>
                        <a:pt x="26810" y="35449"/>
                      </a:cubicBezTo>
                      <a:cubicBezTo>
                        <a:pt x="26810" y="35416"/>
                        <a:pt x="26810" y="35416"/>
                        <a:pt x="26844" y="35383"/>
                      </a:cubicBezTo>
                      <a:close/>
                      <a:moveTo>
                        <a:pt x="40337" y="35383"/>
                      </a:moveTo>
                      <a:cubicBezTo>
                        <a:pt x="40337" y="35449"/>
                        <a:pt x="40370" y="35449"/>
                        <a:pt x="40403" y="35449"/>
                      </a:cubicBezTo>
                      <a:lnTo>
                        <a:pt x="40337" y="35449"/>
                      </a:lnTo>
                      <a:lnTo>
                        <a:pt x="40337" y="35383"/>
                      </a:lnTo>
                      <a:close/>
                      <a:moveTo>
                        <a:pt x="25415" y="35449"/>
                      </a:moveTo>
                      <a:lnTo>
                        <a:pt x="25415" y="35449"/>
                      </a:lnTo>
                      <a:cubicBezTo>
                        <a:pt x="25444" y="35566"/>
                        <a:pt x="25268" y="35734"/>
                        <a:pt x="25292" y="35863"/>
                      </a:cubicBezTo>
                      <a:lnTo>
                        <a:pt x="25292" y="35863"/>
                      </a:lnTo>
                      <a:cubicBezTo>
                        <a:pt x="25257" y="35871"/>
                        <a:pt x="25206" y="35898"/>
                        <a:pt x="25187" y="35898"/>
                      </a:cubicBezTo>
                      <a:cubicBezTo>
                        <a:pt x="25179" y="35898"/>
                        <a:pt x="25176" y="35893"/>
                        <a:pt x="25182" y="35881"/>
                      </a:cubicBezTo>
                      <a:lnTo>
                        <a:pt x="25182" y="35881"/>
                      </a:lnTo>
                      <a:lnTo>
                        <a:pt x="25182" y="35881"/>
                      </a:lnTo>
                      <a:cubicBezTo>
                        <a:pt x="25282" y="35748"/>
                        <a:pt x="25381" y="35615"/>
                        <a:pt x="25415" y="35449"/>
                      </a:cubicBezTo>
                      <a:close/>
                      <a:moveTo>
                        <a:pt x="30699" y="35915"/>
                      </a:moveTo>
                      <a:lnTo>
                        <a:pt x="30699" y="35915"/>
                      </a:lnTo>
                      <a:cubicBezTo>
                        <a:pt x="30732" y="35948"/>
                        <a:pt x="30699" y="35948"/>
                        <a:pt x="30666" y="35948"/>
                      </a:cubicBezTo>
                      <a:lnTo>
                        <a:pt x="30599" y="35948"/>
                      </a:lnTo>
                      <a:cubicBezTo>
                        <a:pt x="30632" y="35948"/>
                        <a:pt x="30732" y="35948"/>
                        <a:pt x="30699" y="35915"/>
                      </a:cubicBezTo>
                      <a:close/>
                      <a:moveTo>
                        <a:pt x="30865" y="36114"/>
                      </a:moveTo>
                      <a:cubicBezTo>
                        <a:pt x="30883" y="36126"/>
                        <a:pt x="30897" y="36135"/>
                        <a:pt x="30907" y="36141"/>
                      </a:cubicBezTo>
                      <a:lnTo>
                        <a:pt x="30907" y="36141"/>
                      </a:lnTo>
                      <a:cubicBezTo>
                        <a:pt x="30904" y="36142"/>
                        <a:pt x="30901" y="36145"/>
                        <a:pt x="30898" y="36147"/>
                      </a:cubicBezTo>
                      <a:lnTo>
                        <a:pt x="30865" y="36114"/>
                      </a:lnTo>
                      <a:close/>
                      <a:moveTo>
                        <a:pt x="30898" y="36081"/>
                      </a:moveTo>
                      <a:cubicBezTo>
                        <a:pt x="30932" y="36114"/>
                        <a:pt x="30998" y="36114"/>
                        <a:pt x="31031" y="36147"/>
                      </a:cubicBezTo>
                      <a:cubicBezTo>
                        <a:pt x="31009" y="36147"/>
                        <a:pt x="30972" y="36132"/>
                        <a:pt x="30940" y="36132"/>
                      </a:cubicBezTo>
                      <a:cubicBezTo>
                        <a:pt x="30933" y="36132"/>
                        <a:pt x="30926" y="36133"/>
                        <a:pt x="30919" y="36135"/>
                      </a:cubicBezTo>
                      <a:lnTo>
                        <a:pt x="30919" y="36135"/>
                      </a:lnTo>
                      <a:cubicBezTo>
                        <a:pt x="30913" y="36129"/>
                        <a:pt x="30906" y="36121"/>
                        <a:pt x="30898" y="36114"/>
                      </a:cubicBezTo>
                      <a:lnTo>
                        <a:pt x="30898" y="36081"/>
                      </a:lnTo>
                      <a:close/>
                      <a:moveTo>
                        <a:pt x="7515" y="36370"/>
                      </a:moveTo>
                      <a:cubicBezTo>
                        <a:pt x="7549" y="36425"/>
                        <a:pt x="7609" y="36496"/>
                        <a:pt x="7628" y="36569"/>
                      </a:cubicBezTo>
                      <a:lnTo>
                        <a:pt x="7628" y="36569"/>
                      </a:lnTo>
                      <a:lnTo>
                        <a:pt x="7515" y="36370"/>
                      </a:lnTo>
                      <a:close/>
                      <a:moveTo>
                        <a:pt x="35319" y="36845"/>
                      </a:moveTo>
                      <a:cubicBezTo>
                        <a:pt x="35319" y="36905"/>
                        <a:pt x="35292" y="36930"/>
                        <a:pt x="35264" y="36930"/>
                      </a:cubicBezTo>
                      <a:cubicBezTo>
                        <a:pt x="35244" y="36930"/>
                        <a:pt x="35223" y="36918"/>
                        <a:pt x="35208" y="36897"/>
                      </a:cubicBezTo>
                      <a:lnTo>
                        <a:pt x="35208" y="36897"/>
                      </a:lnTo>
                      <a:cubicBezTo>
                        <a:pt x="35218" y="36904"/>
                        <a:pt x="35229" y="36908"/>
                        <a:pt x="35241" y="36908"/>
                      </a:cubicBezTo>
                      <a:cubicBezTo>
                        <a:pt x="35267" y="36908"/>
                        <a:pt x="35296" y="36889"/>
                        <a:pt x="35319" y="36845"/>
                      </a:cubicBezTo>
                      <a:close/>
                      <a:moveTo>
                        <a:pt x="17405" y="36845"/>
                      </a:moveTo>
                      <a:lnTo>
                        <a:pt x="17405" y="36878"/>
                      </a:lnTo>
                      <a:cubicBezTo>
                        <a:pt x="17480" y="37004"/>
                        <a:pt x="17499" y="37167"/>
                        <a:pt x="17604" y="37211"/>
                      </a:cubicBezTo>
                      <a:lnTo>
                        <a:pt x="17604" y="37211"/>
                      </a:lnTo>
                      <a:cubicBezTo>
                        <a:pt x="17456" y="37168"/>
                        <a:pt x="17437" y="36964"/>
                        <a:pt x="17309" y="36868"/>
                      </a:cubicBezTo>
                      <a:lnTo>
                        <a:pt x="17309" y="36868"/>
                      </a:lnTo>
                      <a:cubicBezTo>
                        <a:pt x="17315" y="36869"/>
                        <a:pt x="17320" y="36870"/>
                        <a:pt x="17326" y="36870"/>
                      </a:cubicBezTo>
                      <a:cubicBezTo>
                        <a:pt x="17347" y="36870"/>
                        <a:pt x="17372" y="36862"/>
                        <a:pt x="17405" y="36845"/>
                      </a:cubicBezTo>
                      <a:close/>
                      <a:moveTo>
                        <a:pt x="8532" y="37310"/>
                      </a:moveTo>
                      <a:cubicBezTo>
                        <a:pt x="8532" y="37344"/>
                        <a:pt x="8498" y="37377"/>
                        <a:pt x="8498" y="37410"/>
                      </a:cubicBezTo>
                      <a:lnTo>
                        <a:pt x="8465" y="37410"/>
                      </a:lnTo>
                      <a:cubicBezTo>
                        <a:pt x="8498" y="37377"/>
                        <a:pt x="8498" y="37344"/>
                        <a:pt x="8532" y="37310"/>
                      </a:cubicBezTo>
                      <a:close/>
                      <a:moveTo>
                        <a:pt x="33642" y="37567"/>
                      </a:moveTo>
                      <a:cubicBezTo>
                        <a:pt x="33659" y="37567"/>
                        <a:pt x="33672" y="37589"/>
                        <a:pt x="33670" y="37612"/>
                      </a:cubicBezTo>
                      <a:lnTo>
                        <a:pt x="33670" y="37612"/>
                      </a:lnTo>
                      <a:cubicBezTo>
                        <a:pt x="33669" y="37592"/>
                        <a:pt x="33646" y="37576"/>
                        <a:pt x="33624" y="37576"/>
                      </a:cubicBezTo>
                      <a:cubicBezTo>
                        <a:pt x="33630" y="37570"/>
                        <a:pt x="33636" y="37567"/>
                        <a:pt x="33642" y="37567"/>
                      </a:cubicBezTo>
                      <a:close/>
                      <a:moveTo>
                        <a:pt x="5840" y="32392"/>
                      </a:moveTo>
                      <a:lnTo>
                        <a:pt x="5840" y="32392"/>
                      </a:lnTo>
                      <a:cubicBezTo>
                        <a:pt x="6371" y="32923"/>
                        <a:pt x="7169" y="33821"/>
                        <a:pt x="7302" y="34352"/>
                      </a:cubicBezTo>
                      <a:cubicBezTo>
                        <a:pt x="6737" y="34884"/>
                        <a:pt x="9263" y="36779"/>
                        <a:pt x="10060" y="37410"/>
                      </a:cubicBezTo>
                      <a:cubicBezTo>
                        <a:pt x="10027" y="37576"/>
                        <a:pt x="10293" y="37609"/>
                        <a:pt x="10193" y="37776"/>
                      </a:cubicBezTo>
                      <a:cubicBezTo>
                        <a:pt x="10143" y="37783"/>
                        <a:pt x="10095" y="37787"/>
                        <a:pt x="10047" y="37787"/>
                      </a:cubicBezTo>
                      <a:cubicBezTo>
                        <a:pt x="9044" y="37787"/>
                        <a:pt x="8488" y="36186"/>
                        <a:pt x="7568" y="35615"/>
                      </a:cubicBezTo>
                      <a:cubicBezTo>
                        <a:pt x="7136" y="34618"/>
                        <a:pt x="5574" y="33920"/>
                        <a:pt x="5507" y="32890"/>
                      </a:cubicBezTo>
                      <a:cubicBezTo>
                        <a:pt x="5536" y="32845"/>
                        <a:pt x="5569" y="32826"/>
                        <a:pt x="5605" y="32826"/>
                      </a:cubicBezTo>
                      <a:cubicBezTo>
                        <a:pt x="5867" y="32826"/>
                        <a:pt x="6312" y="33845"/>
                        <a:pt x="6604" y="34020"/>
                      </a:cubicBezTo>
                      <a:cubicBezTo>
                        <a:pt x="7402" y="33954"/>
                        <a:pt x="5740" y="33023"/>
                        <a:pt x="5840" y="32392"/>
                      </a:cubicBezTo>
                      <a:close/>
                      <a:moveTo>
                        <a:pt x="11287" y="37838"/>
                      </a:moveTo>
                      <a:cubicBezTo>
                        <a:pt x="11298" y="37850"/>
                        <a:pt x="11311" y="37863"/>
                        <a:pt x="11323" y="37875"/>
                      </a:cubicBezTo>
                      <a:lnTo>
                        <a:pt x="11323" y="37898"/>
                      </a:lnTo>
                      <a:lnTo>
                        <a:pt x="11323" y="37898"/>
                      </a:lnTo>
                      <a:cubicBezTo>
                        <a:pt x="11306" y="37884"/>
                        <a:pt x="11296" y="37861"/>
                        <a:pt x="11287" y="37838"/>
                      </a:cubicBezTo>
                      <a:close/>
                      <a:moveTo>
                        <a:pt x="8208" y="37654"/>
                      </a:moveTo>
                      <a:lnTo>
                        <a:pt x="8208" y="37654"/>
                      </a:lnTo>
                      <a:cubicBezTo>
                        <a:pt x="8300" y="37738"/>
                        <a:pt x="8414" y="37810"/>
                        <a:pt x="8479" y="37907"/>
                      </a:cubicBezTo>
                      <a:lnTo>
                        <a:pt x="8479" y="37907"/>
                      </a:lnTo>
                      <a:cubicBezTo>
                        <a:pt x="8373" y="37834"/>
                        <a:pt x="8294" y="37745"/>
                        <a:pt x="8208" y="37654"/>
                      </a:cubicBezTo>
                      <a:close/>
                      <a:moveTo>
                        <a:pt x="10426" y="37842"/>
                      </a:moveTo>
                      <a:lnTo>
                        <a:pt x="10426" y="37842"/>
                      </a:lnTo>
                      <a:cubicBezTo>
                        <a:pt x="10490" y="37928"/>
                        <a:pt x="10597" y="37972"/>
                        <a:pt x="10682" y="38038"/>
                      </a:cubicBezTo>
                      <a:lnTo>
                        <a:pt x="10682" y="38038"/>
                      </a:lnTo>
                      <a:cubicBezTo>
                        <a:pt x="10585" y="38004"/>
                        <a:pt x="10490" y="37938"/>
                        <a:pt x="10426" y="37842"/>
                      </a:cubicBezTo>
                      <a:close/>
                      <a:moveTo>
                        <a:pt x="9602" y="38033"/>
                      </a:moveTo>
                      <a:cubicBezTo>
                        <a:pt x="9628" y="38033"/>
                        <a:pt x="9654" y="38036"/>
                        <a:pt x="9679" y="38042"/>
                      </a:cubicBezTo>
                      <a:lnTo>
                        <a:pt x="9529" y="38042"/>
                      </a:lnTo>
                      <a:cubicBezTo>
                        <a:pt x="9553" y="38035"/>
                        <a:pt x="9577" y="38033"/>
                        <a:pt x="9602" y="38033"/>
                      </a:cubicBezTo>
                      <a:close/>
                      <a:moveTo>
                        <a:pt x="8517" y="37985"/>
                      </a:moveTo>
                      <a:cubicBezTo>
                        <a:pt x="8526" y="38013"/>
                        <a:pt x="8532" y="38043"/>
                        <a:pt x="8532" y="38075"/>
                      </a:cubicBezTo>
                      <a:cubicBezTo>
                        <a:pt x="8532" y="38036"/>
                        <a:pt x="8520" y="38008"/>
                        <a:pt x="8517" y="37985"/>
                      </a:cubicBezTo>
                      <a:close/>
                      <a:moveTo>
                        <a:pt x="9814" y="38093"/>
                      </a:moveTo>
                      <a:lnTo>
                        <a:pt x="9814" y="38093"/>
                      </a:lnTo>
                      <a:cubicBezTo>
                        <a:pt x="9842" y="38108"/>
                        <a:pt x="9869" y="38125"/>
                        <a:pt x="9894" y="38141"/>
                      </a:cubicBezTo>
                      <a:lnTo>
                        <a:pt x="9814" y="38093"/>
                      </a:lnTo>
                      <a:close/>
                      <a:moveTo>
                        <a:pt x="8964" y="37875"/>
                      </a:moveTo>
                      <a:lnTo>
                        <a:pt x="8964" y="37875"/>
                      </a:lnTo>
                      <a:cubicBezTo>
                        <a:pt x="9063" y="37942"/>
                        <a:pt x="9097" y="38174"/>
                        <a:pt x="9229" y="38174"/>
                      </a:cubicBezTo>
                      <a:lnTo>
                        <a:pt x="9163" y="38174"/>
                      </a:lnTo>
                      <a:cubicBezTo>
                        <a:pt x="9097" y="38075"/>
                        <a:pt x="9030" y="37975"/>
                        <a:pt x="8964" y="37875"/>
                      </a:cubicBezTo>
                      <a:close/>
                      <a:moveTo>
                        <a:pt x="10701" y="38053"/>
                      </a:moveTo>
                      <a:cubicBezTo>
                        <a:pt x="10739" y="38086"/>
                        <a:pt x="10771" y="38124"/>
                        <a:pt x="10791" y="38174"/>
                      </a:cubicBezTo>
                      <a:lnTo>
                        <a:pt x="10701" y="38053"/>
                      </a:lnTo>
                      <a:close/>
                      <a:moveTo>
                        <a:pt x="29635" y="38208"/>
                      </a:moveTo>
                      <a:cubicBezTo>
                        <a:pt x="29602" y="38208"/>
                        <a:pt x="29635" y="38274"/>
                        <a:pt x="29669" y="38341"/>
                      </a:cubicBezTo>
                      <a:cubicBezTo>
                        <a:pt x="29650" y="38350"/>
                        <a:pt x="29629" y="38357"/>
                        <a:pt x="29607" y="38361"/>
                      </a:cubicBezTo>
                      <a:lnTo>
                        <a:pt x="29607" y="38361"/>
                      </a:lnTo>
                      <a:cubicBezTo>
                        <a:pt x="29628" y="38296"/>
                        <a:pt x="29573" y="38208"/>
                        <a:pt x="29635" y="38208"/>
                      </a:cubicBezTo>
                      <a:close/>
                      <a:moveTo>
                        <a:pt x="10612" y="38973"/>
                      </a:moveTo>
                      <a:cubicBezTo>
                        <a:pt x="10669" y="38973"/>
                        <a:pt x="10721" y="39013"/>
                        <a:pt x="10758" y="39138"/>
                      </a:cubicBezTo>
                      <a:cubicBezTo>
                        <a:pt x="10707" y="39035"/>
                        <a:pt x="10650" y="39002"/>
                        <a:pt x="10592" y="39002"/>
                      </a:cubicBezTo>
                      <a:cubicBezTo>
                        <a:pt x="10501" y="39002"/>
                        <a:pt x="10408" y="39085"/>
                        <a:pt x="10326" y="39105"/>
                      </a:cubicBezTo>
                      <a:cubicBezTo>
                        <a:pt x="10409" y="39084"/>
                        <a:pt x="10518" y="38973"/>
                        <a:pt x="10612" y="38973"/>
                      </a:cubicBezTo>
                      <a:close/>
                      <a:moveTo>
                        <a:pt x="33687" y="39166"/>
                      </a:moveTo>
                      <a:cubicBezTo>
                        <a:pt x="33763" y="39166"/>
                        <a:pt x="33786" y="39275"/>
                        <a:pt x="33756" y="39304"/>
                      </a:cubicBezTo>
                      <a:cubicBezTo>
                        <a:pt x="33790" y="39238"/>
                        <a:pt x="33723" y="39171"/>
                        <a:pt x="33657" y="39171"/>
                      </a:cubicBezTo>
                      <a:cubicBezTo>
                        <a:pt x="33668" y="39168"/>
                        <a:pt x="33678" y="39166"/>
                        <a:pt x="33687" y="39166"/>
                      </a:cubicBezTo>
                      <a:close/>
                      <a:moveTo>
                        <a:pt x="10791" y="39171"/>
                      </a:moveTo>
                      <a:lnTo>
                        <a:pt x="10791" y="39171"/>
                      </a:lnTo>
                      <a:cubicBezTo>
                        <a:pt x="10961" y="39200"/>
                        <a:pt x="11130" y="39276"/>
                        <a:pt x="11258" y="39399"/>
                      </a:cubicBezTo>
                      <a:lnTo>
                        <a:pt x="11258" y="39399"/>
                      </a:lnTo>
                      <a:cubicBezTo>
                        <a:pt x="11116" y="39286"/>
                        <a:pt x="10905" y="39314"/>
                        <a:pt x="10791" y="39171"/>
                      </a:cubicBezTo>
                      <a:close/>
                      <a:moveTo>
                        <a:pt x="12830" y="40000"/>
                      </a:moveTo>
                      <a:lnTo>
                        <a:pt x="12830" y="40000"/>
                      </a:lnTo>
                      <a:cubicBezTo>
                        <a:pt x="12849" y="40009"/>
                        <a:pt x="12867" y="40017"/>
                        <a:pt x="12885" y="40036"/>
                      </a:cubicBezTo>
                      <a:lnTo>
                        <a:pt x="12918" y="40102"/>
                      </a:lnTo>
                      <a:cubicBezTo>
                        <a:pt x="12894" y="40077"/>
                        <a:pt x="12869" y="40034"/>
                        <a:pt x="12830" y="40000"/>
                      </a:cubicBezTo>
                      <a:close/>
                      <a:moveTo>
                        <a:pt x="37816" y="40079"/>
                      </a:moveTo>
                      <a:cubicBezTo>
                        <a:pt x="37817" y="40135"/>
                        <a:pt x="37806" y="40181"/>
                        <a:pt x="37745" y="40202"/>
                      </a:cubicBezTo>
                      <a:cubicBezTo>
                        <a:pt x="37803" y="40163"/>
                        <a:pt x="37816" y="40124"/>
                        <a:pt x="37816" y="40079"/>
                      </a:cubicBezTo>
                      <a:close/>
                      <a:moveTo>
                        <a:pt x="36149" y="40468"/>
                      </a:moveTo>
                      <a:cubicBezTo>
                        <a:pt x="36216" y="40567"/>
                        <a:pt x="35983" y="40567"/>
                        <a:pt x="35983" y="40601"/>
                      </a:cubicBezTo>
                      <a:lnTo>
                        <a:pt x="35950" y="40567"/>
                      </a:lnTo>
                      <a:cubicBezTo>
                        <a:pt x="36016" y="40567"/>
                        <a:pt x="36050" y="40468"/>
                        <a:pt x="36149" y="40468"/>
                      </a:cubicBezTo>
                      <a:close/>
                      <a:moveTo>
                        <a:pt x="36309" y="40574"/>
                      </a:moveTo>
                      <a:cubicBezTo>
                        <a:pt x="36292" y="40614"/>
                        <a:pt x="36364" y="40634"/>
                        <a:pt x="36415" y="40634"/>
                      </a:cubicBezTo>
                      <a:cubicBezTo>
                        <a:pt x="36349" y="40634"/>
                        <a:pt x="36316" y="40634"/>
                        <a:pt x="36282" y="40601"/>
                      </a:cubicBezTo>
                      <a:lnTo>
                        <a:pt x="36282" y="40601"/>
                      </a:lnTo>
                      <a:cubicBezTo>
                        <a:pt x="36316" y="40700"/>
                        <a:pt x="36316" y="40767"/>
                        <a:pt x="36349" y="40833"/>
                      </a:cubicBezTo>
                      <a:cubicBezTo>
                        <a:pt x="36295" y="40779"/>
                        <a:pt x="36285" y="40681"/>
                        <a:pt x="36247" y="40646"/>
                      </a:cubicBezTo>
                      <a:lnTo>
                        <a:pt x="36247" y="40646"/>
                      </a:lnTo>
                      <a:cubicBezTo>
                        <a:pt x="36248" y="40643"/>
                        <a:pt x="36249" y="40639"/>
                        <a:pt x="36249" y="40634"/>
                      </a:cubicBezTo>
                      <a:cubicBezTo>
                        <a:pt x="36269" y="40614"/>
                        <a:pt x="36289" y="40594"/>
                        <a:pt x="36309" y="40574"/>
                      </a:cubicBezTo>
                      <a:close/>
                      <a:moveTo>
                        <a:pt x="26977" y="40833"/>
                      </a:moveTo>
                      <a:cubicBezTo>
                        <a:pt x="26977" y="40866"/>
                        <a:pt x="26977" y="40866"/>
                        <a:pt x="26977" y="40866"/>
                      </a:cubicBezTo>
                      <a:cubicBezTo>
                        <a:pt x="26977" y="40866"/>
                        <a:pt x="26943" y="40866"/>
                        <a:pt x="26977" y="40833"/>
                      </a:cubicBezTo>
                      <a:close/>
                      <a:moveTo>
                        <a:pt x="37778" y="40866"/>
                      </a:moveTo>
                      <a:cubicBezTo>
                        <a:pt x="37778" y="40883"/>
                        <a:pt x="37786" y="40891"/>
                        <a:pt x="37799" y="40891"/>
                      </a:cubicBezTo>
                      <a:cubicBezTo>
                        <a:pt x="37811" y="40891"/>
                        <a:pt x="37828" y="40883"/>
                        <a:pt x="37844" y="40866"/>
                      </a:cubicBezTo>
                      <a:lnTo>
                        <a:pt x="37844" y="40866"/>
                      </a:lnTo>
                      <a:cubicBezTo>
                        <a:pt x="37811" y="40900"/>
                        <a:pt x="37811" y="40933"/>
                        <a:pt x="37778" y="40966"/>
                      </a:cubicBezTo>
                      <a:lnTo>
                        <a:pt x="37745" y="40966"/>
                      </a:lnTo>
                      <a:cubicBezTo>
                        <a:pt x="37716" y="41023"/>
                        <a:pt x="37639" y="41031"/>
                        <a:pt x="37597" y="41074"/>
                      </a:cubicBezTo>
                      <a:lnTo>
                        <a:pt x="37597" y="41074"/>
                      </a:lnTo>
                      <a:cubicBezTo>
                        <a:pt x="37651" y="41015"/>
                        <a:pt x="37778" y="40954"/>
                        <a:pt x="37778" y="40866"/>
                      </a:cubicBezTo>
                      <a:close/>
                      <a:moveTo>
                        <a:pt x="27243" y="41033"/>
                      </a:moveTo>
                      <a:lnTo>
                        <a:pt x="27375" y="41066"/>
                      </a:lnTo>
                      <a:cubicBezTo>
                        <a:pt x="27388" y="41081"/>
                        <a:pt x="27401" y="41094"/>
                        <a:pt x="27414" y="41104"/>
                      </a:cubicBezTo>
                      <a:lnTo>
                        <a:pt x="27414" y="41104"/>
                      </a:lnTo>
                      <a:cubicBezTo>
                        <a:pt x="27368" y="41084"/>
                        <a:pt x="27312" y="41060"/>
                        <a:pt x="27243" y="41033"/>
                      </a:cubicBezTo>
                      <a:close/>
                      <a:moveTo>
                        <a:pt x="27874" y="41033"/>
                      </a:moveTo>
                      <a:lnTo>
                        <a:pt x="27874" y="41033"/>
                      </a:lnTo>
                      <a:cubicBezTo>
                        <a:pt x="27774" y="41132"/>
                        <a:pt x="27608" y="41099"/>
                        <a:pt x="27608" y="41232"/>
                      </a:cubicBezTo>
                      <a:cubicBezTo>
                        <a:pt x="27608" y="41210"/>
                        <a:pt x="27593" y="41187"/>
                        <a:pt x="27482" y="41135"/>
                      </a:cubicBezTo>
                      <a:lnTo>
                        <a:pt x="27482" y="41135"/>
                      </a:lnTo>
                      <a:cubicBezTo>
                        <a:pt x="27495" y="41137"/>
                        <a:pt x="27508" y="41139"/>
                        <a:pt x="27522" y="41139"/>
                      </a:cubicBezTo>
                      <a:cubicBezTo>
                        <a:pt x="27634" y="41139"/>
                        <a:pt x="27762" y="41055"/>
                        <a:pt x="27874" y="41033"/>
                      </a:cubicBezTo>
                      <a:close/>
                      <a:moveTo>
                        <a:pt x="13899" y="41484"/>
                      </a:moveTo>
                      <a:cubicBezTo>
                        <a:pt x="13932" y="41484"/>
                        <a:pt x="13949" y="41508"/>
                        <a:pt x="13949" y="41531"/>
                      </a:cubicBezTo>
                      <a:cubicBezTo>
                        <a:pt x="13952" y="41533"/>
                        <a:pt x="13955" y="41534"/>
                        <a:pt x="13958" y="41536"/>
                      </a:cubicBezTo>
                      <a:lnTo>
                        <a:pt x="13958" y="41536"/>
                      </a:lnTo>
                      <a:cubicBezTo>
                        <a:pt x="13925" y="41520"/>
                        <a:pt x="13888" y="41508"/>
                        <a:pt x="13849" y="41498"/>
                      </a:cubicBezTo>
                      <a:cubicBezTo>
                        <a:pt x="13869" y="41488"/>
                        <a:pt x="13885" y="41484"/>
                        <a:pt x="13899" y="41484"/>
                      </a:cubicBezTo>
                      <a:close/>
                      <a:moveTo>
                        <a:pt x="16109" y="41664"/>
                      </a:moveTo>
                      <a:lnTo>
                        <a:pt x="16312" y="41813"/>
                      </a:lnTo>
                      <a:lnTo>
                        <a:pt x="16312" y="41813"/>
                      </a:lnTo>
                      <a:cubicBezTo>
                        <a:pt x="16239" y="41769"/>
                        <a:pt x="16168" y="41723"/>
                        <a:pt x="16109" y="41664"/>
                      </a:cubicBezTo>
                      <a:close/>
                      <a:moveTo>
                        <a:pt x="16774" y="43027"/>
                      </a:moveTo>
                      <a:lnTo>
                        <a:pt x="16807" y="43060"/>
                      </a:lnTo>
                      <a:cubicBezTo>
                        <a:pt x="16740" y="43027"/>
                        <a:pt x="16674" y="43027"/>
                        <a:pt x="16608" y="43027"/>
                      </a:cubicBezTo>
                      <a:close/>
                      <a:moveTo>
                        <a:pt x="33973" y="43592"/>
                      </a:moveTo>
                      <a:lnTo>
                        <a:pt x="33973" y="43592"/>
                      </a:lnTo>
                      <a:cubicBezTo>
                        <a:pt x="33958" y="43597"/>
                        <a:pt x="33946" y="43605"/>
                        <a:pt x="33934" y="43614"/>
                      </a:cubicBezTo>
                      <a:lnTo>
                        <a:pt x="33934" y="43614"/>
                      </a:lnTo>
                      <a:cubicBezTo>
                        <a:pt x="33941" y="43606"/>
                        <a:pt x="33949" y="43599"/>
                        <a:pt x="33956" y="43592"/>
                      </a:cubicBezTo>
                      <a:close/>
                      <a:moveTo>
                        <a:pt x="32726" y="43625"/>
                      </a:moveTo>
                      <a:lnTo>
                        <a:pt x="32726" y="43691"/>
                      </a:lnTo>
                      <a:cubicBezTo>
                        <a:pt x="32726" y="43625"/>
                        <a:pt x="32660" y="43625"/>
                        <a:pt x="32627" y="43625"/>
                      </a:cubicBezTo>
                      <a:close/>
                      <a:moveTo>
                        <a:pt x="17837" y="43758"/>
                      </a:moveTo>
                      <a:lnTo>
                        <a:pt x="17837" y="43758"/>
                      </a:lnTo>
                      <a:cubicBezTo>
                        <a:pt x="17808" y="43817"/>
                        <a:pt x="17700" y="43823"/>
                        <a:pt x="17699" y="43871"/>
                      </a:cubicBezTo>
                      <a:lnTo>
                        <a:pt x="17699" y="43871"/>
                      </a:lnTo>
                      <a:cubicBezTo>
                        <a:pt x="17698" y="43817"/>
                        <a:pt x="17807" y="43788"/>
                        <a:pt x="17837" y="43758"/>
                      </a:cubicBezTo>
                      <a:close/>
                      <a:moveTo>
                        <a:pt x="27841" y="44489"/>
                      </a:moveTo>
                      <a:lnTo>
                        <a:pt x="27841" y="44489"/>
                      </a:lnTo>
                      <a:cubicBezTo>
                        <a:pt x="27874" y="44522"/>
                        <a:pt x="27841" y="44555"/>
                        <a:pt x="27808" y="44589"/>
                      </a:cubicBezTo>
                      <a:lnTo>
                        <a:pt x="27783" y="44564"/>
                      </a:lnTo>
                      <a:lnTo>
                        <a:pt x="27783" y="44564"/>
                      </a:lnTo>
                      <a:cubicBezTo>
                        <a:pt x="27821" y="44559"/>
                        <a:pt x="27841" y="44514"/>
                        <a:pt x="27841" y="44489"/>
                      </a:cubicBezTo>
                      <a:close/>
                      <a:moveTo>
                        <a:pt x="31663" y="45287"/>
                      </a:moveTo>
                      <a:cubicBezTo>
                        <a:pt x="31676" y="45287"/>
                        <a:pt x="31691" y="45287"/>
                        <a:pt x="31707" y="45288"/>
                      </a:cubicBezTo>
                      <a:lnTo>
                        <a:pt x="31707" y="45288"/>
                      </a:lnTo>
                      <a:cubicBezTo>
                        <a:pt x="31686" y="45293"/>
                        <a:pt x="31670" y="45303"/>
                        <a:pt x="31663" y="45321"/>
                      </a:cubicBezTo>
                      <a:lnTo>
                        <a:pt x="31663" y="45321"/>
                      </a:lnTo>
                      <a:lnTo>
                        <a:pt x="31663" y="45287"/>
                      </a:lnTo>
                      <a:close/>
                      <a:moveTo>
                        <a:pt x="19299" y="45818"/>
                      </a:moveTo>
                      <a:cubicBezTo>
                        <a:pt x="19366" y="45852"/>
                        <a:pt x="19333" y="45918"/>
                        <a:pt x="19366" y="45985"/>
                      </a:cubicBezTo>
                      <a:cubicBezTo>
                        <a:pt x="19333" y="45918"/>
                        <a:pt x="19333" y="45885"/>
                        <a:pt x="19333" y="45852"/>
                      </a:cubicBezTo>
                      <a:lnTo>
                        <a:pt x="19299" y="45818"/>
                      </a:lnTo>
                      <a:close/>
                      <a:moveTo>
                        <a:pt x="27741" y="46317"/>
                      </a:moveTo>
                      <a:cubicBezTo>
                        <a:pt x="27688" y="46343"/>
                        <a:pt x="27635" y="46370"/>
                        <a:pt x="27582" y="46396"/>
                      </a:cubicBezTo>
                      <a:lnTo>
                        <a:pt x="27582" y="46396"/>
                      </a:lnTo>
                      <a:cubicBezTo>
                        <a:pt x="27627" y="46350"/>
                        <a:pt x="27684" y="46317"/>
                        <a:pt x="27741" y="46317"/>
                      </a:cubicBezTo>
                      <a:close/>
                      <a:moveTo>
                        <a:pt x="19572" y="46534"/>
                      </a:moveTo>
                      <a:cubicBezTo>
                        <a:pt x="19630" y="46542"/>
                        <a:pt x="19687" y="46552"/>
                        <a:pt x="19725" y="46573"/>
                      </a:cubicBezTo>
                      <a:lnTo>
                        <a:pt x="19725" y="46573"/>
                      </a:lnTo>
                      <a:cubicBezTo>
                        <a:pt x="19673" y="46560"/>
                        <a:pt x="19621" y="46547"/>
                        <a:pt x="19572" y="46534"/>
                      </a:cubicBezTo>
                      <a:close/>
                      <a:moveTo>
                        <a:pt x="25780" y="46716"/>
                      </a:moveTo>
                      <a:cubicBezTo>
                        <a:pt x="25764" y="46716"/>
                        <a:pt x="25753" y="46718"/>
                        <a:pt x="25747" y="46722"/>
                      </a:cubicBezTo>
                      <a:lnTo>
                        <a:pt x="25747" y="46722"/>
                      </a:lnTo>
                      <a:lnTo>
                        <a:pt x="25747" y="46716"/>
                      </a:lnTo>
                      <a:close/>
                      <a:moveTo>
                        <a:pt x="21668" y="46780"/>
                      </a:moveTo>
                      <a:cubicBezTo>
                        <a:pt x="21678" y="46790"/>
                        <a:pt x="21686" y="46802"/>
                        <a:pt x="21692" y="46815"/>
                      </a:cubicBezTo>
                      <a:lnTo>
                        <a:pt x="21668" y="46780"/>
                      </a:lnTo>
                      <a:close/>
                      <a:moveTo>
                        <a:pt x="26144" y="46825"/>
                      </a:moveTo>
                      <a:cubicBezTo>
                        <a:pt x="26073" y="46868"/>
                        <a:pt x="26007" y="46921"/>
                        <a:pt x="25946" y="46982"/>
                      </a:cubicBezTo>
                      <a:lnTo>
                        <a:pt x="26079" y="46849"/>
                      </a:lnTo>
                      <a:cubicBezTo>
                        <a:pt x="26100" y="46842"/>
                        <a:pt x="26122" y="46834"/>
                        <a:pt x="26144" y="46825"/>
                      </a:cubicBezTo>
                      <a:close/>
                      <a:moveTo>
                        <a:pt x="21792" y="46915"/>
                      </a:moveTo>
                      <a:cubicBezTo>
                        <a:pt x="21837" y="46938"/>
                        <a:pt x="21867" y="46975"/>
                        <a:pt x="21892" y="46987"/>
                      </a:cubicBezTo>
                      <a:lnTo>
                        <a:pt x="21892" y="46987"/>
                      </a:lnTo>
                      <a:lnTo>
                        <a:pt x="21892" y="47015"/>
                      </a:lnTo>
                      <a:lnTo>
                        <a:pt x="21792" y="46915"/>
                      </a:lnTo>
                      <a:close/>
                      <a:moveTo>
                        <a:pt x="25182" y="47048"/>
                      </a:moveTo>
                      <a:cubicBezTo>
                        <a:pt x="25155" y="47048"/>
                        <a:pt x="25063" y="47091"/>
                        <a:pt x="25029" y="47126"/>
                      </a:cubicBezTo>
                      <a:lnTo>
                        <a:pt x="25029" y="47126"/>
                      </a:lnTo>
                      <a:cubicBezTo>
                        <a:pt x="25065" y="47074"/>
                        <a:pt x="25123" y="47048"/>
                        <a:pt x="25182" y="47048"/>
                      </a:cubicBezTo>
                      <a:close/>
                      <a:moveTo>
                        <a:pt x="24988" y="47144"/>
                      </a:moveTo>
                      <a:cubicBezTo>
                        <a:pt x="24996" y="47144"/>
                        <a:pt x="25006" y="47145"/>
                        <a:pt x="25016" y="47148"/>
                      </a:cubicBezTo>
                      <a:cubicBezTo>
                        <a:pt x="24970" y="47155"/>
                        <a:pt x="24933" y="47175"/>
                        <a:pt x="24900" y="47202"/>
                      </a:cubicBezTo>
                      <a:lnTo>
                        <a:pt x="24900" y="47202"/>
                      </a:lnTo>
                      <a:cubicBezTo>
                        <a:pt x="24922" y="47169"/>
                        <a:pt x="24947" y="47144"/>
                        <a:pt x="24988" y="47144"/>
                      </a:cubicBezTo>
                      <a:close/>
                      <a:moveTo>
                        <a:pt x="24761" y="47347"/>
                      </a:moveTo>
                      <a:cubicBezTo>
                        <a:pt x="24708" y="47402"/>
                        <a:pt x="24646" y="47447"/>
                        <a:pt x="24551" y="47447"/>
                      </a:cubicBezTo>
                      <a:cubicBezTo>
                        <a:pt x="24617" y="47414"/>
                        <a:pt x="24683" y="47380"/>
                        <a:pt x="24750" y="47347"/>
                      </a:cubicBezTo>
                      <a:close/>
                      <a:moveTo>
                        <a:pt x="22929" y="0"/>
                      </a:moveTo>
                      <a:cubicBezTo>
                        <a:pt x="18316" y="0"/>
                        <a:pt x="13848" y="1197"/>
                        <a:pt x="10592" y="5006"/>
                      </a:cubicBezTo>
                      <a:cubicBezTo>
                        <a:pt x="2713" y="10941"/>
                        <a:pt x="1" y="23448"/>
                        <a:pt x="2910" y="32602"/>
                      </a:cubicBezTo>
                      <a:lnTo>
                        <a:pt x="2910" y="32602"/>
                      </a:lnTo>
                      <a:cubicBezTo>
                        <a:pt x="3050" y="33122"/>
                        <a:pt x="3302" y="33586"/>
                        <a:pt x="3613" y="34020"/>
                      </a:cubicBezTo>
                      <a:cubicBezTo>
                        <a:pt x="3797" y="33692"/>
                        <a:pt x="3439" y="33099"/>
                        <a:pt x="3292" y="32981"/>
                      </a:cubicBezTo>
                      <a:lnTo>
                        <a:pt x="3292" y="32981"/>
                      </a:lnTo>
                      <a:cubicBezTo>
                        <a:pt x="3032" y="32279"/>
                        <a:pt x="2607" y="31382"/>
                        <a:pt x="2948" y="30963"/>
                      </a:cubicBezTo>
                      <a:lnTo>
                        <a:pt x="2948" y="30963"/>
                      </a:lnTo>
                      <a:cubicBezTo>
                        <a:pt x="3546" y="32259"/>
                        <a:pt x="4278" y="34020"/>
                        <a:pt x="5108" y="34917"/>
                      </a:cubicBezTo>
                      <a:cubicBezTo>
                        <a:pt x="5054" y="35000"/>
                        <a:pt x="4886" y="35217"/>
                        <a:pt x="5014" y="35217"/>
                      </a:cubicBezTo>
                      <a:cubicBezTo>
                        <a:pt x="5042" y="35217"/>
                        <a:pt x="5083" y="35207"/>
                        <a:pt x="5142" y="35183"/>
                      </a:cubicBezTo>
                      <a:cubicBezTo>
                        <a:pt x="6272" y="35682"/>
                        <a:pt x="6837" y="37443"/>
                        <a:pt x="8066" y="38108"/>
                      </a:cubicBezTo>
                      <a:cubicBezTo>
                        <a:pt x="9163" y="39072"/>
                        <a:pt x="9628" y="40169"/>
                        <a:pt x="11024" y="40235"/>
                      </a:cubicBezTo>
                      <a:cubicBezTo>
                        <a:pt x="11094" y="40263"/>
                        <a:pt x="11140" y="40275"/>
                        <a:pt x="11167" y="40275"/>
                      </a:cubicBezTo>
                      <a:cubicBezTo>
                        <a:pt x="11334" y="40275"/>
                        <a:pt x="10805" y="39813"/>
                        <a:pt x="10891" y="39670"/>
                      </a:cubicBezTo>
                      <a:lnTo>
                        <a:pt x="10891" y="39670"/>
                      </a:lnTo>
                      <a:cubicBezTo>
                        <a:pt x="11323" y="39969"/>
                        <a:pt x="12054" y="40268"/>
                        <a:pt x="12486" y="40767"/>
                      </a:cubicBezTo>
                      <a:cubicBezTo>
                        <a:pt x="13517" y="41365"/>
                        <a:pt x="14613" y="41996"/>
                        <a:pt x="15710" y="42628"/>
                      </a:cubicBezTo>
                      <a:cubicBezTo>
                        <a:pt x="16167" y="42750"/>
                        <a:pt x="16065" y="43375"/>
                        <a:pt x="16533" y="43375"/>
                      </a:cubicBezTo>
                      <a:cubicBezTo>
                        <a:pt x="16575" y="43375"/>
                        <a:pt x="16622" y="43370"/>
                        <a:pt x="16674" y="43359"/>
                      </a:cubicBezTo>
                      <a:cubicBezTo>
                        <a:pt x="16747" y="43413"/>
                        <a:pt x="16799" y="43470"/>
                        <a:pt x="16835" y="43532"/>
                      </a:cubicBezTo>
                      <a:lnTo>
                        <a:pt x="16835" y="43532"/>
                      </a:lnTo>
                      <a:cubicBezTo>
                        <a:pt x="16826" y="43528"/>
                        <a:pt x="16816" y="43525"/>
                        <a:pt x="16807" y="43525"/>
                      </a:cubicBezTo>
                      <a:cubicBezTo>
                        <a:pt x="16820" y="43532"/>
                        <a:pt x="16832" y="43538"/>
                        <a:pt x="16843" y="43545"/>
                      </a:cubicBezTo>
                      <a:lnTo>
                        <a:pt x="16843" y="43545"/>
                      </a:lnTo>
                      <a:cubicBezTo>
                        <a:pt x="17038" y="43899"/>
                        <a:pt x="16737" y="44358"/>
                        <a:pt x="17073" y="44722"/>
                      </a:cubicBezTo>
                      <a:cubicBezTo>
                        <a:pt x="17195" y="44681"/>
                        <a:pt x="17295" y="44663"/>
                        <a:pt x="17378" y="44663"/>
                      </a:cubicBezTo>
                      <a:cubicBezTo>
                        <a:pt x="17972" y="44663"/>
                        <a:pt x="17678" y="45597"/>
                        <a:pt x="18203" y="45918"/>
                      </a:cubicBezTo>
                      <a:cubicBezTo>
                        <a:pt x="18402" y="46383"/>
                        <a:pt x="19100" y="46383"/>
                        <a:pt x="19432" y="46882"/>
                      </a:cubicBezTo>
                      <a:cubicBezTo>
                        <a:pt x="19498" y="46908"/>
                        <a:pt x="19544" y="46919"/>
                        <a:pt x="19577" y="46919"/>
                      </a:cubicBezTo>
                      <a:cubicBezTo>
                        <a:pt x="19711" y="46919"/>
                        <a:pt x="19625" y="46742"/>
                        <a:pt x="19732" y="46716"/>
                      </a:cubicBezTo>
                      <a:lnTo>
                        <a:pt x="19732" y="46716"/>
                      </a:lnTo>
                      <a:cubicBezTo>
                        <a:pt x="19632" y="47081"/>
                        <a:pt x="19898" y="46882"/>
                        <a:pt x="20097" y="47115"/>
                      </a:cubicBezTo>
                      <a:cubicBezTo>
                        <a:pt x="20562" y="47480"/>
                        <a:pt x="21559" y="47048"/>
                        <a:pt x="21759" y="47680"/>
                      </a:cubicBezTo>
                      <a:cubicBezTo>
                        <a:pt x="21822" y="47755"/>
                        <a:pt x="21875" y="47783"/>
                        <a:pt x="21926" y="47783"/>
                      </a:cubicBezTo>
                      <a:cubicBezTo>
                        <a:pt x="22010" y="47783"/>
                        <a:pt x="22088" y="47708"/>
                        <a:pt x="22191" y="47646"/>
                      </a:cubicBezTo>
                      <a:cubicBezTo>
                        <a:pt x="22369" y="47534"/>
                        <a:pt x="22561" y="47494"/>
                        <a:pt x="22760" y="47494"/>
                      </a:cubicBezTo>
                      <a:cubicBezTo>
                        <a:pt x="23268" y="47494"/>
                        <a:pt x="23823" y="47756"/>
                        <a:pt x="24304" y="47756"/>
                      </a:cubicBezTo>
                      <a:cubicBezTo>
                        <a:pt x="24586" y="47756"/>
                        <a:pt x="24842" y="47666"/>
                        <a:pt x="25049" y="47380"/>
                      </a:cubicBezTo>
                      <a:cubicBezTo>
                        <a:pt x="25144" y="47276"/>
                        <a:pt x="25255" y="47248"/>
                        <a:pt x="25371" y="47248"/>
                      </a:cubicBezTo>
                      <a:cubicBezTo>
                        <a:pt x="25513" y="47248"/>
                        <a:pt x="25663" y="47291"/>
                        <a:pt x="25802" y="47291"/>
                      </a:cubicBezTo>
                      <a:cubicBezTo>
                        <a:pt x="25948" y="47291"/>
                        <a:pt x="26082" y="47243"/>
                        <a:pt x="26179" y="47048"/>
                      </a:cubicBezTo>
                      <a:cubicBezTo>
                        <a:pt x="27907" y="46649"/>
                        <a:pt x="30100" y="46417"/>
                        <a:pt x="31861" y="45287"/>
                      </a:cubicBezTo>
                      <a:lnTo>
                        <a:pt x="31861" y="45287"/>
                      </a:lnTo>
                      <a:cubicBezTo>
                        <a:pt x="31934" y="45279"/>
                        <a:pt x="31995" y="45255"/>
                        <a:pt x="31995" y="45187"/>
                      </a:cubicBezTo>
                      <a:cubicBezTo>
                        <a:pt x="32033" y="45190"/>
                        <a:pt x="32070" y="45192"/>
                        <a:pt x="32105" y="45192"/>
                      </a:cubicBezTo>
                      <a:cubicBezTo>
                        <a:pt x="32748" y="45192"/>
                        <a:pt x="32959" y="44645"/>
                        <a:pt x="33557" y="44456"/>
                      </a:cubicBezTo>
                      <a:cubicBezTo>
                        <a:pt x="34089" y="44057"/>
                        <a:pt x="32959" y="44356"/>
                        <a:pt x="33358" y="44123"/>
                      </a:cubicBezTo>
                      <a:cubicBezTo>
                        <a:pt x="34521" y="43990"/>
                        <a:pt x="35385" y="42861"/>
                        <a:pt x="36116" y="42428"/>
                      </a:cubicBezTo>
                      <a:cubicBezTo>
                        <a:pt x="36881" y="42129"/>
                        <a:pt x="37379" y="41398"/>
                        <a:pt x="38011" y="40866"/>
                      </a:cubicBezTo>
                      <a:cubicBezTo>
                        <a:pt x="38310" y="40534"/>
                        <a:pt x="39041" y="40601"/>
                        <a:pt x="39107" y="39936"/>
                      </a:cubicBezTo>
                      <a:cubicBezTo>
                        <a:pt x="39156" y="39936"/>
                        <a:pt x="39186" y="39866"/>
                        <a:pt x="39225" y="39866"/>
                      </a:cubicBezTo>
                      <a:cubicBezTo>
                        <a:pt x="39240" y="39866"/>
                        <a:pt x="39255" y="39875"/>
                        <a:pt x="39273" y="39903"/>
                      </a:cubicBezTo>
                      <a:cubicBezTo>
                        <a:pt x="39306" y="39936"/>
                        <a:pt x="39331" y="39949"/>
                        <a:pt x="39350" y="39949"/>
                      </a:cubicBezTo>
                      <a:cubicBezTo>
                        <a:pt x="39446" y="39949"/>
                        <a:pt x="39395" y="39593"/>
                        <a:pt x="39506" y="39537"/>
                      </a:cubicBezTo>
                      <a:cubicBezTo>
                        <a:pt x="39610" y="39563"/>
                        <a:pt x="39612" y="39851"/>
                        <a:pt x="39703" y="39851"/>
                      </a:cubicBezTo>
                      <a:cubicBezTo>
                        <a:pt x="39729" y="39851"/>
                        <a:pt x="39761" y="39828"/>
                        <a:pt x="39805" y="39770"/>
                      </a:cubicBezTo>
                      <a:cubicBezTo>
                        <a:pt x="39539" y="38640"/>
                        <a:pt x="39174" y="39005"/>
                        <a:pt x="40337" y="38540"/>
                      </a:cubicBezTo>
                      <a:cubicBezTo>
                        <a:pt x="40338" y="38541"/>
                        <a:pt x="40340" y="38541"/>
                        <a:pt x="40341" y="38541"/>
                      </a:cubicBezTo>
                      <a:cubicBezTo>
                        <a:pt x="40407" y="38541"/>
                        <a:pt x="39975" y="37767"/>
                        <a:pt x="40195" y="37767"/>
                      </a:cubicBezTo>
                      <a:cubicBezTo>
                        <a:pt x="40233" y="37767"/>
                        <a:pt x="40289" y="37790"/>
                        <a:pt x="40370" y="37842"/>
                      </a:cubicBezTo>
                      <a:cubicBezTo>
                        <a:pt x="40611" y="37842"/>
                        <a:pt x="40723" y="37217"/>
                        <a:pt x="40931" y="37217"/>
                      </a:cubicBezTo>
                      <a:cubicBezTo>
                        <a:pt x="40981" y="37217"/>
                        <a:pt x="41037" y="37253"/>
                        <a:pt x="41101" y="37344"/>
                      </a:cubicBezTo>
                      <a:cubicBezTo>
                        <a:pt x="41467" y="37144"/>
                        <a:pt x="40669" y="36646"/>
                        <a:pt x="41234" y="36546"/>
                      </a:cubicBezTo>
                      <a:cubicBezTo>
                        <a:pt x="41334" y="36513"/>
                        <a:pt x="41567" y="36480"/>
                        <a:pt x="41434" y="36313"/>
                      </a:cubicBezTo>
                      <a:cubicBezTo>
                        <a:pt x="41234" y="36114"/>
                        <a:pt x="41567" y="35948"/>
                        <a:pt x="41633" y="35815"/>
                      </a:cubicBezTo>
                      <a:cubicBezTo>
                        <a:pt x="41646" y="35817"/>
                        <a:pt x="41659" y="35818"/>
                        <a:pt x="41672" y="35818"/>
                      </a:cubicBezTo>
                      <a:cubicBezTo>
                        <a:pt x="41954" y="35818"/>
                        <a:pt x="42098" y="35242"/>
                        <a:pt x="42400" y="35242"/>
                      </a:cubicBezTo>
                      <a:cubicBezTo>
                        <a:pt x="42459" y="35242"/>
                        <a:pt x="42524" y="35264"/>
                        <a:pt x="42597" y="35316"/>
                      </a:cubicBezTo>
                      <a:cubicBezTo>
                        <a:pt x="42659" y="35192"/>
                        <a:pt x="42489" y="34981"/>
                        <a:pt x="42656" y="34981"/>
                      </a:cubicBezTo>
                      <a:cubicBezTo>
                        <a:pt x="42668" y="34981"/>
                        <a:pt x="42681" y="34982"/>
                        <a:pt x="42697" y="34984"/>
                      </a:cubicBezTo>
                      <a:cubicBezTo>
                        <a:pt x="42723" y="35001"/>
                        <a:pt x="42749" y="35009"/>
                        <a:pt x="42773" y="35009"/>
                      </a:cubicBezTo>
                      <a:cubicBezTo>
                        <a:pt x="42933" y="35009"/>
                        <a:pt x="43031" y="34676"/>
                        <a:pt x="42830" y="34618"/>
                      </a:cubicBezTo>
                      <a:cubicBezTo>
                        <a:pt x="42597" y="34386"/>
                        <a:pt x="43594" y="33854"/>
                        <a:pt x="43793" y="33389"/>
                      </a:cubicBezTo>
                      <a:cubicBezTo>
                        <a:pt x="43561" y="33223"/>
                        <a:pt x="43993" y="32325"/>
                        <a:pt x="44259" y="32325"/>
                      </a:cubicBezTo>
                      <a:cubicBezTo>
                        <a:pt x="44283" y="32328"/>
                        <a:pt x="44306" y="32329"/>
                        <a:pt x="44327" y="32329"/>
                      </a:cubicBezTo>
                      <a:cubicBezTo>
                        <a:pt x="44793" y="32329"/>
                        <a:pt x="44478" y="31658"/>
                        <a:pt x="44923" y="31594"/>
                      </a:cubicBezTo>
                      <a:cubicBezTo>
                        <a:pt x="45123" y="31428"/>
                        <a:pt x="45156" y="31129"/>
                        <a:pt x="45256" y="30896"/>
                      </a:cubicBezTo>
                      <a:cubicBezTo>
                        <a:pt x="45821" y="28902"/>
                        <a:pt x="46884" y="27041"/>
                        <a:pt x="46751" y="24847"/>
                      </a:cubicBezTo>
                      <a:cubicBezTo>
                        <a:pt x="46630" y="24605"/>
                        <a:pt x="46950" y="22627"/>
                        <a:pt x="46556" y="22627"/>
                      </a:cubicBezTo>
                      <a:cubicBezTo>
                        <a:pt x="46518" y="22627"/>
                        <a:pt x="46472" y="22646"/>
                        <a:pt x="46419" y="22687"/>
                      </a:cubicBezTo>
                      <a:cubicBezTo>
                        <a:pt x="46120" y="22288"/>
                        <a:pt x="46851" y="22355"/>
                        <a:pt x="46751" y="22023"/>
                      </a:cubicBezTo>
                      <a:cubicBezTo>
                        <a:pt x="46467" y="21707"/>
                        <a:pt x="46992" y="20282"/>
                        <a:pt x="46590" y="20282"/>
                      </a:cubicBezTo>
                      <a:cubicBezTo>
                        <a:pt x="46569" y="20282"/>
                        <a:pt x="46545" y="20286"/>
                        <a:pt x="46519" y="20294"/>
                      </a:cubicBezTo>
                      <a:cubicBezTo>
                        <a:pt x="46286" y="20494"/>
                        <a:pt x="46585" y="20593"/>
                        <a:pt x="46386" y="20693"/>
                      </a:cubicBezTo>
                      <a:cubicBezTo>
                        <a:pt x="46396" y="20791"/>
                        <a:pt x="46361" y="20829"/>
                        <a:pt x="46315" y="20829"/>
                      </a:cubicBezTo>
                      <a:cubicBezTo>
                        <a:pt x="46222" y="20829"/>
                        <a:pt x="46085" y="20672"/>
                        <a:pt x="46219" y="20560"/>
                      </a:cubicBezTo>
                      <a:cubicBezTo>
                        <a:pt x="46286" y="20527"/>
                        <a:pt x="46319" y="20461"/>
                        <a:pt x="46253" y="20394"/>
                      </a:cubicBezTo>
                      <a:cubicBezTo>
                        <a:pt x="45721" y="19663"/>
                        <a:pt x="46552" y="18566"/>
                        <a:pt x="45920" y="18068"/>
                      </a:cubicBezTo>
                      <a:cubicBezTo>
                        <a:pt x="46386" y="17602"/>
                        <a:pt x="45787" y="16871"/>
                        <a:pt x="46120" y="16506"/>
                      </a:cubicBezTo>
                      <a:cubicBezTo>
                        <a:pt x="46181" y="16475"/>
                        <a:pt x="46157" y="16302"/>
                        <a:pt x="46075" y="16302"/>
                      </a:cubicBezTo>
                      <a:cubicBezTo>
                        <a:pt x="46068" y="16302"/>
                        <a:pt x="46061" y="16304"/>
                        <a:pt x="46053" y="16306"/>
                      </a:cubicBezTo>
                      <a:cubicBezTo>
                        <a:pt x="44325" y="14944"/>
                        <a:pt x="45754" y="10955"/>
                        <a:pt x="43827" y="9161"/>
                      </a:cubicBezTo>
                      <a:cubicBezTo>
                        <a:pt x="43361" y="9061"/>
                        <a:pt x="43760" y="8529"/>
                        <a:pt x="43361" y="8330"/>
                      </a:cubicBezTo>
                      <a:cubicBezTo>
                        <a:pt x="42863" y="8131"/>
                        <a:pt x="43029" y="7333"/>
                        <a:pt x="42464" y="7233"/>
                      </a:cubicBezTo>
                      <a:cubicBezTo>
                        <a:pt x="42517" y="7046"/>
                        <a:pt x="41945" y="6534"/>
                        <a:pt x="41721" y="6534"/>
                      </a:cubicBezTo>
                      <a:cubicBezTo>
                        <a:pt x="41667" y="6534"/>
                        <a:pt x="41633" y="6564"/>
                        <a:pt x="41633" y="6635"/>
                      </a:cubicBezTo>
                      <a:cubicBezTo>
                        <a:pt x="41400" y="4940"/>
                        <a:pt x="38875" y="4741"/>
                        <a:pt x="37645" y="3810"/>
                      </a:cubicBezTo>
                      <a:cubicBezTo>
                        <a:pt x="35784" y="2813"/>
                        <a:pt x="33258" y="1450"/>
                        <a:pt x="31463" y="1052"/>
                      </a:cubicBezTo>
                      <a:cubicBezTo>
                        <a:pt x="28734" y="465"/>
                        <a:pt x="25803" y="0"/>
                        <a:pt x="22929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28"/>
                <p:cNvSpPr/>
                <p:nvPr/>
              </p:nvSpPr>
              <p:spPr>
                <a:xfrm>
                  <a:off x="4282075" y="2792050"/>
                  <a:ext cx="51375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010" extrusionOk="0">
                      <a:moveTo>
                        <a:pt x="627" y="1"/>
                      </a:moveTo>
                      <a:cubicBezTo>
                        <a:pt x="0" y="1"/>
                        <a:pt x="1139" y="751"/>
                        <a:pt x="1390" y="940"/>
                      </a:cubicBezTo>
                      <a:cubicBezTo>
                        <a:pt x="1431" y="981"/>
                        <a:pt x="1472" y="1009"/>
                        <a:pt x="1513" y="1009"/>
                      </a:cubicBezTo>
                      <a:cubicBezTo>
                        <a:pt x="1539" y="1009"/>
                        <a:pt x="1564" y="998"/>
                        <a:pt x="1589" y="973"/>
                      </a:cubicBezTo>
                      <a:cubicBezTo>
                        <a:pt x="1624" y="903"/>
                        <a:pt x="1659" y="879"/>
                        <a:pt x="1695" y="879"/>
                      </a:cubicBezTo>
                      <a:cubicBezTo>
                        <a:pt x="1776" y="879"/>
                        <a:pt x="1863" y="1001"/>
                        <a:pt x="1969" y="1001"/>
                      </a:cubicBezTo>
                      <a:cubicBezTo>
                        <a:pt x="1996" y="1001"/>
                        <a:pt x="2025" y="993"/>
                        <a:pt x="2055" y="973"/>
                      </a:cubicBezTo>
                      <a:cubicBezTo>
                        <a:pt x="2033" y="778"/>
                        <a:pt x="1913" y="626"/>
                        <a:pt x="1786" y="626"/>
                      </a:cubicBezTo>
                      <a:cubicBezTo>
                        <a:pt x="1717" y="626"/>
                        <a:pt x="1647" y="669"/>
                        <a:pt x="1589" y="773"/>
                      </a:cubicBezTo>
                      <a:cubicBezTo>
                        <a:pt x="1457" y="375"/>
                        <a:pt x="1024" y="275"/>
                        <a:pt x="759" y="9"/>
                      </a:cubicBezTo>
                      <a:cubicBezTo>
                        <a:pt x="708" y="3"/>
                        <a:pt x="665" y="1"/>
                        <a:pt x="627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28"/>
                <p:cNvSpPr/>
                <p:nvPr/>
              </p:nvSpPr>
              <p:spPr>
                <a:xfrm>
                  <a:off x="4151667" y="1982309"/>
                  <a:ext cx="1062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38" extrusionOk="0">
                      <a:moveTo>
                        <a:pt x="86" y="1"/>
                      </a:moveTo>
                      <a:cubicBezTo>
                        <a:pt x="43" y="1"/>
                        <a:pt x="9" y="31"/>
                        <a:pt x="1" y="109"/>
                      </a:cubicBezTo>
                      <a:cubicBezTo>
                        <a:pt x="1" y="273"/>
                        <a:pt x="233" y="537"/>
                        <a:pt x="346" y="537"/>
                      </a:cubicBezTo>
                      <a:cubicBezTo>
                        <a:pt x="393" y="537"/>
                        <a:pt x="419" y="492"/>
                        <a:pt x="400" y="375"/>
                      </a:cubicBezTo>
                      <a:cubicBezTo>
                        <a:pt x="424" y="252"/>
                        <a:pt x="212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28"/>
                <p:cNvSpPr/>
                <p:nvPr/>
              </p:nvSpPr>
              <p:spPr>
                <a:xfrm>
                  <a:off x="4363350" y="2832500"/>
                  <a:ext cx="8325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308" extrusionOk="0">
                      <a:moveTo>
                        <a:pt x="99" y="1"/>
                      </a:moveTo>
                      <a:cubicBezTo>
                        <a:pt x="44" y="1"/>
                        <a:pt x="0" y="26"/>
                        <a:pt x="0" y="86"/>
                      </a:cubicBezTo>
                      <a:cubicBezTo>
                        <a:pt x="22" y="175"/>
                        <a:pt x="148" y="308"/>
                        <a:pt x="239" y="308"/>
                      </a:cubicBezTo>
                      <a:cubicBezTo>
                        <a:pt x="285" y="308"/>
                        <a:pt x="321" y="274"/>
                        <a:pt x="333" y="186"/>
                      </a:cubicBezTo>
                      <a:cubicBezTo>
                        <a:pt x="333" y="80"/>
                        <a:pt x="197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28"/>
                <p:cNvSpPr/>
                <p:nvPr/>
              </p:nvSpPr>
              <p:spPr>
                <a:xfrm>
                  <a:off x="4387425" y="2855125"/>
                  <a:ext cx="7525" cy="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1" extrusionOk="0">
                      <a:moveTo>
                        <a:pt x="54" y="0"/>
                      </a:moveTo>
                      <a:cubicBezTo>
                        <a:pt x="22" y="0"/>
                        <a:pt x="1" y="22"/>
                        <a:pt x="1" y="78"/>
                      </a:cubicBezTo>
                      <a:cubicBezTo>
                        <a:pt x="1" y="170"/>
                        <a:pt x="129" y="310"/>
                        <a:pt x="218" y="310"/>
                      </a:cubicBezTo>
                      <a:cubicBezTo>
                        <a:pt x="258" y="310"/>
                        <a:pt x="290" y="283"/>
                        <a:pt x="300" y="211"/>
                      </a:cubicBezTo>
                      <a:cubicBezTo>
                        <a:pt x="276" y="140"/>
                        <a:pt x="133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28"/>
                <p:cNvSpPr/>
                <p:nvPr/>
              </p:nvSpPr>
              <p:spPr>
                <a:xfrm>
                  <a:off x="4154100" y="2683350"/>
                  <a:ext cx="5700" cy="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06" extrusionOk="0">
                      <a:moveTo>
                        <a:pt x="78" y="1"/>
                      </a:moveTo>
                      <a:cubicBezTo>
                        <a:pt x="1" y="1"/>
                        <a:pt x="1" y="206"/>
                        <a:pt x="78" y="206"/>
                      </a:cubicBezTo>
                      <a:cubicBezTo>
                        <a:pt x="83" y="206"/>
                        <a:pt x="89" y="205"/>
                        <a:pt x="95" y="203"/>
                      </a:cubicBezTo>
                      <a:cubicBezTo>
                        <a:pt x="228" y="203"/>
                        <a:pt x="228" y="3"/>
                        <a:pt x="95" y="3"/>
                      </a:cubicBezTo>
                      <a:cubicBezTo>
                        <a:pt x="89" y="1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84" name="Google Shape;3184;p28"/>
            <p:cNvGrpSpPr/>
            <p:nvPr/>
          </p:nvGrpSpPr>
          <p:grpSpPr>
            <a:xfrm>
              <a:off x="8149869" y="4515897"/>
              <a:ext cx="424423" cy="381701"/>
              <a:chOff x="882850" y="2647922"/>
              <a:chExt cx="1064250" cy="957125"/>
            </a:xfrm>
          </p:grpSpPr>
          <p:grpSp>
            <p:nvGrpSpPr>
              <p:cNvPr id="3185" name="Google Shape;3185;p28"/>
              <p:cNvGrpSpPr/>
              <p:nvPr/>
            </p:nvGrpSpPr>
            <p:grpSpPr>
              <a:xfrm>
                <a:off x="882850" y="2647922"/>
                <a:ext cx="1064250" cy="957125"/>
                <a:chOff x="6069100" y="3009725"/>
                <a:chExt cx="1064250" cy="957125"/>
              </a:xfrm>
            </p:grpSpPr>
            <p:sp>
              <p:nvSpPr>
                <p:cNvPr id="3186" name="Google Shape;3186;p28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28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88" name="Google Shape;3188;p28"/>
              <p:cNvGrpSpPr/>
              <p:nvPr/>
            </p:nvGrpSpPr>
            <p:grpSpPr>
              <a:xfrm rot="10800000">
                <a:off x="1008698" y="2761102"/>
                <a:ext cx="812555" cy="730765"/>
                <a:chOff x="6069100" y="3009725"/>
                <a:chExt cx="1064250" cy="957125"/>
              </a:xfrm>
            </p:grpSpPr>
            <p:sp>
              <p:nvSpPr>
                <p:cNvPr id="3189" name="Google Shape;3189;p28"/>
                <p:cNvSpPr/>
                <p:nvPr/>
              </p:nvSpPr>
              <p:spPr>
                <a:xfrm>
                  <a:off x="6178775" y="37419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28"/>
                <p:cNvSpPr/>
                <p:nvPr/>
              </p:nvSpPr>
              <p:spPr>
                <a:xfrm>
                  <a:off x="6069100" y="3009725"/>
                  <a:ext cx="1064250" cy="9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0" h="38285" extrusionOk="0">
                      <a:moveTo>
                        <a:pt x="13992" y="7786"/>
                      </a:moveTo>
                      <a:cubicBezTo>
                        <a:pt x="13974" y="7823"/>
                        <a:pt x="13950" y="7863"/>
                        <a:pt x="13923" y="7902"/>
                      </a:cubicBezTo>
                      <a:lnTo>
                        <a:pt x="13923" y="7902"/>
                      </a:lnTo>
                      <a:lnTo>
                        <a:pt x="13992" y="7786"/>
                      </a:lnTo>
                      <a:close/>
                      <a:moveTo>
                        <a:pt x="13862" y="7981"/>
                      </a:moveTo>
                      <a:cubicBezTo>
                        <a:pt x="13802" y="8053"/>
                        <a:pt x="13731" y="8117"/>
                        <a:pt x="13660" y="8152"/>
                      </a:cubicBezTo>
                      <a:cubicBezTo>
                        <a:pt x="13717" y="8095"/>
                        <a:pt x="13798" y="8038"/>
                        <a:pt x="13862" y="7981"/>
                      </a:cubicBezTo>
                      <a:close/>
                      <a:moveTo>
                        <a:pt x="9074" y="9083"/>
                      </a:moveTo>
                      <a:lnTo>
                        <a:pt x="9074" y="9083"/>
                      </a:lnTo>
                      <a:cubicBezTo>
                        <a:pt x="9173" y="9348"/>
                        <a:pt x="9339" y="9581"/>
                        <a:pt x="9539" y="9780"/>
                      </a:cubicBezTo>
                      <a:cubicBezTo>
                        <a:pt x="9339" y="9581"/>
                        <a:pt x="9040" y="9448"/>
                        <a:pt x="9074" y="9083"/>
                      </a:cubicBezTo>
                      <a:close/>
                      <a:moveTo>
                        <a:pt x="11810" y="9542"/>
                      </a:moveTo>
                      <a:lnTo>
                        <a:pt x="11810" y="9542"/>
                      </a:lnTo>
                      <a:cubicBezTo>
                        <a:pt x="11585" y="9704"/>
                        <a:pt x="11359" y="9877"/>
                        <a:pt x="11134" y="10080"/>
                      </a:cubicBezTo>
                      <a:cubicBezTo>
                        <a:pt x="11300" y="9913"/>
                        <a:pt x="11466" y="9780"/>
                        <a:pt x="11633" y="9614"/>
                      </a:cubicBezTo>
                      <a:cubicBezTo>
                        <a:pt x="11695" y="9593"/>
                        <a:pt x="11754" y="9569"/>
                        <a:pt x="11810" y="9542"/>
                      </a:cubicBezTo>
                      <a:close/>
                      <a:moveTo>
                        <a:pt x="10868" y="10246"/>
                      </a:moveTo>
                      <a:cubicBezTo>
                        <a:pt x="10847" y="10262"/>
                        <a:pt x="10824" y="10276"/>
                        <a:pt x="10802" y="10290"/>
                      </a:cubicBezTo>
                      <a:lnTo>
                        <a:pt x="10802" y="10290"/>
                      </a:lnTo>
                      <a:cubicBezTo>
                        <a:pt x="10824" y="10275"/>
                        <a:pt x="10846" y="10261"/>
                        <a:pt x="10868" y="10246"/>
                      </a:cubicBezTo>
                      <a:close/>
                      <a:moveTo>
                        <a:pt x="10643" y="10382"/>
                      </a:moveTo>
                      <a:lnTo>
                        <a:pt x="10643" y="10382"/>
                      </a:lnTo>
                      <a:cubicBezTo>
                        <a:pt x="10592" y="10415"/>
                        <a:pt x="10548" y="10456"/>
                        <a:pt x="10517" y="10514"/>
                      </a:cubicBezTo>
                      <a:lnTo>
                        <a:pt x="10517" y="10514"/>
                      </a:lnTo>
                      <a:cubicBezTo>
                        <a:pt x="10537" y="10467"/>
                        <a:pt x="10542" y="10439"/>
                        <a:pt x="10569" y="10412"/>
                      </a:cubicBezTo>
                      <a:cubicBezTo>
                        <a:pt x="10594" y="10404"/>
                        <a:pt x="10618" y="10394"/>
                        <a:pt x="10643" y="10382"/>
                      </a:cubicBezTo>
                      <a:close/>
                      <a:moveTo>
                        <a:pt x="8907" y="11077"/>
                      </a:moveTo>
                      <a:cubicBezTo>
                        <a:pt x="8907" y="11210"/>
                        <a:pt x="8974" y="11376"/>
                        <a:pt x="9040" y="11509"/>
                      </a:cubicBezTo>
                      <a:cubicBezTo>
                        <a:pt x="8941" y="11376"/>
                        <a:pt x="8907" y="11243"/>
                        <a:pt x="8907" y="11077"/>
                      </a:cubicBezTo>
                      <a:close/>
                      <a:moveTo>
                        <a:pt x="39184" y="11376"/>
                      </a:moveTo>
                      <a:lnTo>
                        <a:pt x="39184" y="11376"/>
                      </a:lnTo>
                      <a:cubicBezTo>
                        <a:pt x="39252" y="11496"/>
                        <a:pt x="39303" y="11624"/>
                        <a:pt x="39346" y="11762"/>
                      </a:cubicBezTo>
                      <a:lnTo>
                        <a:pt x="39346" y="11762"/>
                      </a:lnTo>
                      <a:cubicBezTo>
                        <a:pt x="39295" y="11632"/>
                        <a:pt x="39241" y="11503"/>
                        <a:pt x="39184" y="11376"/>
                      </a:cubicBezTo>
                      <a:close/>
                      <a:moveTo>
                        <a:pt x="39518" y="12245"/>
                      </a:moveTo>
                      <a:lnTo>
                        <a:pt x="39518" y="12245"/>
                      </a:lnTo>
                      <a:cubicBezTo>
                        <a:pt x="39695" y="12463"/>
                        <a:pt x="39669" y="12761"/>
                        <a:pt x="39793" y="12970"/>
                      </a:cubicBezTo>
                      <a:lnTo>
                        <a:pt x="39793" y="12970"/>
                      </a:lnTo>
                      <a:cubicBezTo>
                        <a:pt x="39781" y="12962"/>
                        <a:pt x="39765" y="12954"/>
                        <a:pt x="39749" y="12938"/>
                      </a:cubicBezTo>
                      <a:lnTo>
                        <a:pt x="39749" y="12938"/>
                      </a:lnTo>
                      <a:cubicBezTo>
                        <a:pt x="39746" y="12961"/>
                        <a:pt x="39744" y="12987"/>
                        <a:pt x="39743" y="13013"/>
                      </a:cubicBezTo>
                      <a:lnTo>
                        <a:pt x="39743" y="13013"/>
                      </a:lnTo>
                      <a:cubicBezTo>
                        <a:pt x="39676" y="12755"/>
                        <a:pt x="39602" y="12499"/>
                        <a:pt x="39518" y="12245"/>
                      </a:cubicBezTo>
                      <a:close/>
                      <a:moveTo>
                        <a:pt x="39849" y="13237"/>
                      </a:moveTo>
                      <a:lnTo>
                        <a:pt x="39849" y="13436"/>
                      </a:lnTo>
                      <a:cubicBezTo>
                        <a:pt x="39843" y="13413"/>
                        <a:pt x="39838" y="13390"/>
                        <a:pt x="39832" y="13366"/>
                      </a:cubicBezTo>
                      <a:lnTo>
                        <a:pt x="39832" y="13366"/>
                      </a:lnTo>
                      <a:cubicBezTo>
                        <a:pt x="39838" y="13338"/>
                        <a:pt x="39844" y="13296"/>
                        <a:pt x="39849" y="13237"/>
                      </a:cubicBezTo>
                      <a:close/>
                      <a:moveTo>
                        <a:pt x="5368" y="17424"/>
                      </a:moveTo>
                      <a:lnTo>
                        <a:pt x="5351" y="17458"/>
                      </a:lnTo>
                      <a:cubicBezTo>
                        <a:pt x="5351" y="17441"/>
                        <a:pt x="5360" y="17433"/>
                        <a:pt x="5368" y="17424"/>
                      </a:cubicBezTo>
                      <a:close/>
                      <a:moveTo>
                        <a:pt x="21736" y="26863"/>
                      </a:moveTo>
                      <a:cubicBezTo>
                        <a:pt x="21570" y="26996"/>
                        <a:pt x="21171" y="26963"/>
                        <a:pt x="21171" y="27262"/>
                      </a:cubicBezTo>
                      <a:cubicBezTo>
                        <a:pt x="20745" y="27262"/>
                        <a:pt x="20338" y="27262"/>
                        <a:pt x="20235" y="27589"/>
                      </a:cubicBezTo>
                      <a:lnTo>
                        <a:pt x="20235" y="27589"/>
                      </a:lnTo>
                      <a:cubicBezTo>
                        <a:pt x="20262" y="27274"/>
                        <a:pt x="20420" y="27236"/>
                        <a:pt x="21038" y="27162"/>
                      </a:cubicBezTo>
                      <a:cubicBezTo>
                        <a:pt x="21204" y="26929"/>
                        <a:pt x="21536" y="26996"/>
                        <a:pt x="21736" y="26863"/>
                      </a:cubicBezTo>
                      <a:close/>
                      <a:moveTo>
                        <a:pt x="19908" y="37631"/>
                      </a:moveTo>
                      <a:lnTo>
                        <a:pt x="19908" y="37664"/>
                      </a:lnTo>
                      <a:lnTo>
                        <a:pt x="19576" y="37664"/>
                      </a:lnTo>
                      <a:cubicBezTo>
                        <a:pt x="19675" y="37631"/>
                        <a:pt x="19808" y="37631"/>
                        <a:pt x="19908" y="37631"/>
                      </a:cubicBezTo>
                      <a:close/>
                      <a:moveTo>
                        <a:pt x="25810" y="37731"/>
                      </a:moveTo>
                      <a:lnTo>
                        <a:pt x="25810" y="37731"/>
                      </a:lnTo>
                      <a:cubicBezTo>
                        <a:pt x="25791" y="37740"/>
                        <a:pt x="25768" y="37744"/>
                        <a:pt x="25743" y="37744"/>
                      </a:cubicBezTo>
                      <a:cubicBezTo>
                        <a:pt x="25693" y="37744"/>
                        <a:pt x="25635" y="37731"/>
                        <a:pt x="25591" y="37731"/>
                      </a:cubicBezTo>
                      <a:close/>
                      <a:moveTo>
                        <a:pt x="23147" y="0"/>
                      </a:moveTo>
                      <a:cubicBezTo>
                        <a:pt x="17323" y="0"/>
                        <a:pt x="11403" y="3142"/>
                        <a:pt x="7445" y="9714"/>
                      </a:cubicBezTo>
                      <a:cubicBezTo>
                        <a:pt x="3025" y="13835"/>
                        <a:pt x="1" y="20316"/>
                        <a:pt x="2260" y="26165"/>
                      </a:cubicBezTo>
                      <a:cubicBezTo>
                        <a:pt x="2260" y="26099"/>
                        <a:pt x="2327" y="26032"/>
                        <a:pt x="2360" y="25966"/>
                      </a:cubicBezTo>
                      <a:cubicBezTo>
                        <a:pt x="2460" y="27561"/>
                        <a:pt x="4255" y="29223"/>
                        <a:pt x="5684" y="30186"/>
                      </a:cubicBezTo>
                      <a:cubicBezTo>
                        <a:pt x="12095" y="35672"/>
                        <a:pt x="18684" y="38284"/>
                        <a:pt x="24379" y="38284"/>
                      </a:cubicBezTo>
                      <a:cubicBezTo>
                        <a:pt x="35039" y="38284"/>
                        <a:pt x="42569" y="29132"/>
                        <a:pt x="39948" y="12539"/>
                      </a:cubicBezTo>
                      <a:cubicBezTo>
                        <a:pt x="36699" y="4335"/>
                        <a:pt x="29988" y="0"/>
                        <a:pt x="23147" y="0"/>
                      </a:cubicBezTo>
                      <a:close/>
                    </a:path>
                  </a:pathLst>
                </a:custGeom>
                <a:solidFill>
                  <a:srgbClr val="F2B1A2">
                    <a:alpha val="73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91" name="Google Shape;3191;p28"/>
            <p:cNvGrpSpPr/>
            <p:nvPr/>
          </p:nvGrpSpPr>
          <p:grpSpPr>
            <a:xfrm rot="-8100000" flipH="1">
              <a:off x="510189" y="650599"/>
              <a:ext cx="424367" cy="335748"/>
              <a:chOff x="4414850" y="3021000"/>
              <a:chExt cx="1302400" cy="1030425"/>
            </a:xfrm>
          </p:grpSpPr>
          <p:sp>
            <p:nvSpPr>
              <p:cNvPr id="3192" name="Google Shape;3192;p28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8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F25D27">
                  <a:alpha val="74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4" name="Google Shape;3194;p28"/>
            <p:cNvGrpSpPr/>
            <p:nvPr/>
          </p:nvGrpSpPr>
          <p:grpSpPr>
            <a:xfrm rot="9000258" flipH="1">
              <a:off x="891754" y="3203917"/>
              <a:ext cx="424377" cy="335756"/>
              <a:chOff x="4414850" y="3021000"/>
              <a:chExt cx="1302400" cy="1030425"/>
            </a:xfrm>
          </p:grpSpPr>
          <p:sp>
            <p:nvSpPr>
              <p:cNvPr id="3195" name="Google Shape;3195;p28"/>
              <p:cNvSpPr/>
              <p:nvPr/>
            </p:nvSpPr>
            <p:spPr>
              <a:xfrm>
                <a:off x="4414850" y="3021000"/>
                <a:ext cx="1302400" cy="1030425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8"/>
              <p:cNvSpPr/>
              <p:nvPr/>
            </p:nvSpPr>
            <p:spPr>
              <a:xfrm rot="10799469">
                <a:off x="4644599" y="3202812"/>
                <a:ext cx="842913" cy="666788"/>
              </a:xfrm>
              <a:custGeom>
                <a:avLst/>
                <a:gdLst/>
                <a:ahLst/>
                <a:cxnLst/>
                <a:rect l="l" t="t" r="r" b="b"/>
                <a:pathLst>
                  <a:path w="52096" h="41217" extrusionOk="0">
                    <a:moveTo>
                      <a:pt x="13464" y="15389"/>
                    </a:moveTo>
                    <a:cubicBezTo>
                      <a:pt x="13704" y="15443"/>
                      <a:pt x="13951" y="15475"/>
                      <a:pt x="14202" y="15483"/>
                    </a:cubicBezTo>
                    <a:lnTo>
                      <a:pt x="14202" y="15483"/>
                    </a:lnTo>
                    <a:cubicBezTo>
                      <a:pt x="14138" y="15495"/>
                      <a:pt x="14076" y="15500"/>
                      <a:pt x="14015" y="15500"/>
                    </a:cubicBezTo>
                    <a:cubicBezTo>
                      <a:pt x="13827" y="15500"/>
                      <a:pt x="13646" y="15450"/>
                      <a:pt x="13464" y="15389"/>
                    </a:cubicBezTo>
                    <a:close/>
                    <a:moveTo>
                      <a:pt x="8980" y="29428"/>
                    </a:moveTo>
                    <a:lnTo>
                      <a:pt x="8980" y="29428"/>
                    </a:lnTo>
                    <a:cubicBezTo>
                      <a:pt x="9102" y="29832"/>
                      <a:pt x="9289" y="30304"/>
                      <a:pt x="8815" y="30304"/>
                    </a:cubicBezTo>
                    <a:cubicBezTo>
                      <a:pt x="8792" y="30304"/>
                      <a:pt x="8768" y="30303"/>
                      <a:pt x="8741" y="30300"/>
                    </a:cubicBezTo>
                    <a:lnTo>
                      <a:pt x="8741" y="30267"/>
                    </a:lnTo>
                    <a:cubicBezTo>
                      <a:pt x="8482" y="30383"/>
                      <a:pt x="8272" y="30323"/>
                      <a:pt x="8156" y="30370"/>
                    </a:cubicBezTo>
                    <a:lnTo>
                      <a:pt x="8156" y="30370"/>
                    </a:lnTo>
                    <a:cubicBezTo>
                      <a:pt x="8486" y="30161"/>
                      <a:pt x="8970" y="29938"/>
                      <a:pt x="8980" y="29428"/>
                    </a:cubicBezTo>
                    <a:close/>
                    <a:moveTo>
                      <a:pt x="11070" y="33294"/>
                    </a:moveTo>
                    <a:lnTo>
                      <a:pt x="11070" y="33294"/>
                    </a:lnTo>
                    <a:cubicBezTo>
                      <a:pt x="11158" y="33341"/>
                      <a:pt x="11246" y="33392"/>
                      <a:pt x="11334" y="33458"/>
                    </a:cubicBezTo>
                    <a:cubicBezTo>
                      <a:pt x="11235" y="33392"/>
                      <a:pt x="11137" y="33359"/>
                      <a:pt x="11070" y="33294"/>
                    </a:cubicBezTo>
                    <a:close/>
                    <a:moveTo>
                      <a:pt x="11334" y="33458"/>
                    </a:moveTo>
                    <a:lnTo>
                      <a:pt x="11334" y="33458"/>
                    </a:lnTo>
                    <a:cubicBezTo>
                      <a:pt x="11433" y="33491"/>
                      <a:pt x="11533" y="33591"/>
                      <a:pt x="11600" y="33657"/>
                    </a:cubicBezTo>
                    <a:cubicBezTo>
                      <a:pt x="11533" y="33591"/>
                      <a:pt x="11433" y="33524"/>
                      <a:pt x="11334" y="33458"/>
                    </a:cubicBezTo>
                    <a:close/>
                    <a:moveTo>
                      <a:pt x="30997" y="0"/>
                    </a:moveTo>
                    <a:cubicBezTo>
                      <a:pt x="27336" y="0"/>
                      <a:pt x="23621" y="1037"/>
                      <a:pt x="20287" y="3325"/>
                    </a:cubicBezTo>
                    <a:lnTo>
                      <a:pt x="20287" y="3325"/>
                    </a:lnTo>
                    <a:cubicBezTo>
                      <a:pt x="16048" y="4530"/>
                      <a:pt x="12956" y="7922"/>
                      <a:pt x="9705" y="10393"/>
                    </a:cubicBezTo>
                    <a:cubicBezTo>
                      <a:pt x="832" y="14281"/>
                      <a:pt x="1" y="27409"/>
                      <a:pt x="5750" y="34289"/>
                    </a:cubicBezTo>
                    <a:cubicBezTo>
                      <a:pt x="11459" y="38684"/>
                      <a:pt x="19905" y="41217"/>
                      <a:pt x="27962" y="41217"/>
                    </a:cubicBezTo>
                    <a:cubicBezTo>
                      <a:pt x="40499" y="41217"/>
                      <a:pt x="52095" y="35086"/>
                      <a:pt x="50982" y="20297"/>
                    </a:cubicBezTo>
                    <a:cubicBezTo>
                      <a:pt x="51461" y="8437"/>
                      <a:pt x="41445" y="0"/>
                      <a:pt x="30997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60" r:id="rId5"/>
    <p:sldLayoutId id="2147483663" r:id="rId6"/>
    <p:sldLayoutId id="2147483666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qBZSlGo4N1k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image" Target="../media/image3.svg"/><Relationship Id="rId5" Type="http://schemas.openxmlformats.org/officeDocument/2006/relationships/slide" Target="slide5.xml"/><Relationship Id="rId10" Type="http://schemas.openxmlformats.org/officeDocument/2006/relationships/image" Target="../media/image2.pn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" name="Google Shape;3353;p32"/>
          <p:cNvSpPr txBox="1">
            <a:spLocks noGrp="1"/>
          </p:cNvSpPr>
          <p:nvPr>
            <p:ph type="ctrTitle"/>
          </p:nvPr>
        </p:nvSpPr>
        <p:spPr>
          <a:xfrm>
            <a:off x="1997850" y="707948"/>
            <a:ext cx="5148300" cy="25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1"/>
                </a:solidFill>
                <a:latin typeface="Jokerman" panose="04090605060D06020702" pitchFamily="82" charset="0"/>
              </a:rPr>
              <a:t>Las Emociones</a:t>
            </a:r>
            <a:endParaRPr sz="7200" dirty="0">
              <a:solidFill>
                <a:schemeClr val="accent1"/>
              </a:solidFill>
              <a:latin typeface="Jokerman" panose="04090605060D06020702" pitchFamily="82" charset="0"/>
            </a:endParaRPr>
          </a:p>
        </p:txBody>
      </p:sp>
      <p:pic>
        <p:nvPicPr>
          <p:cNvPr id="1026" name="Picture 2" descr="Un Mundo de Emociones">
            <a:hlinkClick r:id="rId3" action="ppaction://hlinksldjump"/>
            <a:extLst>
              <a:ext uri="{FF2B5EF4-FFF2-40B4-BE49-F238E27FC236}">
                <a16:creationId xmlns:a16="http://schemas.microsoft.com/office/drawing/2014/main" id="{A1804A23-FCCC-4DB0-BE80-43418864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43" y="2825685"/>
            <a:ext cx="3543113" cy="160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n on emociones">
            <a:hlinkClick r:id="rId2"/>
            <a:extLst>
              <a:ext uri="{FF2B5EF4-FFF2-40B4-BE49-F238E27FC236}">
                <a16:creationId xmlns:a16="http://schemas.microsoft.com/office/drawing/2014/main" id="{F7443B4D-8BD2-4B80-B90D-37C909BC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58" y="239675"/>
            <a:ext cx="5389683" cy="46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27D6D0A9-967B-4EE8-8CC2-1B0356ECF90B}"/>
              </a:ext>
            </a:extLst>
          </p:cNvPr>
          <p:cNvSpPr/>
          <p:nvPr/>
        </p:nvSpPr>
        <p:spPr>
          <a:xfrm>
            <a:off x="276447" y="4316819"/>
            <a:ext cx="1297172" cy="587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02141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5" name="Google Shape;3365;p34"/>
          <p:cNvGrpSpPr/>
          <p:nvPr/>
        </p:nvGrpSpPr>
        <p:grpSpPr>
          <a:xfrm>
            <a:off x="738717" y="2275323"/>
            <a:ext cx="807233" cy="801043"/>
            <a:chOff x="1226350" y="2492082"/>
            <a:chExt cx="1662000" cy="1649255"/>
          </a:xfrm>
        </p:grpSpPr>
        <p:grpSp>
          <p:nvGrpSpPr>
            <p:cNvPr id="3366" name="Google Shape;3366;p34"/>
            <p:cNvGrpSpPr/>
            <p:nvPr/>
          </p:nvGrpSpPr>
          <p:grpSpPr>
            <a:xfrm>
              <a:off x="1226350" y="2492082"/>
              <a:ext cx="1662000" cy="1649255"/>
              <a:chOff x="1226350" y="2492021"/>
              <a:chExt cx="1662000" cy="1649255"/>
            </a:xfrm>
          </p:grpSpPr>
          <p:sp>
            <p:nvSpPr>
              <p:cNvPr id="3367" name="Google Shape;3367;p34"/>
              <p:cNvSpPr/>
              <p:nvPr/>
            </p:nvSpPr>
            <p:spPr>
              <a:xfrm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4"/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4"/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4"/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4"/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2" name="Google Shape;3372;p34"/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3373" name="Google Shape;3373;p34"/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4"/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4"/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4"/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4"/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8" name="Google Shape;3378;p34"/>
          <p:cNvGrpSpPr/>
          <p:nvPr/>
        </p:nvGrpSpPr>
        <p:grpSpPr>
          <a:xfrm>
            <a:off x="697954" y="3379796"/>
            <a:ext cx="807168" cy="812669"/>
            <a:chOff x="3098939" y="547752"/>
            <a:chExt cx="1657770" cy="1669068"/>
          </a:xfrm>
        </p:grpSpPr>
        <p:grpSp>
          <p:nvGrpSpPr>
            <p:cNvPr id="3379" name="Google Shape;3379;p34"/>
            <p:cNvGrpSpPr/>
            <p:nvPr/>
          </p:nvGrpSpPr>
          <p:grpSpPr>
            <a:xfrm>
              <a:off x="3098939" y="547752"/>
              <a:ext cx="1657770" cy="1669068"/>
              <a:chOff x="3098939" y="547752"/>
              <a:chExt cx="1657770" cy="1669068"/>
            </a:xfrm>
          </p:grpSpPr>
          <p:sp>
            <p:nvSpPr>
              <p:cNvPr id="3380" name="Google Shape;3380;p34"/>
              <p:cNvSpPr/>
              <p:nvPr/>
            </p:nvSpPr>
            <p:spPr>
              <a:xfrm>
                <a:off x="3098939" y="547752"/>
                <a:ext cx="1657770" cy="1669068"/>
              </a:xfrm>
              <a:custGeom>
                <a:avLst/>
                <a:gdLst/>
                <a:ahLst/>
                <a:cxnLst/>
                <a:rect l="l" t="t" r="r" b="b"/>
                <a:pathLst>
                  <a:path w="88191" h="88792" extrusionOk="0">
                    <a:moveTo>
                      <a:pt x="77304" y="27193"/>
                    </a:moveTo>
                    <a:cubicBezTo>
                      <a:pt x="77346" y="27193"/>
                      <a:pt x="77358" y="27230"/>
                      <a:pt x="77321" y="27342"/>
                    </a:cubicBezTo>
                    <a:lnTo>
                      <a:pt x="77321" y="27230"/>
                    </a:lnTo>
                    <a:cubicBezTo>
                      <a:pt x="77209" y="27399"/>
                      <a:pt x="77125" y="27455"/>
                      <a:pt x="77055" y="27455"/>
                    </a:cubicBezTo>
                    <a:cubicBezTo>
                      <a:pt x="76985" y="27455"/>
                      <a:pt x="76929" y="27399"/>
                      <a:pt x="76873" y="27342"/>
                    </a:cubicBezTo>
                    <a:cubicBezTo>
                      <a:pt x="77022" y="27342"/>
                      <a:pt x="77221" y="27193"/>
                      <a:pt x="77304" y="27193"/>
                    </a:cubicBezTo>
                    <a:close/>
                    <a:moveTo>
                      <a:pt x="10294" y="27267"/>
                    </a:moveTo>
                    <a:cubicBezTo>
                      <a:pt x="10327" y="27267"/>
                      <a:pt x="10368" y="27289"/>
                      <a:pt x="10422" y="27342"/>
                    </a:cubicBezTo>
                    <a:lnTo>
                      <a:pt x="10310" y="27342"/>
                    </a:lnTo>
                    <a:cubicBezTo>
                      <a:pt x="10452" y="27556"/>
                      <a:pt x="10414" y="27634"/>
                      <a:pt x="10310" y="27634"/>
                    </a:cubicBezTo>
                    <a:cubicBezTo>
                      <a:pt x="10250" y="27634"/>
                      <a:pt x="10168" y="27608"/>
                      <a:pt x="10086" y="27567"/>
                    </a:cubicBezTo>
                    <a:cubicBezTo>
                      <a:pt x="10171" y="27481"/>
                      <a:pt x="10191" y="27267"/>
                      <a:pt x="10294" y="27267"/>
                    </a:cubicBezTo>
                    <a:close/>
                    <a:moveTo>
                      <a:pt x="8068" y="29584"/>
                    </a:moveTo>
                    <a:cubicBezTo>
                      <a:pt x="8143" y="29584"/>
                      <a:pt x="8068" y="29633"/>
                      <a:pt x="8010" y="29633"/>
                    </a:cubicBezTo>
                    <a:cubicBezTo>
                      <a:pt x="7981" y="29633"/>
                      <a:pt x="7956" y="29621"/>
                      <a:pt x="7956" y="29584"/>
                    </a:cubicBezTo>
                    <a:close/>
                    <a:moveTo>
                      <a:pt x="12215" y="30368"/>
                    </a:moveTo>
                    <a:cubicBezTo>
                      <a:pt x="12215" y="30368"/>
                      <a:pt x="12327" y="30480"/>
                      <a:pt x="12327" y="30480"/>
                    </a:cubicBezTo>
                    <a:lnTo>
                      <a:pt x="12215" y="30480"/>
                    </a:lnTo>
                    <a:lnTo>
                      <a:pt x="12215" y="30368"/>
                    </a:lnTo>
                    <a:close/>
                    <a:moveTo>
                      <a:pt x="74071" y="70765"/>
                    </a:moveTo>
                    <a:lnTo>
                      <a:pt x="74071" y="70821"/>
                    </a:lnTo>
                    <a:cubicBezTo>
                      <a:pt x="74015" y="70821"/>
                      <a:pt x="74043" y="70793"/>
                      <a:pt x="74071" y="70765"/>
                    </a:cubicBezTo>
                    <a:close/>
                    <a:moveTo>
                      <a:pt x="75080" y="73847"/>
                    </a:moveTo>
                    <a:cubicBezTo>
                      <a:pt x="75080" y="73847"/>
                      <a:pt x="74930" y="73897"/>
                      <a:pt x="74864" y="73897"/>
                    </a:cubicBezTo>
                    <a:cubicBezTo>
                      <a:pt x="74831" y="73897"/>
                      <a:pt x="74818" y="73884"/>
                      <a:pt x="74856" y="73847"/>
                    </a:cubicBezTo>
                    <a:close/>
                    <a:moveTo>
                      <a:pt x="39781" y="82027"/>
                    </a:moveTo>
                    <a:cubicBezTo>
                      <a:pt x="39781" y="82027"/>
                      <a:pt x="39669" y="82139"/>
                      <a:pt x="39557" y="82251"/>
                    </a:cubicBezTo>
                    <a:cubicBezTo>
                      <a:pt x="39557" y="82139"/>
                      <a:pt x="39669" y="82027"/>
                      <a:pt x="39781" y="82027"/>
                    </a:cubicBezTo>
                    <a:close/>
                    <a:moveTo>
                      <a:pt x="36531" y="85613"/>
                    </a:moveTo>
                    <a:cubicBezTo>
                      <a:pt x="36531" y="85613"/>
                      <a:pt x="36531" y="85837"/>
                      <a:pt x="36419" y="85837"/>
                    </a:cubicBezTo>
                    <a:cubicBezTo>
                      <a:pt x="36419" y="85725"/>
                      <a:pt x="36419" y="85613"/>
                      <a:pt x="36531" y="85613"/>
                    </a:cubicBezTo>
                    <a:close/>
                    <a:moveTo>
                      <a:pt x="45608" y="0"/>
                    </a:moveTo>
                    <a:lnTo>
                      <a:pt x="45608" y="0"/>
                    </a:lnTo>
                    <a:cubicBezTo>
                      <a:pt x="44787" y="456"/>
                      <a:pt x="45229" y="987"/>
                      <a:pt x="44575" y="987"/>
                    </a:cubicBezTo>
                    <a:cubicBezTo>
                      <a:pt x="44425" y="987"/>
                      <a:pt x="44219" y="959"/>
                      <a:pt x="43927" y="897"/>
                    </a:cubicBezTo>
                    <a:cubicBezTo>
                      <a:pt x="43504" y="715"/>
                      <a:pt x="43064" y="640"/>
                      <a:pt x="42621" y="640"/>
                    </a:cubicBezTo>
                    <a:cubicBezTo>
                      <a:pt x="41423" y="640"/>
                      <a:pt x="40202" y="1190"/>
                      <a:pt x="39221" y="1681"/>
                    </a:cubicBezTo>
                    <a:cubicBezTo>
                      <a:pt x="39041" y="964"/>
                      <a:pt x="38701" y="717"/>
                      <a:pt x="38266" y="717"/>
                    </a:cubicBezTo>
                    <a:cubicBezTo>
                      <a:pt x="37343" y="717"/>
                      <a:pt x="35993" y="1829"/>
                      <a:pt x="34851" y="1905"/>
                    </a:cubicBezTo>
                    <a:cubicBezTo>
                      <a:pt x="31937" y="2802"/>
                      <a:pt x="35747" y="5155"/>
                      <a:pt x="33730" y="5603"/>
                    </a:cubicBezTo>
                    <a:cubicBezTo>
                      <a:pt x="34402" y="3922"/>
                      <a:pt x="32497" y="5491"/>
                      <a:pt x="33058" y="3922"/>
                    </a:cubicBezTo>
                    <a:cubicBezTo>
                      <a:pt x="33194" y="3649"/>
                      <a:pt x="33122" y="3542"/>
                      <a:pt x="32956" y="3542"/>
                    </a:cubicBezTo>
                    <a:cubicBezTo>
                      <a:pt x="32578" y="3542"/>
                      <a:pt x="31713" y="4093"/>
                      <a:pt x="31713" y="4483"/>
                    </a:cubicBezTo>
                    <a:cubicBezTo>
                      <a:pt x="30391" y="5658"/>
                      <a:pt x="28641" y="5806"/>
                      <a:pt x="26800" y="5806"/>
                    </a:cubicBezTo>
                    <a:cubicBezTo>
                      <a:pt x="26179" y="5806"/>
                      <a:pt x="25547" y="5789"/>
                      <a:pt x="24918" y="5789"/>
                    </a:cubicBezTo>
                    <a:cubicBezTo>
                      <a:pt x="23144" y="5789"/>
                      <a:pt x="21391" y="5923"/>
                      <a:pt x="19947" y="6948"/>
                    </a:cubicBezTo>
                    <a:cubicBezTo>
                      <a:pt x="19386" y="7284"/>
                      <a:pt x="16585" y="8629"/>
                      <a:pt x="17818" y="9077"/>
                    </a:cubicBezTo>
                    <a:cubicBezTo>
                      <a:pt x="17930" y="8993"/>
                      <a:pt x="18042" y="8958"/>
                      <a:pt x="18140" y="8958"/>
                    </a:cubicBezTo>
                    <a:cubicBezTo>
                      <a:pt x="18434" y="8958"/>
                      <a:pt x="18602" y="9273"/>
                      <a:pt x="18266" y="9525"/>
                    </a:cubicBezTo>
                    <a:cubicBezTo>
                      <a:pt x="17994" y="9453"/>
                      <a:pt x="17754" y="9418"/>
                      <a:pt x="17538" y="9418"/>
                    </a:cubicBezTo>
                    <a:cubicBezTo>
                      <a:pt x="16422" y="9418"/>
                      <a:pt x="15955" y="10340"/>
                      <a:pt x="15016" y="11654"/>
                    </a:cubicBezTo>
                    <a:cubicBezTo>
                      <a:pt x="14263" y="11654"/>
                      <a:pt x="14749" y="12894"/>
                      <a:pt x="13996" y="12894"/>
                    </a:cubicBezTo>
                    <a:cubicBezTo>
                      <a:pt x="13965" y="12894"/>
                      <a:pt x="13931" y="12891"/>
                      <a:pt x="13896" y="12887"/>
                    </a:cubicBezTo>
                    <a:cubicBezTo>
                      <a:pt x="12551" y="16697"/>
                      <a:pt x="8517" y="24989"/>
                      <a:pt x="6388" y="29808"/>
                    </a:cubicBezTo>
                    <a:cubicBezTo>
                      <a:pt x="6051" y="30256"/>
                      <a:pt x="6051" y="30704"/>
                      <a:pt x="5939" y="31152"/>
                    </a:cubicBezTo>
                    <a:cubicBezTo>
                      <a:pt x="4931" y="41686"/>
                      <a:pt x="0" y="58943"/>
                      <a:pt x="7732" y="63537"/>
                    </a:cubicBezTo>
                    <a:cubicBezTo>
                      <a:pt x="8181" y="63874"/>
                      <a:pt x="7732" y="64322"/>
                      <a:pt x="7732" y="64434"/>
                    </a:cubicBezTo>
                    <a:cubicBezTo>
                      <a:pt x="7655" y="64426"/>
                      <a:pt x="7585" y="64422"/>
                      <a:pt x="7522" y="64422"/>
                    </a:cubicBezTo>
                    <a:cubicBezTo>
                      <a:pt x="5783" y="64422"/>
                      <a:pt x="9200" y="67238"/>
                      <a:pt x="10041" y="67238"/>
                    </a:cubicBezTo>
                    <a:cubicBezTo>
                      <a:pt x="10057" y="67238"/>
                      <a:pt x="10072" y="67237"/>
                      <a:pt x="10086" y="67235"/>
                    </a:cubicBezTo>
                    <a:lnTo>
                      <a:pt x="10086" y="67235"/>
                    </a:lnTo>
                    <a:cubicBezTo>
                      <a:pt x="8181" y="70597"/>
                      <a:pt x="10534" y="74743"/>
                      <a:pt x="13223" y="77545"/>
                    </a:cubicBezTo>
                    <a:cubicBezTo>
                      <a:pt x="13531" y="78084"/>
                      <a:pt x="13813" y="78292"/>
                      <a:pt x="14032" y="78292"/>
                    </a:cubicBezTo>
                    <a:cubicBezTo>
                      <a:pt x="14450" y="78292"/>
                      <a:pt x="14638" y="77534"/>
                      <a:pt x="14344" y="76872"/>
                    </a:cubicBezTo>
                    <a:lnTo>
                      <a:pt x="14344" y="76872"/>
                    </a:lnTo>
                    <a:cubicBezTo>
                      <a:pt x="14081" y="77036"/>
                      <a:pt x="13886" y="77104"/>
                      <a:pt x="13764" y="77104"/>
                    </a:cubicBezTo>
                    <a:cubicBezTo>
                      <a:pt x="13468" y="77104"/>
                      <a:pt x="13598" y="76708"/>
                      <a:pt x="14232" y="76312"/>
                    </a:cubicBezTo>
                    <a:cubicBezTo>
                      <a:pt x="14386" y="76222"/>
                      <a:pt x="14534" y="76182"/>
                      <a:pt x="14674" y="76182"/>
                    </a:cubicBezTo>
                    <a:cubicBezTo>
                      <a:pt x="15750" y="76182"/>
                      <a:pt x="16293" y="78553"/>
                      <a:pt x="14904" y="78553"/>
                    </a:cubicBezTo>
                    <a:cubicBezTo>
                      <a:pt x="13855" y="78634"/>
                      <a:pt x="15481" y="79994"/>
                      <a:pt x="16053" y="79994"/>
                    </a:cubicBezTo>
                    <a:cubicBezTo>
                      <a:pt x="16275" y="79994"/>
                      <a:pt x="16338" y="79789"/>
                      <a:pt x="16025" y="79226"/>
                    </a:cubicBezTo>
                    <a:cubicBezTo>
                      <a:pt x="15883" y="77882"/>
                      <a:pt x="17482" y="77252"/>
                      <a:pt x="18822" y="77252"/>
                    </a:cubicBezTo>
                    <a:cubicBezTo>
                      <a:pt x="19606" y="77252"/>
                      <a:pt x="20300" y="77467"/>
                      <a:pt x="20507" y="77881"/>
                    </a:cubicBezTo>
                    <a:cubicBezTo>
                      <a:pt x="20347" y="77864"/>
                      <a:pt x="20207" y="77856"/>
                      <a:pt x="20086" y="77856"/>
                    </a:cubicBezTo>
                    <a:cubicBezTo>
                      <a:pt x="17989" y="77856"/>
                      <a:pt x="21482" y="80278"/>
                      <a:pt x="23180" y="80278"/>
                    </a:cubicBezTo>
                    <a:cubicBezTo>
                      <a:pt x="23309" y="80278"/>
                      <a:pt x="23428" y="80264"/>
                      <a:pt x="23533" y="80234"/>
                    </a:cubicBezTo>
                    <a:cubicBezTo>
                      <a:pt x="23657" y="80565"/>
                      <a:pt x="23827" y="80652"/>
                      <a:pt x="24003" y="80652"/>
                    </a:cubicBezTo>
                    <a:cubicBezTo>
                      <a:pt x="24196" y="80652"/>
                      <a:pt x="24397" y="80548"/>
                      <a:pt x="24553" y="80548"/>
                    </a:cubicBezTo>
                    <a:cubicBezTo>
                      <a:pt x="24641" y="80548"/>
                      <a:pt x="24714" y="80581"/>
                      <a:pt x="24765" y="80682"/>
                    </a:cubicBezTo>
                    <a:cubicBezTo>
                      <a:pt x="24653" y="81467"/>
                      <a:pt x="25550" y="81243"/>
                      <a:pt x="25886" y="81691"/>
                    </a:cubicBezTo>
                    <a:cubicBezTo>
                      <a:pt x="27567" y="82587"/>
                      <a:pt x="27903" y="81243"/>
                      <a:pt x="28575" y="83372"/>
                    </a:cubicBezTo>
                    <a:cubicBezTo>
                      <a:pt x="29206" y="82867"/>
                      <a:pt x="29796" y="82669"/>
                      <a:pt x="30349" y="82669"/>
                    </a:cubicBezTo>
                    <a:cubicBezTo>
                      <a:pt x="32251" y="82669"/>
                      <a:pt x="33696" y="85016"/>
                      <a:pt x="34738" y="85277"/>
                    </a:cubicBezTo>
                    <a:cubicBezTo>
                      <a:pt x="35104" y="85825"/>
                      <a:pt x="35735" y="86109"/>
                      <a:pt x="36361" y="86109"/>
                    </a:cubicBezTo>
                    <a:cubicBezTo>
                      <a:pt x="36886" y="86109"/>
                      <a:pt x="37406" y="85910"/>
                      <a:pt x="37764" y="85501"/>
                    </a:cubicBezTo>
                    <a:cubicBezTo>
                      <a:pt x="37892" y="86903"/>
                      <a:pt x="38744" y="87181"/>
                      <a:pt x="39724" y="87181"/>
                    </a:cubicBezTo>
                    <a:cubicBezTo>
                      <a:pt x="40369" y="87181"/>
                      <a:pt x="41069" y="87061"/>
                      <a:pt x="41654" y="87061"/>
                    </a:cubicBezTo>
                    <a:cubicBezTo>
                      <a:pt x="41742" y="87061"/>
                      <a:pt x="41828" y="87063"/>
                      <a:pt x="41910" y="87070"/>
                    </a:cubicBezTo>
                    <a:cubicBezTo>
                      <a:pt x="42488" y="88225"/>
                      <a:pt x="44242" y="88792"/>
                      <a:pt x="45951" y="88792"/>
                    </a:cubicBezTo>
                    <a:cubicBezTo>
                      <a:pt x="47226" y="88792"/>
                      <a:pt x="48476" y="88476"/>
                      <a:pt x="49194" y="87854"/>
                    </a:cubicBezTo>
                    <a:cubicBezTo>
                      <a:pt x="49552" y="87952"/>
                      <a:pt x="49915" y="87993"/>
                      <a:pt x="50278" y="87993"/>
                    </a:cubicBezTo>
                    <a:cubicBezTo>
                      <a:pt x="52162" y="87993"/>
                      <a:pt x="54063" y="86892"/>
                      <a:pt x="55405" y="86892"/>
                    </a:cubicBezTo>
                    <a:cubicBezTo>
                      <a:pt x="55587" y="86892"/>
                      <a:pt x="55758" y="86912"/>
                      <a:pt x="55918" y="86958"/>
                    </a:cubicBezTo>
                    <a:cubicBezTo>
                      <a:pt x="55963" y="86962"/>
                      <a:pt x="56006" y="86964"/>
                      <a:pt x="56049" y="86964"/>
                    </a:cubicBezTo>
                    <a:cubicBezTo>
                      <a:pt x="56984" y="86964"/>
                      <a:pt x="57347" y="85924"/>
                      <a:pt x="57985" y="85924"/>
                    </a:cubicBezTo>
                    <a:cubicBezTo>
                      <a:pt x="58040" y="85924"/>
                      <a:pt x="58098" y="85932"/>
                      <a:pt x="58159" y="85949"/>
                    </a:cubicBezTo>
                    <a:cubicBezTo>
                      <a:pt x="58281" y="86054"/>
                      <a:pt x="58398" y="86096"/>
                      <a:pt x="58512" y="86096"/>
                    </a:cubicBezTo>
                    <a:cubicBezTo>
                      <a:pt x="58989" y="86096"/>
                      <a:pt x="59430" y="85368"/>
                      <a:pt x="60078" y="85368"/>
                    </a:cubicBezTo>
                    <a:cubicBezTo>
                      <a:pt x="60276" y="85368"/>
                      <a:pt x="60493" y="85436"/>
                      <a:pt x="60736" y="85613"/>
                    </a:cubicBezTo>
                    <a:cubicBezTo>
                      <a:pt x="60826" y="85677"/>
                      <a:pt x="60895" y="85705"/>
                      <a:pt x="60949" y="85705"/>
                    </a:cubicBezTo>
                    <a:cubicBezTo>
                      <a:pt x="61260" y="85705"/>
                      <a:pt x="61050" y="84789"/>
                      <a:pt x="61301" y="84789"/>
                    </a:cubicBezTo>
                    <a:cubicBezTo>
                      <a:pt x="61385" y="84789"/>
                      <a:pt x="61521" y="84891"/>
                      <a:pt x="61745" y="85165"/>
                    </a:cubicBezTo>
                    <a:cubicBezTo>
                      <a:pt x="61866" y="85191"/>
                      <a:pt x="61951" y="85204"/>
                      <a:pt x="62010" y="85204"/>
                    </a:cubicBezTo>
                    <a:cubicBezTo>
                      <a:pt x="62441" y="85204"/>
                      <a:pt x="61431" y="84537"/>
                      <a:pt x="62417" y="84044"/>
                    </a:cubicBezTo>
                    <a:cubicBezTo>
                      <a:pt x="64210" y="83820"/>
                      <a:pt x="67572" y="83708"/>
                      <a:pt x="69028" y="82027"/>
                    </a:cubicBezTo>
                    <a:cubicBezTo>
                      <a:pt x="69028" y="82228"/>
                      <a:pt x="69210" y="82339"/>
                      <a:pt x="69419" y="82339"/>
                    </a:cubicBezTo>
                    <a:cubicBezTo>
                      <a:pt x="69676" y="82339"/>
                      <a:pt x="69975" y="82173"/>
                      <a:pt x="70037" y="81803"/>
                    </a:cubicBezTo>
                    <a:cubicBezTo>
                      <a:pt x="70709" y="81355"/>
                      <a:pt x="72166" y="81915"/>
                      <a:pt x="73063" y="80682"/>
                    </a:cubicBezTo>
                    <a:cubicBezTo>
                      <a:pt x="73399" y="79898"/>
                      <a:pt x="75304" y="78665"/>
                      <a:pt x="74743" y="76536"/>
                    </a:cubicBezTo>
                    <a:cubicBezTo>
                      <a:pt x="76200" y="75303"/>
                      <a:pt x="77433" y="73847"/>
                      <a:pt x="78441" y="72278"/>
                    </a:cubicBezTo>
                    <a:cubicBezTo>
                      <a:pt x="80683" y="70709"/>
                      <a:pt x="82476" y="68468"/>
                      <a:pt x="83372" y="65779"/>
                    </a:cubicBezTo>
                    <a:cubicBezTo>
                      <a:pt x="84156" y="65106"/>
                      <a:pt x="84268" y="63537"/>
                      <a:pt x="84941" y="62753"/>
                    </a:cubicBezTo>
                    <a:cubicBezTo>
                      <a:pt x="85097" y="62812"/>
                      <a:pt x="85212" y="62836"/>
                      <a:pt x="85294" y="62836"/>
                    </a:cubicBezTo>
                    <a:cubicBezTo>
                      <a:pt x="85681" y="62836"/>
                      <a:pt x="85311" y="62285"/>
                      <a:pt x="84941" y="62193"/>
                    </a:cubicBezTo>
                    <a:cubicBezTo>
                      <a:pt x="86398" y="61184"/>
                      <a:pt x="86286" y="60064"/>
                      <a:pt x="86622" y="58271"/>
                    </a:cubicBezTo>
                    <a:cubicBezTo>
                      <a:pt x="86958" y="55693"/>
                      <a:pt x="86173" y="54461"/>
                      <a:pt x="86286" y="52668"/>
                    </a:cubicBezTo>
                    <a:cubicBezTo>
                      <a:pt x="86622" y="51771"/>
                      <a:pt x="87518" y="49642"/>
                      <a:pt x="86622" y="49082"/>
                    </a:cubicBezTo>
                    <a:cubicBezTo>
                      <a:pt x="87182" y="48409"/>
                      <a:pt x="88191" y="46617"/>
                      <a:pt x="87182" y="45944"/>
                    </a:cubicBezTo>
                    <a:cubicBezTo>
                      <a:pt x="85925" y="45557"/>
                      <a:pt x="87505" y="43168"/>
                      <a:pt x="86234" y="43168"/>
                    </a:cubicBezTo>
                    <a:cubicBezTo>
                      <a:pt x="86032" y="43168"/>
                      <a:pt x="85758" y="43229"/>
                      <a:pt x="85389" y="43367"/>
                    </a:cubicBezTo>
                    <a:cubicBezTo>
                      <a:pt x="85389" y="42470"/>
                      <a:pt x="86846" y="42022"/>
                      <a:pt x="85837" y="40789"/>
                    </a:cubicBezTo>
                    <a:cubicBezTo>
                      <a:pt x="85277" y="40341"/>
                      <a:pt x="86510" y="40005"/>
                      <a:pt x="85613" y="39557"/>
                    </a:cubicBezTo>
                    <a:lnTo>
                      <a:pt x="85613" y="39557"/>
                    </a:lnTo>
                    <a:cubicBezTo>
                      <a:pt x="84829" y="39669"/>
                      <a:pt x="85837" y="40789"/>
                      <a:pt x="84941" y="40902"/>
                    </a:cubicBezTo>
                    <a:cubicBezTo>
                      <a:pt x="83596" y="40005"/>
                      <a:pt x="85501" y="39109"/>
                      <a:pt x="85389" y="38436"/>
                    </a:cubicBezTo>
                    <a:cubicBezTo>
                      <a:pt x="85389" y="38085"/>
                      <a:pt x="85298" y="37979"/>
                      <a:pt x="85174" y="37979"/>
                    </a:cubicBezTo>
                    <a:cubicBezTo>
                      <a:pt x="84982" y="37979"/>
                      <a:pt x="84713" y="38237"/>
                      <a:pt x="84592" y="38237"/>
                    </a:cubicBezTo>
                    <a:cubicBezTo>
                      <a:pt x="84493" y="38237"/>
                      <a:pt x="84493" y="38063"/>
                      <a:pt x="84717" y="37428"/>
                    </a:cubicBezTo>
                    <a:cubicBezTo>
                      <a:pt x="84941" y="36083"/>
                      <a:pt x="84605" y="34738"/>
                      <a:pt x="83596" y="33730"/>
                    </a:cubicBezTo>
                    <a:cubicBezTo>
                      <a:pt x="85277" y="33057"/>
                      <a:pt x="81019" y="30704"/>
                      <a:pt x="83372" y="30480"/>
                    </a:cubicBezTo>
                    <a:cubicBezTo>
                      <a:pt x="83484" y="29920"/>
                      <a:pt x="81019" y="29135"/>
                      <a:pt x="82924" y="28351"/>
                    </a:cubicBezTo>
                    <a:cubicBezTo>
                      <a:pt x="82924" y="27342"/>
                      <a:pt x="82588" y="26446"/>
                      <a:pt x="81915" y="25774"/>
                    </a:cubicBezTo>
                    <a:lnTo>
                      <a:pt x="81915" y="25774"/>
                    </a:lnTo>
                    <a:cubicBezTo>
                      <a:pt x="82046" y="25861"/>
                      <a:pt x="82148" y="25899"/>
                      <a:pt x="82227" y="25899"/>
                    </a:cubicBezTo>
                    <a:cubicBezTo>
                      <a:pt x="82753" y="25899"/>
                      <a:pt x="82193" y="24176"/>
                      <a:pt x="81803" y="23981"/>
                    </a:cubicBezTo>
                    <a:cubicBezTo>
                      <a:pt x="81534" y="24192"/>
                      <a:pt x="81328" y="24278"/>
                      <a:pt x="81163" y="24278"/>
                    </a:cubicBezTo>
                    <a:cubicBezTo>
                      <a:pt x="80434" y="24278"/>
                      <a:pt x="80522" y="22590"/>
                      <a:pt x="79615" y="22590"/>
                    </a:cubicBezTo>
                    <a:cubicBezTo>
                      <a:pt x="79532" y="22590"/>
                      <a:pt x="79440" y="22605"/>
                      <a:pt x="79338" y="22636"/>
                    </a:cubicBezTo>
                    <a:cubicBezTo>
                      <a:pt x="79338" y="21934"/>
                      <a:pt x="80683" y="19619"/>
                      <a:pt x="79764" y="19619"/>
                    </a:cubicBezTo>
                    <a:cubicBezTo>
                      <a:pt x="79655" y="19619"/>
                      <a:pt x="79515" y="19652"/>
                      <a:pt x="79338" y="19723"/>
                    </a:cubicBezTo>
                    <a:cubicBezTo>
                      <a:pt x="80571" y="18154"/>
                      <a:pt x="77433" y="18826"/>
                      <a:pt x="78329" y="17145"/>
                    </a:cubicBezTo>
                    <a:cubicBezTo>
                      <a:pt x="78553" y="15576"/>
                      <a:pt x="75864" y="16025"/>
                      <a:pt x="76088" y="15128"/>
                    </a:cubicBezTo>
                    <a:cubicBezTo>
                      <a:pt x="76985" y="14904"/>
                      <a:pt x="75528" y="14680"/>
                      <a:pt x="75640" y="14120"/>
                    </a:cubicBezTo>
                    <a:cubicBezTo>
                      <a:pt x="73119" y="11270"/>
                      <a:pt x="67170" y="6492"/>
                      <a:pt x="63555" y="6492"/>
                    </a:cubicBezTo>
                    <a:cubicBezTo>
                      <a:pt x="63473" y="6492"/>
                      <a:pt x="63393" y="6495"/>
                      <a:pt x="63313" y="6500"/>
                    </a:cubicBezTo>
                    <a:cubicBezTo>
                      <a:pt x="61134" y="5566"/>
                      <a:pt x="57128" y="2517"/>
                      <a:pt x="54412" y="2517"/>
                    </a:cubicBezTo>
                    <a:cubicBezTo>
                      <a:pt x="54195" y="2517"/>
                      <a:pt x="53987" y="2536"/>
                      <a:pt x="53788" y="2578"/>
                    </a:cubicBezTo>
                    <a:cubicBezTo>
                      <a:pt x="53059" y="1994"/>
                      <a:pt x="50570" y="650"/>
                      <a:pt x="49047" y="650"/>
                    </a:cubicBezTo>
                    <a:cubicBezTo>
                      <a:pt x="48232" y="650"/>
                      <a:pt x="47693" y="1035"/>
                      <a:pt x="47849" y="2129"/>
                    </a:cubicBezTo>
                    <a:cubicBezTo>
                      <a:pt x="47976" y="2090"/>
                      <a:pt x="48090" y="2073"/>
                      <a:pt x="48191" y="2073"/>
                    </a:cubicBezTo>
                    <a:cubicBezTo>
                      <a:pt x="49262" y="2073"/>
                      <a:pt x="49004" y="4044"/>
                      <a:pt x="48186" y="4146"/>
                    </a:cubicBezTo>
                    <a:cubicBezTo>
                      <a:pt x="44936" y="3362"/>
                      <a:pt x="47065" y="2129"/>
                      <a:pt x="45608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4"/>
              <p:cNvSpPr/>
              <p:nvPr/>
            </p:nvSpPr>
            <p:spPr>
              <a:xfrm>
                <a:off x="3505296" y="2083727"/>
                <a:ext cx="57558" cy="22463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5" extrusionOk="0">
                    <a:moveTo>
                      <a:pt x="1101" y="0"/>
                    </a:moveTo>
                    <a:cubicBezTo>
                      <a:pt x="419" y="0"/>
                      <a:pt x="0" y="481"/>
                      <a:pt x="586" y="481"/>
                    </a:cubicBezTo>
                    <a:cubicBezTo>
                      <a:pt x="694" y="481"/>
                      <a:pt x="837" y="465"/>
                      <a:pt x="1018" y="426"/>
                    </a:cubicBezTo>
                    <a:cubicBezTo>
                      <a:pt x="1018" y="999"/>
                      <a:pt x="1317" y="1194"/>
                      <a:pt x="1650" y="1194"/>
                    </a:cubicBezTo>
                    <a:cubicBezTo>
                      <a:pt x="2293" y="1194"/>
                      <a:pt x="3061" y="462"/>
                      <a:pt x="2027" y="314"/>
                    </a:cubicBezTo>
                    <a:cubicBezTo>
                      <a:pt x="1708" y="82"/>
                      <a:pt x="1382" y="0"/>
                      <a:pt x="110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4"/>
              <p:cNvSpPr/>
              <p:nvPr/>
            </p:nvSpPr>
            <p:spPr>
              <a:xfrm>
                <a:off x="3561311" y="2093840"/>
                <a:ext cx="43178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65" extrusionOk="0">
                    <a:moveTo>
                      <a:pt x="1064" y="0"/>
                    </a:moveTo>
                    <a:lnTo>
                      <a:pt x="1064" y="0"/>
                    </a:lnTo>
                    <a:cubicBezTo>
                      <a:pt x="0" y="152"/>
                      <a:pt x="688" y="665"/>
                      <a:pt x="1416" y="665"/>
                    </a:cubicBezTo>
                    <a:cubicBezTo>
                      <a:pt x="1761" y="665"/>
                      <a:pt x="2116" y="549"/>
                      <a:pt x="2296" y="224"/>
                    </a:cubicBezTo>
                    <a:lnTo>
                      <a:pt x="2296" y="224"/>
                    </a:lnTo>
                    <a:cubicBezTo>
                      <a:pt x="2176" y="254"/>
                      <a:pt x="2056" y="268"/>
                      <a:pt x="1938" y="268"/>
                    </a:cubicBezTo>
                    <a:cubicBezTo>
                      <a:pt x="1616" y="268"/>
                      <a:pt x="1310" y="164"/>
                      <a:pt x="1064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4"/>
              <p:cNvSpPr/>
              <p:nvPr/>
            </p:nvSpPr>
            <p:spPr>
              <a:xfrm>
                <a:off x="3442269" y="2061058"/>
                <a:ext cx="25301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21" extrusionOk="0">
                    <a:moveTo>
                      <a:pt x="499" y="1"/>
                    </a:moveTo>
                    <a:cubicBezTo>
                      <a:pt x="374" y="1"/>
                      <a:pt x="225" y="26"/>
                      <a:pt x="1" y="63"/>
                    </a:cubicBezTo>
                    <a:cubicBezTo>
                      <a:pt x="334" y="230"/>
                      <a:pt x="605" y="520"/>
                      <a:pt x="953" y="520"/>
                    </a:cubicBezTo>
                    <a:cubicBezTo>
                      <a:pt x="1073" y="520"/>
                      <a:pt x="1202" y="486"/>
                      <a:pt x="1346" y="399"/>
                    </a:cubicBezTo>
                    <a:cubicBezTo>
                      <a:pt x="897" y="101"/>
                      <a:pt x="748" y="1"/>
                      <a:pt x="49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4"/>
              <p:cNvSpPr/>
              <p:nvPr/>
            </p:nvSpPr>
            <p:spPr>
              <a:xfrm>
                <a:off x="3490728" y="2076847"/>
                <a:ext cx="15771" cy="15376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18" extrusionOk="0">
                    <a:moveTo>
                      <a:pt x="312" y="1"/>
                    </a:moveTo>
                    <a:cubicBezTo>
                      <a:pt x="285" y="1"/>
                      <a:pt x="256" y="3"/>
                      <a:pt x="224" y="8"/>
                    </a:cubicBezTo>
                    <a:cubicBezTo>
                      <a:pt x="0" y="120"/>
                      <a:pt x="112" y="456"/>
                      <a:pt x="0" y="680"/>
                    </a:cubicBezTo>
                    <a:cubicBezTo>
                      <a:pt x="59" y="777"/>
                      <a:pt x="127" y="817"/>
                      <a:pt x="196" y="817"/>
                    </a:cubicBezTo>
                    <a:cubicBezTo>
                      <a:pt x="510" y="817"/>
                      <a:pt x="839" y="1"/>
                      <a:pt x="312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4"/>
              <p:cNvSpPr/>
              <p:nvPr/>
            </p:nvSpPr>
            <p:spPr>
              <a:xfrm>
                <a:off x="3436611" y="2008200"/>
                <a:ext cx="9887" cy="53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82" extrusionOk="0">
                    <a:moveTo>
                      <a:pt x="292" y="0"/>
                    </a:moveTo>
                    <a:cubicBezTo>
                      <a:pt x="209" y="0"/>
                      <a:pt x="124" y="27"/>
                      <a:pt x="78" y="74"/>
                    </a:cubicBezTo>
                    <a:cubicBezTo>
                      <a:pt x="0" y="151"/>
                      <a:pt x="190" y="282"/>
                      <a:pt x="351" y="282"/>
                    </a:cubicBezTo>
                    <a:cubicBezTo>
                      <a:pt x="424" y="282"/>
                      <a:pt x="491" y="255"/>
                      <a:pt x="526" y="186"/>
                    </a:cubicBezTo>
                    <a:cubicBezTo>
                      <a:pt x="526" y="55"/>
                      <a:pt x="411" y="0"/>
                      <a:pt x="29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4"/>
              <p:cNvSpPr/>
              <p:nvPr/>
            </p:nvSpPr>
            <p:spPr>
              <a:xfrm>
                <a:off x="4663970" y="1126123"/>
                <a:ext cx="4248" cy="481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56" extrusionOk="0">
                    <a:moveTo>
                      <a:pt x="179" y="1"/>
                    </a:moveTo>
                    <a:cubicBezTo>
                      <a:pt x="113" y="1"/>
                      <a:pt x="1" y="80"/>
                      <a:pt x="1" y="159"/>
                    </a:cubicBezTo>
                    <a:cubicBezTo>
                      <a:pt x="1" y="229"/>
                      <a:pt x="23" y="255"/>
                      <a:pt x="52" y="255"/>
                    </a:cubicBezTo>
                    <a:cubicBezTo>
                      <a:pt x="118" y="255"/>
                      <a:pt x="225" y="125"/>
                      <a:pt x="225" y="47"/>
                    </a:cubicBezTo>
                    <a:cubicBezTo>
                      <a:pt x="225" y="14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4"/>
              <p:cNvSpPr/>
              <p:nvPr/>
            </p:nvSpPr>
            <p:spPr>
              <a:xfrm>
                <a:off x="3374862" y="2009929"/>
                <a:ext cx="6354" cy="597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18" extrusionOk="0">
                    <a:moveTo>
                      <a:pt x="179" y="1"/>
                    </a:moveTo>
                    <a:cubicBezTo>
                      <a:pt x="113" y="1"/>
                      <a:pt x="1" y="159"/>
                      <a:pt x="1" y="318"/>
                    </a:cubicBezTo>
                    <a:cubicBezTo>
                      <a:pt x="113" y="318"/>
                      <a:pt x="337" y="318"/>
                      <a:pt x="225" y="94"/>
                    </a:cubicBezTo>
                    <a:cubicBezTo>
                      <a:pt x="225" y="28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4"/>
              <p:cNvSpPr/>
              <p:nvPr/>
            </p:nvSpPr>
            <p:spPr>
              <a:xfrm>
                <a:off x="3829847" y="558278"/>
                <a:ext cx="5470" cy="35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7" extrusionOk="0">
                    <a:moveTo>
                      <a:pt x="225" y="1"/>
                    </a:moveTo>
                    <a:cubicBezTo>
                      <a:pt x="225" y="1"/>
                      <a:pt x="1" y="1"/>
                      <a:pt x="1" y="113"/>
                    </a:cubicBezTo>
                    <a:cubicBezTo>
                      <a:pt x="1" y="159"/>
                      <a:pt x="58" y="186"/>
                      <a:pt x="118" y="186"/>
                    </a:cubicBezTo>
                    <a:cubicBezTo>
                      <a:pt x="202" y="186"/>
                      <a:pt x="290" y="132"/>
                      <a:pt x="225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4"/>
              <p:cNvSpPr/>
              <p:nvPr/>
            </p:nvSpPr>
            <p:spPr>
              <a:xfrm>
                <a:off x="4735587" y="1459811"/>
                <a:ext cx="2124" cy="15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1" y="1"/>
                    </a:moveTo>
                    <a:cubicBezTo>
                      <a:pt x="57" y="57"/>
                      <a:pt x="85" y="85"/>
                      <a:pt x="99" y="85"/>
                    </a:cubicBezTo>
                    <a:cubicBezTo>
                      <a:pt x="113" y="85"/>
                      <a:pt x="113" y="57"/>
                      <a:pt x="113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0" name="Google Shape;3390;p34"/>
            <p:cNvGrpSpPr/>
            <p:nvPr/>
          </p:nvGrpSpPr>
          <p:grpSpPr>
            <a:xfrm rot="10800000">
              <a:off x="3267534" y="717413"/>
              <a:ext cx="1320580" cy="1329746"/>
              <a:chOff x="3098939" y="547752"/>
              <a:chExt cx="1657770" cy="1669068"/>
            </a:xfrm>
          </p:grpSpPr>
          <p:sp>
            <p:nvSpPr>
              <p:cNvPr id="3391" name="Google Shape;3391;p34"/>
              <p:cNvSpPr/>
              <p:nvPr/>
            </p:nvSpPr>
            <p:spPr>
              <a:xfrm>
                <a:off x="3098939" y="547752"/>
                <a:ext cx="1657770" cy="1669068"/>
              </a:xfrm>
              <a:custGeom>
                <a:avLst/>
                <a:gdLst/>
                <a:ahLst/>
                <a:cxnLst/>
                <a:rect l="l" t="t" r="r" b="b"/>
                <a:pathLst>
                  <a:path w="88191" h="88792" extrusionOk="0">
                    <a:moveTo>
                      <a:pt x="77304" y="27193"/>
                    </a:moveTo>
                    <a:cubicBezTo>
                      <a:pt x="77346" y="27193"/>
                      <a:pt x="77358" y="27230"/>
                      <a:pt x="77321" y="27342"/>
                    </a:cubicBezTo>
                    <a:lnTo>
                      <a:pt x="77321" y="27230"/>
                    </a:lnTo>
                    <a:cubicBezTo>
                      <a:pt x="77209" y="27399"/>
                      <a:pt x="77125" y="27455"/>
                      <a:pt x="77055" y="27455"/>
                    </a:cubicBezTo>
                    <a:cubicBezTo>
                      <a:pt x="76985" y="27455"/>
                      <a:pt x="76929" y="27399"/>
                      <a:pt x="76873" y="27342"/>
                    </a:cubicBezTo>
                    <a:cubicBezTo>
                      <a:pt x="77022" y="27342"/>
                      <a:pt x="77221" y="27193"/>
                      <a:pt x="77304" y="27193"/>
                    </a:cubicBezTo>
                    <a:close/>
                    <a:moveTo>
                      <a:pt x="10294" y="27267"/>
                    </a:moveTo>
                    <a:cubicBezTo>
                      <a:pt x="10327" y="27267"/>
                      <a:pt x="10368" y="27289"/>
                      <a:pt x="10422" y="27342"/>
                    </a:cubicBezTo>
                    <a:lnTo>
                      <a:pt x="10310" y="27342"/>
                    </a:lnTo>
                    <a:cubicBezTo>
                      <a:pt x="10452" y="27556"/>
                      <a:pt x="10414" y="27634"/>
                      <a:pt x="10310" y="27634"/>
                    </a:cubicBezTo>
                    <a:cubicBezTo>
                      <a:pt x="10250" y="27634"/>
                      <a:pt x="10168" y="27608"/>
                      <a:pt x="10086" y="27567"/>
                    </a:cubicBezTo>
                    <a:cubicBezTo>
                      <a:pt x="10171" y="27481"/>
                      <a:pt x="10191" y="27267"/>
                      <a:pt x="10294" y="27267"/>
                    </a:cubicBezTo>
                    <a:close/>
                    <a:moveTo>
                      <a:pt x="8068" y="29584"/>
                    </a:moveTo>
                    <a:cubicBezTo>
                      <a:pt x="8143" y="29584"/>
                      <a:pt x="8068" y="29633"/>
                      <a:pt x="8010" y="29633"/>
                    </a:cubicBezTo>
                    <a:cubicBezTo>
                      <a:pt x="7981" y="29633"/>
                      <a:pt x="7956" y="29621"/>
                      <a:pt x="7956" y="29584"/>
                    </a:cubicBezTo>
                    <a:close/>
                    <a:moveTo>
                      <a:pt x="12215" y="30368"/>
                    </a:moveTo>
                    <a:cubicBezTo>
                      <a:pt x="12215" y="30368"/>
                      <a:pt x="12327" y="30480"/>
                      <a:pt x="12327" y="30480"/>
                    </a:cubicBezTo>
                    <a:lnTo>
                      <a:pt x="12215" y="30480"/>
                    </a:lnTo>
                    <a:lnTo>
                      <a:pt x="12215" y="30368"/>
                    </a:lnTo>
                    <a:close/>
                    <a:moveTo>
                      <a:pt x="74071" y="70765"/>
                    </a:moveTo>
                    <a:lnTo>
                      <a:pt x="74071" y="70821"/>
                    </a:lnTo>
                    <a:cubicBezTo>
                      <a:pt x="74015" y="70821"/>
                      <a:pt x="74043" y="70793"/>
                      <a:pt x="74071" y="70765"/>
                    </a:cubicBezTo>
                    <a:close/>
                    <a:moveTo>
                      <a:pt x="75080" y="73847"/>
                    </a:moveTo>
                    <a:cubicBezTo>
                      <a:pt x="75080" y="73847"/>
                      <a:pt x="74930" y="73897"/>
                      <a:pt x="74864" y="73897"/>
                    </a:cubicBezTo>
                    <a:cubicBezTo>
                      <a:pt x="74831" y="73897"/>
                      <a:pt x="74818" y="73884"/>
                      <a:pt x="74856" y="73847"/>
                    </a:cubicBezTo>
                    <a:close/>
                    <a:moveTo>
                      <a:pt x="39781" y="82027"/>
                    </a:moveTo>
                    <a:cubicBezTo>
                      <a:pt x="39781" y="82027"/>
                      <a:pt x="39669" y="82139"/>
                      <a:pt x="39557" y="82251"/>
                    </a:cubicBezTo>
                    <a:cubicBezTo>
                      <a:pt x="39557" y="82139"/>
                      <a:pt x="39669" y="82027"/>
                      <a:pt x="39781" y="82027"/>
                    </a:cubicBezTo>
                    <a:close/>
                    <a:moveTo>
                      <a:pt x="36531" y="85613"/>
                    </a:moveTo>
                    <a:cubicBezTo>
                      <a:pt x="36531" y="85613"/>
                      <a:pt x="36531" y="85837"/>
                      <a:pt x="36419" y="85837"/>
                    </a:cubicBezTo>
                    <a:cubicBezTo>
                      <a:pt x="36419" y="85725"/>
                      <a:pt x="36419" y="85613"/>
                      <a:pt x="36531" y="85613"/>
                    </a:cubicBezTo>
                    <a:close/>
                    <a:moveTo>
                      <a:pt x="45608" y="0"/>
                    </a:moveTo>
                    <a:lnTo>
                      <a:pt x="45608" y="0"/>
                    </a:lnTo>
                    <a:cubicBezTo>
                      <a:pt x="44787" y="456"/>
                      <a:pt x="45229" y="987"/>
                      <a:pt x="44575" y="987"/>
                    </a:cubicBezTo>
                    <a:cubicBezTo>
                      <a:pt x="44425" y="987"/>
                      <a:pt x="44219" y="959"/>
                      <a:pt x="43927" y="897"/>
                    </a:cubicBezTo>
                    <a:cubicBezTo>
                      <a:pt x="43504" y="715"/>
                      <a:pt x="43064" y="640"/>
                      <a:pt x="42621" y="640"/>
                    </a:cubicBezTo>
                    <a:cubicBezTo>
                      <a:pt x="41423" y="640"/>
                      <a:pt x="40202" y="1190"/>
                      <a:pt x="39221" y="1681"/>
                    </a:cubicBezTo>
                    <a:cubicBezTo>
                      <a:pt x="39041" y="964"/>
                      <a:pt x="38701" y="717"/>
                      <a:pt x="38266" y="717"/>
                    </a:cubicBezTo>
                    <a:cubicBezTo>
                      <a:pt x="37343" y="717"/>
                      <a:pt x="35993" y="1829"/>
                      <a:pt x="34851" y="1905"/>
                    </a:cubicBezTo>
                    <a:cubicBezTo>
                      <a:pt x="31937" y="2802"/>
                      <a:pt x="35747" y="5155"/>
                      <a:pt x="33730" y="5603"/>
                    </a:cubicBezTo>
                    <a:cubicBezTo>
                      <a:pt x="34402" y="3922"/>
                      <a:pt x="32497" y="5491"/>
                      <a:pt x="33058" y="3922"/>
                    </a:cubicBezTo>
                    <a:cubicBezTo>
                      <a:pt x="33194" y="3649"/>
                      <a:pt x="33122" y="3542"/>
                      <a:pt x="32956" y="3542"/>
                    </a:cubicBezTo>
                    <a:cubicBezTo>
                      <a:pt x="32578" y="3542"/>
                      <a:pt x="31713" y="4093"/>
                      <a:pt x="31713" y="4483"/>
                    </a:cubicBezTo>
                    <a:cubicBezTo>
                      <a:pt x="30391" y="5658"/>
                      <a:pt x="28641" y="5806"/>
                      <a:pt x="26800" y="5806"/>
                    </a:cubicBezTo>
                    <a:cubicBezTo>
                      <a:pt x="26179" y="5806"/>
                      <a:pt x="25547" y="5789"/>
                      <a:pt x="24918" y="5789"/>
                    </a:cubicBezTo>
                    <a:cubicBezTo>
                      <a:pt x="23144" y="5789"/>
                      <a:pt x="21391" y="5923"/>
                      <a:pt x="19947" y="6948"/>
                    </a:cubicBezTo>
                    <a:cubicBezTo>
                      <a:pt x="19386" y="7284"/>
                      <a:pt x="16585" y="8629"/>
                      <a:pt x="17818" y="9077"/>
                    </a:cubicBezTo>
                    <a:cubicBezTo>
                      <a:pt x="17930" y="8993"/>
                      <a:pt x="18042" y="8958"/>
                      <a:pt x="18140" y="8958"/>
                    </a:cubicBezTo>
                    <a:cubicBezTo>
                      <a:pt x="18434" y="8958"/>
                      <a:pt x="18602" y="9273"/>
                      <a:pt x="18266" y="9525"/>
                    </a:cubicBezTo>
                    <a:cubicBezTo>
                      <a:pt x="17994" y="9453"/>
                      <a:pt x="17754" y="9418"/>
                      <a:pt x="17538" y="9418"/>
                    </a:cubicBezTo>
                    <a:cubicBezTo>
                      <a:pt x="16422" y="9418"/>
                      <a:pt x="15955" y="10340"/>
                      <a:pt x="15016" y="11654"/>
                    </a:cubicBezTo>
                    <a:cubicBezTo>
                      <a:pt x="14263" y="11654"/>
                      <a:pt x="14749" y="12894"/>
                      <a:pt x="13996" y="12894"/>
                    </a:cubicBezTo>
                    <a:cubicBezTo>
                      <a:pt x="13965" y="12894"/>
                      <a:pt x="13931" y="12891"/>
                      <a:pt x="13896" y="12887"/>
                    </a:cubicBezTo>
                    <a:cubicBezTo>
                      <a:pt x="12551" y="16697"/>
                      <a:pt x="8517" y="24989"/>
                      <a:pt x="6388" y="29808"/>
                    </a:cubicBezTo>
                    <a:cubicBezTo>
                      <a:pt x="6051" y="30256"/>
                      <a:pt x="6051" y="30704"/>
                      <a:pt x="5939" y="31152"/>
                    </a:cubicBezTo>
                    <a:cubicBezTo>
                      <a:pt x="4931" y="41686"/>
                      <a:pt x="0" y="58943"/>
                      <a:pt x="7732" y="63537"/>
                    </a:cubicBezTo>
                    <a:cubicBezTo>
                      <a:pt x="8181" y="63874"/>
                      <a:pt x="7732" y="64322"/>
                      <a:pt x="7732" y="64434"/>
                    </a:cubicBezTo>
                    <a:cubicBezTo>
                      <a:pt x="7655" y="64426"/>
                      <a:pt x="7585" y="64422"/>
                      <a:pt x="7522" y="64422"/>
                    </a:cubicBezTo>
                    <a:cubicBezTo>
                      <a:pt x="5783" y="64422"/>
                      <a:pt x="9200" y="67238"/>
                      <a:pt x="10041" y="67238"/>
                    </a:cubicBezTo>
                    <a:cubicBezTo>
                      <a:pt x="10057" y="67238"/>
                      <a:pt x="10072" y="67237"/>
                      <a:pt x="10086" y="67235"/>
                    </a:cubicBezTo>
                    <a:lnTo>
                      <a:pt x="10086" y="67235"/>
                    </a:lnTo>
                    <a:cubicBezTo>
                      <a:pt x="8181" y="70597"/>
                      <a:pt x="10534" y="74743"/>
                      <a:pt x="13223" y="77545"/>
                    </a:cubicBezTo>
                    <a:cubicBezTo>
                      <a:pt x="13531" y="78084"/>
                      <a:pt x="13813" y="78292"/>
                      <a:pt x="14032" y="78292"/>
                    </a:cubicBezTo>
                    <a:cubicBezTo>
                      <a:pt x="14450" y="78292"/>
                      <a:pt x="14638" y="77534"/>
                      <a:pt x="14344" y="76872"/>
                    </a:cubicBezTo>
                    <a:lnTo>
                      <a:pt x="14344" y="76872"/>
                    </a:lnTo>
                    <a:cubicBezTo>
                      <a:pt x="14081" y="77036"/>
                      <a:pt x="13886" y="77104"/>
                      <a:pt x="13764" y="77104"/>
                    </a:cubicBezTo>
                    <a:cubicBezTo>
                      <a:pt x="13468" y="77104"/>
                      <a:pt x="13598" y="76708"/>
                      <a:pt x="14232" y="76312"/>
                    </a:cubicBezTo>
                    <a:cubicBezTo>
                      <a:pt x="14386" y="76222"/>
                      <a:pt x="14534" y="76182"/>
                      <a:pt x="14674" y="76182"/>
                    </a:cubicBezTo>
                    <a:cubicBezTo>
                      <a:pt x="15750" y="76182"/>
                      <a:pt x="16293" y="78553"/>
                      <a:pt x="14904" y="78553"/>
                    </a:cubicBezTo>
                    <a:cubicBezTo>
                      <a:pt x="13855" y="78634"/>
                      <a:pt x="15481" y="79994"/>
                      <a:pt x="16053" y="79994"/>
                    </a:cubicBezTo>
                    <a:cubicBezTo>
                      <a:pt x="16275" y="79994"/>
                      <a:pt x="16338" y="79789"/>
                      <a:pt x="16025" y="79226"/>
                    </a:cubicBezTo>
                    <a:cubicBezTo>
                      <a:pt x="15883" y="77882"/>
                      <a:pt x="17482" y="77252"/>
                      <a:pt x="18822" y="77252"/>
                    </a:cubicBezTo>
                    <a:cubicBezTo>
                      <a:pt x="19606" y="77252"/>
                      <a:pt x="20300" y="77467"/>
                      <a:pt x="20507" y="77881"/>
                    </a:cubicBezTo>
                    <a:cubicBezTo>
                      <a:pt x="20347" y="77864"/>
                      <a:pt x="20207" y="77856"/>
                      <a:pt x="20086" y="77856"/>
                    </a:cubicBezTo>
                    <a:cubicBezTo>
                      <a:pt x="17989" y="77856"/>
                      <a:pt x="21482" y="80278"/>
                      <a:pt x="23180" y="80278"/>
                    </a:cubicBezTo>
                    <a:cubicBezTo>
                      <a:pt x="23309" y="80278"/>
                      <a:pt x="23428" y="80264"/>
                      <a:pt x="23533" y="80234"/>
                    </a:cubicBezTo>
                    <a:cubicBezTo>
                      <a:pt x="23657" y="80565"/>
                      <a:pt x="23827" y="80652"/>
                      <a:pt x="24003" y="80652"/>
                    </a:cubicBezTo>
                    <a:cubicBezTo>
                      <a:pt x="24196" y="80652"/>
                      <a:pt x="24397" y="80548"/>
                      <a:pt x="24553" y="80548"/>
                    </a:cubicBezTo>
                    <a:cubicBezTo>
                      <a:pt x="24641" y="80548"/>
                      <a:pt x="24714" y="80581"/>
                      <a:pt x="24765" y="80682"/>
                    </a:cubicBezTo>
                    <a:cubicBezTo>
                      <a:pt x="24653" y="81467"/>
                      <a:pt x="25550" y="81243"/>
                      <a:pt x="25886" y="81691"/>
                    </a:cubicBezTo>
                    <a:cubicBezTo>
                      <a:pt x="27567" y="82587"/>
                      <a:pt x="27903" y="81243"/>
                      <a:pt x="28575" y="83372"/>
                    </a:cubicBezTo>
                    <a:cubicBezTo>
                      <a:pt x="29206" y="82867"/>
                      <a:pt x="29796" y="82669"/>
                      <a:pt x="30349" y="82669"/>
                    </a:cubicBezTo>
                    <a:cubicBezTo>
                      <a:pt x="32251" y="82669"/>
                      <a:pt x="33696" y="85016"/>
                      <a:pt x="34738" y="85277"/>
                    </a:cubicBezTo>
                    <a:cubicBezTo>
                      <a:pt x="35104" y="85825"/>
                      <a:pt x="35735" y="86109"/>
                      <a:pt x="36361" y="86109"/>
                    </a:cubicBezTo>
                    <a:cubicBezTo>
                      <a:pt x="36886" y="86109"/>
                      <a:pt x="37406" y="85910"/>
                      <a:pt x="37764" y="85501"/>
                    </a:cubicBezTo>
                    <a:cubicBezTo>
                      <a:pt x="37892" y="86903"/>
                      <a:pt x="38744" y="87181"/>
                      <a:pt x="39724" y="87181"/>
                    </a:cubicBezTo>
                    <a:cubicBezTo>
                      <a:pt x="40369" y="87181"/>
                      <a:pt x="41069" y="87061"/>
                      <a:pt x="41654" y="87061"/>
                    </a:cubicBezTo>
                    <a:cubicBezTo>
                      <a:pt x="41742" y="87061"/>
                      <a:pt x="41828" y="87063"/>
                      <a:pt x="41910" y="87070"/>
                    </a:cubicBezTo>
                    <a:cubicBezTo>
                      <a:pt x="42488" y="88225"/>
                      <a:pt x="44242" y="88792"/>
                      <a:pt x="45951" y="88792"/>
                    </a:cubicBezTo>
                    <a:cubicBezTo>
                      <a:pt x="47226" y="88792"/>
                      <a:pt x="48476" y="88476"/>
                      <a:pt x="49194" y="87854"/>
                    </a:cubicBezTo>
                    <a:cubicBezTo>
                      <a:pt x="49552" y="87952"/>
                      <a:pt x="49915" y="87993"/>
                      <a:pt x="50278" y="87993"/>
                    </a:cubicBezTo>
                    <a:cubicBezTo>
                      <a:pt x="52162" y="87993"/>
                      <a:pt x="54063" y="86892"/>
                      <a:pt x="55405" y="86892"/>
                    </a:cubicBezTo>
                    <a:cubicBezTo>
                      <a:pt x="55587" y="86892"/>
                      <a:pt x="55758" y="86912"/>
                      <a:pt x="55918" y="86958"/>
                    </a:cubicBezTo>
                    <a:cubicBezTo>
                      <a:pt x="55963" y="86962"/>
                      <a:pt x="56006" y="86964"/>
                      <a:pt x="56049" y="86964"/>
                    </a:cubicBezTo>
                    <a:cubicBezTo>
                      <a:pt x="56984" y="86964"/>
                      <a:pt x="57347" y="85924"/>
                      <a:pt x="57985" y="85924"/>
                    </a:cubicBezTo>
                    <a:cubicBezTo>
                      <a:pt x="58040" y="85924"/>
                      <a:pt x="58098" y="85932"/>
                      <a:pt x="58159" y="85949"/>
                    </a:cubicBezTo>
                    <a:cubicBezTo>
                      <a:pt x="58281" y="86054"/>
                      <a:pt x="58398" y="86096"/>
                      <a:pt x="58512" y="86096"/>
                    </a:cubicBezTo>
                    <a:cubicBezTo>
                      <a:pt x="58989" y="86096"/>
                      <a:pt x="59430" y="85368"/>
                      <a:pt x="60078" y="85368"/>
                    </a:cubicBezTo>
                    <a:cubicBezTo>
                      <a:pt x="60276" y="85368"/>
                      <a:pt x="60493" y="85436"/>
                      <a:pt x="60736" y="85613"/>
                    </a:cubicBezTo>
                    <a:cubicBezTo>
                      <a:pt x="60826" y="85677"/>
                      <a:pt x="60895" y="85705"/>
                      <a:pt x="60949" y="85705"/>
                    </a:cubicBezTo>
                    <a:cubicBezTo>
                      <a:pt x="61260" y="85705"/>
                      <a:pt x="61050" y="84789"/>
                      <a:pt x="61301" y="84789"/>
                    </a:cubicBezTo>
                    <a:cubicBezTo>
                      <a:pt x="61385" y="84789"/>
                      <a:pt x="61521" y="84891"/>
                      <a:pt x="61745" y="85165"/>
                    </a:cubicBezTo>
                    <a:cubicBezTo>
                      <a:pt x="61866" y="85191"/>
                      <a:pt x="61951" y="85204"/>
                      <a:pt x="62010" y="85204"/>
                    </a:cubicBezTo>
                    <a:cubicBezTo>
                      <a:pt x="62441" y="85204"/>
                      <a:pt x="61431" y="84537"/>
                      <a:pt x="62417" y="84044"/>
                    </a:cubicBezTo>
                    <a:cubicBezTo>
                      <a:pt x="64210" y="83820"/>
                      <a:pt x="67572" y="83708"/>
                      <a:pt x="69028" y="82027"/>
                    </a:cubicBezTo>
                    <a:cubicBezTo>
                      <a:pt x="69028" y="82228"/>
                      <a:pt x="69210" y="82339"/>
                      <a:pt x="69419" y="82339"/>
                    </a:cubicBezTo>
                    <a:cubicBezTo>
                      <a:pt x="69676" y="82339"/>
                      <a:pt x="69975" y="82173"/>
                      <a:pt x="70037" y="81803"/>
                    </a:cubicBezTo>
                    <a:cubicBezTo>
                      <a:pt x="70709" y="81355"/>
                      <a:pt x="72166" y="81915"/>
                      <a:pt x="73063" y="80682"/>
                    </a:cubicBezTo>
                    <a:cubicBezTo>
                      <a:pt x="73399" y="79898"/>
                      <a:pt x="75304" y="78665"/>
                      <a:pt x="74743" y="76536"/>
                    </a:cubicBezTo>
                    <a:cubicBezTo>
                      <a:pt x="76200" y="75303"/>
                      <a:pt x="77433" y="73847"/>
                      <a:pt x="78441" y="72278"/>
                    </a:cubicBezTo>
                    <a:cubicBezTo>
                      <a:pt x="80683" y="70709"/>
                      <a:pt x="82476" y="68468"/>
                      <a:pt x="83372" y="65779"/>
                    </a:cubicBezTo>
                    <a:cubicBezTo>
                      <a:pt x="84156" y="65106"/>
                      <a:pt x="84268" y="63537"/>
                      <a:pt x="84941" y="62753"/>
                    </a:cubicBezTo>
                    <a:cubicBezTo>
                      <a:pt x="85097" y="62812"/>
                      <a:pt x="85212" y="62836"/>
                      <a:pt x="85294" y="62836"/>
                    </a:cubicBezTo>
                    <a:cubicBezTo>
                      <a:pt x="85681" y="62836"/>
                      <a:pt x="85311" y="62285"/>
                      <a:pt x="84941" y="62193"/>
                    </a:cubicBezTo>
                    <a:cubicBezTo>
                      <a:pt x="86398" y="61184"/>
                      <a:pt x="86286" y="60064"/>
                      <a:pt x="86622" y="58271"/>
                    </a:cubicBezTo>
                    <a:cubicBezTo>
                      <a:pt x="86958" y="55693"/>
                      <a:pt x="86173" y="54461"/>
                      <a:pt x="86286" y="52668"/>
                    </a:cubicBezTo>
                    <a:cubicBezTo>
                      <a:pt x="86622" y="51771"/>
                      <a:pt x="87518" y="49642"/>
                      <a:pt x="86622" y="49082"/>
                    </a:cubicBezTo>
                    <a:cubicBezTo>
                      <a:pt x="87182" y="48409"/>
                      <a:pt x="88191" y="46617"/>
                      <a:pt x="87182" y="45944"/>
                    </a:cubicBezTo>
                    <a:cubicBezTo>
                      <a:pt x="85925" y="45557"/>
                      <a:pt x="87505" y="43168"/>
                      <a:pt x="86234" y="43168"/>
                    </a:cubicBezTo>
                    <a:cubicBezTo>
                      <a:pt x="86032" y="43168"/>
                      <a:pt x="85758" y="43229"/>
                      <a:pt x="85389" y="43367"/>
                    </a:cubicBezTo>
                    <a:cubicBezTo>
                      <a:pt x="85389" y="42470"/>
                      <a:pt x="86846" y="42022"/>
                      <a:pt x="85837" y="40789"/>
                    </a:cubicBezTo>
                    <a:cubicBezTo>
                      <a:pt x="85277" y="40341"/>
                      <a:pt x="86510" y="40005"/>
                      <a:pt x="85613" y="39557"/>
                    </a:cubicBezTo>
                    <a:lnTo>
                      <a:pt x="85613" y="39557"/>
                    </a:lnTo>
                    <a:cubicBezTo>
                      <a:pt x="84829" y="39669"/>
                      <a:pt x="85837" y="40789"/>
                      <a:pt x="84941" y="40902"/>
                    </a:cubicBezTo>
                    <a:cubicBezTo>
                      <a:pt x="83596" y="40005"/>
                      <a:pt x="85501" y="39109"/>
                      <a:pt x="85389" y="38436"/>
                    </a:cubicBezTo>
                    <a:cubicBezTo>
                      <a:pt x="85389" y="38085"/>
                      <a:pt x="85298" y="37979"/>
                      <a:pt x="85174" y="37979"/>
                    </a:cubicBezTo>
                    <a:cubicBezTo>
                      <a:pt x="84982" y="37979"/>
                      <a:pt x="84713" y="38237"/>
                      <a:pt x="84592" y="38237"/>
                    </a:cubicBezTo>
                    <a:cubicBezTo>
                      <a:pt x="84493" y="38237"/>
                      <a:pt x="84493" y="38063"/>
                      <a:pt x="84717" y="37428"/>
                    </a:cubicBezTo>
                    <a:cubicBezTo>
                      <a:pt x="84941" y="36083"/>
                      <a:pt x="84605" y="34738"/>
                      <a:pt x="83596" y="33730"/>
                    </a:cubicBezTo>
                    <a:cubicBezTo>
                      <a:pt x="85277" y="33057"/>
                      <a:pt x="81019" y="30704"/>
                      <a:pt x="83372" y="30480"/>
                    </a:cubicBezTo>
                    <a:cubicBezTo>
                      <a:pt x="83484" y="29920"/>
                      <a:pt x="81019" y="29135"/>
                      <a:pt x="82924" y="28351"/>
                    </a:cubicBezTo>
                    <a:cubicBezTo>
                      <a:pt x="82924" y="27342"/>
                      <a:pt x="82588" y="26446"/>
                      <a:pt x="81915" y="25774"/>
                    </a:cubicBezTo>
                    <a:lnTo>
                      <a:pt x="81915" y="25774"/>
                    </a:lnTo>
                    <a:cubicBezTo>
                      <a:pt x="82046" y="25861"/>
                      <a:pt x="82148" y="25899"/>
                      <a:pt x="82227" y="25899"/>
                    </a:cubicBezTo>
                    <a:cubicBezTo>
                      <a:pt x="82753" y="25899"/>
                      <a:pt x="82193" y="24176"/>
                      <a:pt x="81803" y="23981"/>
                    </a:cubicBezTo>
                    <a:cubicBezTo>
                      <a:pt x="81534" y="24192"/>
                      <a:pt x="81328" y="24278"/>
                      <a:pt x="81163" y="24278"/>
                    </a:cubicBezTo>
                    <a:cubicBezTo>
                      <a:pt x="80434" y="24278"/>
                      <a:pt x="80522" y="22590"/>
                      <a:pt x="79615" y="22590"/>
                    </a:cubicBezTo>
                    <a:cubicBezTo>
                      <a:pt x="79532" y="22590"/>
                      <a:pt x="79440" y="22605"/>
                      <a:pt x="79338" y="22636"/>
                    </a:cubicBezTo>
                    <a:cubicBezTo>
                      <a:pt x="79338" y="21934"/>
                      <a:pt x="80683" y="19619"/>
                      <a:pt x="79764" y="19619"/>
                    </a:cubicBezTo>
                    <a:cubicBezTo>
                      <a:pt x="79655" y="19619"/>
                      <a:pt x="79515" y="19652"/>
                      <a:pt x="79338" y="19723"/>
                    </a:cubicBezTo>
                    <a:cubicBezTo>
                      <a:pt x="80571" y="18154"/>
                      <a:pt x="77433" y="18826"/>
                      <a:pt x="78329" y="17145"/>
                    </a:cubicBezTo>
                    <a:cubicBezTo>
                      <a:pt x="78553" y="15576"/>
                      <a:pt x="75864" y="16025"/>
                      <a:pt x="76088" y="15128"/>
                    </a:cubicBezTo>
                    <a:cubicBezTo>
                      <a:pt x="76985" y="14904"/>
                      <a:pt x="75528" y="14680"/>
                      <a:pt x="75640" y="14120"/>
                    </a:cubicBezTo>
                    <a:cubicBezTo>
                      <a:pt x="73119" y="11270"/>
                      <a:pt x="67170" y="6492"/>
                      <a:pt x="63555" y="6492"/>
                    </a:cubicBezTo>
                    <a:cubicBezTo>
                      <a:pt x="63473" y="6492"/>
                      <a:pt x="63393" y="6495"/>
                      <a:pt x="63313" y="6500"/>
                    </a:cubicBezTo>
                    <a:cubicBezTo>
                      <a:pt x="61134" y="5566"/>
                      <a:pt x="57128" y="2517"/>
                      <a:pt x="54412" y="2517"/>
                    </a:cubicBezTo>
                    <a:cubicBezTo>
                      <a:pt x="54195" y="2517"/>
                      <a:pt x="53987" y="2536"/>
                      <a:pt x="53788" y="2578"/>
                    </a:cubicBezTo>
                    <a:cubicBezTo>
                      <a:pt x="53059" y="1994"/>
                      <a:pt x="50570" y="650"/>
                      <a:pt x="49047" y="650"/>
                    </a:cubicBezTo>
                    <a:cubicBezTo>
                      <a:pt x="48232" y="650"/>
                      <a:pt x="47693" y="1035"/>
                      <a:pt x="47849" y="2129"/>
                    </a:cubicBezTo>
                    <a:cubicBezTo>
                      <a:pt x="47976" y="2090"/>
                      <a:pt x="48090" y="2073"/>
                      <a:pt x="48191" y="2073"/>
                    </a:cubicBezTo>
                    <a:cubicBezTo>
                      <a:pt x="49262" y="2073"/>
                      <a:pt x="49004" y="4044"/>
                      <a:pt x="48186" y="4146"/>
                    </a:cubicBezTo>
                    <a:cubicBezTo>
                      <a:pt x="44936" y="3362"/>
                      <a:pt x="47065" y="2129"/>
                      <a:pt x="45608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4"/>
              <p:cNvSpPr/>
              <p:nvPr/>
            </p:nvSpPr>
            <p:spPr>
              <a:xfrm>
                <a:off x="3505296" y="2083727"/>
                <a:ext cx="57558" cy="22463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5" extrusionOk="0">
                    <a:moveTo>
                      <a:pt x="1101" y="0"/>
                    </a:moveTo>
                    <a:cubicBezTo>
                      <a:pt x="419" y="0"/>
                      <a:pt x="0" y="481"/>
                      <a:pt x="586" y="481"/>
                    </a:cubicBezTo>
                    <a:cubicBezTo>
                      <a:pt x="694" y="481"/>
                      <a:pt x="837" y="465"/>
                      <a:pt x="1018" y="426"/>
                    </a:cubicBezTo>
                    <a:cubicBezTo>
                      <a:pt x="1018" y="999"/>
                      <a:pt x="1317" y="1194"/>
                      <a:pt x="1650" y="1194"/>
                    </a:cubicBezTo>
                    <a:cubicBezTo>
                      <a:pt x="2293" y="1194"/>
                      <a:pt x="3061" y="462"/>
                      <a:pt x="2027" y="314"/>
                    </a:cubicBezTo>
                    <a:cubicBezTo>
                      <a:pt x="1708" y="82"/>
                      <a:pt x="1382" y="0"/>
                      <a:pt x="110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4"/>
              <p:cNvSpPr/>
              <p:nvPr/>
            </p:nvSpPr>
            <p:spPr>
              <a:xfrm>
                <a:off x="3561311" y="2093840"/>
                <a:ext cx="43178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65" extrusionOk="0">
                    <a:moveTo>
                      <a:pt x="1064" y="0"/>
                    </a:moveTo>
                    <a:lnTo>
                      <a:pt x="1064" y="0"/>
                    </a:lnTo>
                    <a:cubicBezTo>
                      <a:pt x="0" y="152"/>
                      <a:pt x="688" y="665"/>
                      <a:pt x="1416" y="665"/>
                    </a:cubicBezTo>
                    <a:cubicBezTo>
                      <a:pt x="1761" y="665"/>
                      <a:pt x="2116" y="549"/>
                      <a:pt x="2296" y="224"/>
                    </a:cubicBezTo>
                    <a:lnTo>
                      <a:pt x="2296" y="224"/>
                    </a:lnTo>
                    <a:cubicBezTo>
                      <a:pt x="2176" y="254"/>
                      <a:pt x="2056" y="268"/>
                      <a:pt x="1938" y="268"/>
                    </a:cubicBezTo>
                    <a:cubicBezTo>
                      <a:pt x="1616" y="268"/>
                      <a:pt x="1310" y="164"/>
                      <a:pt x="1064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4"/>
              <p:cNvSpPr/>
              <p:nvPr/>
            </p:nvSpPr>
            <p:spPr>
              <a:xfrm>
                <a:off x="3442269" y="2061058"/>
                <a:ext cx="25301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21" extrusionOk="0">
                    <a:moveTo>
                      <a:pt x="499" y="1"/>
                    </a:moveTo>
                    <a:cubicBezTo>
                      <a:pt x="374" y="1"/>
                      <a:pt x="225" y="26"/>
                      <a:pt x="1" y="63"/>
                    </a:cubicBezTo>
                    <a:cubicBezTo>
                      <a:pt x="334" y="230"/>
                      <a:pt x="605" y="520"/>
                      <a:pt x="953" y="520"/>
                    </a:cubicBezTo>
                    <a:cubicBezTo>
                      <a:pt x="1073" y="520"/>
                      <a:pt x="1202" y="486"/>
                      <a:pt x="1346" y="399"/>
                    </a:cubicBezTo>
                    <a:cubicBezTo>
                      <a:pt x="897" y="101"/>
                      <a:pt x="748" y="1"/>
                      <a:pt x="49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4"/>
              <p:cNvSpPr/>
              <p:nvPr/>
            </p:nvSpPr>
            <p:spPr>
              <a:xfrm>
                <a:off x="3490728" y="2076847"/>
                <a:ext cx="15771" cy="15376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18" extrusionOk="0">
                    <a:moveTo>
                      <a:pt x="312" y="1"/>
                    </a:moveTo>
                    <a:cubicBezTo>
                      <a:pt x="285" y="1"/>
                      <a:pt x="256" y="3"/>
                      <a:pt x="224" y="8"/>
                    </a:cubicBezTo>
                    <a:cubicBezTo>
                      <a:pt x="0" y="120"/>
                      <a:pt x="112" y="456"/>
                      <a:pt x="0" y="680"/>
                    </a:cubicBezTo>
                    <a:cubicBezTo>
                      <a:pt x="59" y="777"/>
                      <a:pt x="127" y="817"/>
                      <a:pt x="196" y="817"/>
                    </a:cubicBezTo>
                    <a:cubicBezTo>
                      <a:pt x="510" y="817"/>
                      <a:pt x="839" y="1"/>
                      <a:pt x="312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4"/>
              <p:cNvSpPr/>
              <p:nvPr/>
            </p:nvSpPr>
            <p:spPr>
              <a:xfrm>
                <a:off x="3436611" y="2008200"/>
                <a:ext cx="9887" cy="53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82" extrusionOk="0">
                    <a:moveTo>
                      <a:pt x="292" y="0"/>
                    </a:moveTo>
                    <a:cubicBezTo>
                      <a:pt x="209" y="0"/>
                      <a:pt x="124" y="27"/>
                      <a:pt x="78" y="74"/>
                    </a:cubicBezTo>
                    <a:cubicBezTo>
                      <a:pt x="0" y="151"/>
                      <a:pt x="190" y="282"/>
                      <a:pt x="351" y="282"/>
                    </a:cubicBezTo>
                    <a:cubicBezTo>
                      <a:pt x="424" y="282"/>
                      <a:pt x="491" y="255"/>
                      <a:pt x="526" y="186"/>
                    </a:cubicBezTo>
                    <a:cubicBezTo>
                      <a:pt x="526" y="55"/>
                      <a:pt x="411" y="0"/>
                      <a:pt x="29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4"/>
              <p:cNvSpPr/>
              <p:nvPr/>
            </p:nvSpPr>
            <p:spPr>
              <a:xfrm>
                <a:off x="4663970" y="1126123"/>
                <a:ext cx="4248" cy="481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56" extrusionOk="0">
                    <a:moveTo>
                      <a:pt x="179" y="1"/>
                    </a:moveTo>
                    <a:cubicBezTo>
                      <a:pt x="113" y="1"/>
                      <a:pt x="1" y="80"/>
                      <a:pt x="1" y="159"/>
                    </a:cubicBezTo>
                    <a:cubicBezTo>
                      <a:pt x="1" y="229"/>
                      <a:pt x="23" y="255"/>
                      <a:pt x="52" y="255"/>
                    </a:cubicBezTo>
                    <a:cubicBezTo>
                      <a:pt x="118" y="255"/>
                      <a:pt x="225" y="125"/>
                      <a:pt x="225" y="47"/>
                    </a:cubicBezTo>
                    <a:cubicBezTo>
                      <a:pt x="225" y="14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4"/>
              <p:cNvSpPr/>
              <p:nvPr/>
            </p:nvSpPr>
            <p:spPr>
              <a:xfrm>
                <a:off x="3374862" y="2009929"/>
                <a:ext cx="6354" cy="597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18" extrusionOk="0">
                    <a:moveTo>
                      <a:pt x="179" y="1"/>
                    </a:moveTo>
                    <a:cubicBezTo>
                      <a:pt x="113" y="1"/>
                      <a:pt x="1" y="159"/>
                      <a:pt x="1" y="318"/>
                    </a:cubicBezTo>
                    <a:cubicBezTo>
                      <a:pt x="113" y="318"/>
                      <a:pt x="337" y="318"/>
                      <a:pt x="225" y="94"/>
                    </a:cubicBezTo>
                    <a:cubicBezTo>
                      <a:pt x="225" y="28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4"/>
              <p:cNvSpPr/>
              <p:nvPr/>
            </p:nvSpPr>
            <p:spPr>
              <a:xfrm>
                <a:off x="3829847" y="558278"/>
                <a:ext cx="5470" cy="35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7" extrusionOk="0">
                    <a:moveTo>
                      <a:pt x="225" y="1"/>
                    </a:moveTo>
                    <a:cubicBezTo>
                      <a:pt x="225" y="1"/>
                      <a:pt x="1" y="1"/>
                      <a:pt x="1" y="113"/>
                    </a:cubicBezTo>
                    <a:cubicBezTo>
                      <a:pt x="1" y="159"/>
                      <a:pt x="58" y="186"/>
                      <a:pt x="118" y="186"/>
                    </a:cubicBezTo>
                    <a:cubicBezTo>
                      <a:pt x="202" y="186"/>
                      <a:pt x="290" y="132"/>
                      <a:pt x="225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4"/>
              <p:cNvSpPr/>
              <p:nvPr/>
            </p:nvSpPr>
            <p:spPr>
              <a:xfrm>
                <a:off x="4735587" y="1459811"/>
                <a:ext cx="2124" cy="15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1" y="1"/>
                    </a:moveTo>
                    <a:cubicBezTo>
                      <a:pt x="57" y="57"/>
                      <a:pt x="85" y="85"/>
                      <a:pt x="99" y="85"/>
                    </a:cubicBezTo>
                    <a:cubicBezTo>
                      <a:pt x="113" y="85"/>
                      <a:pt x="113" y="57"/>
                      <a:pt x="113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6" name="Google Shape;3416;p34"/>
          <p:cNvGrpSpPr/>
          <p:nvPr/>
        </p:nvGrpSpPr>
        <p:grpSpPr>
          <a:xfrm>
            <a:off x="711974" y="1233167"/>
            <a:ext cx="837991" cy="807264"/>
            <a:chOff x="1226350" y="572639"/>
            <a:chExt cx="1763077" cy="1698072"/>
          </a:xfrm>
        </p:grpSpPr>
        <p:grpSp>
          <p:nvGrpSpPr>
            <p:cNvPr id="3417" name="Google Shape;3417;p34"/>
            <p:cNvGrpSpPr/>
            <p:nvPr/>
          </p:nvGrpSpPr>
          <p:grpSpPr>
            <a:xfrm>
              <a:off x="1226350" y="572639"/>
              <a:ext cx="1763077" cy="1698072"/>
              <a:chOff x="1226350" y="572639"/>
              <a:chExt cx="1763077" cy="1698072"/>
            </a:xfrm>
          </p:grpSpPr>
          <p:sp>
            <p:nvSpPr>
              <p:cNvPr id="3418" name="Google Shape;3418;p34"/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4"/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4"/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4"/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4"/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4"/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4"/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4"/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4"/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4"/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4"/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4"/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4"/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1" name="Google Shape;3431;p34"/>
            <p:cNvGrpSpPr/>
            <p:nvPr/>
          </p:nvGrpSpPr>
          <p:grpSpPr>
            <a:xfrm rot="5400000">
              <a:off x="1409181" y="748730"/>
              <a:ext cx="1397415" cy="1345892"/>
              <a:chOff x="1226350" y="572639"/>
              <a:chExt cx="1763077" cy="1698072"/>
            </a:xfrm>
          </p:grpSpPr>
          <p:sp>
            <p:nvSpPr>
              <p:cNvPr id="3432" name="Google Shape;3432;p34"/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4"/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4"/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4"/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4"/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4"/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4"/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4"/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4"/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4"/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4"/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4"/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4"/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45" name="Google Shape;3445;p34"/>
          <p:cNvSpPr txBox="1">
            <a:spLocks noGrp="1"/>
          </p:cNvSpPr>
          <p:nvPr>
            <p:ph type="title" idx="9"/>
          </p:nvPr>
        </p:nvSpPr>
        <p:spPr>
          <a:xfrm>
            <a:off x="720000" y="3114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Contenidos</a:t>
            </a:r>
            <a:endParaRPr dirty="0"/>
          </a:p>
        </p:txBody>
      </p:sp>
      <p:sp>
        <p:nvSpPr>
          <p:cNvPr id="3446" name="Google Shape;3446;p34"/>
          <p:cNvSpPr txBox="1">
            <a:spLocks noGrp="1"/>
          </p:cNvSpPr>
          <p:nvPr>
            <p:ph type="title"/>
          </p:nvPr>
        </p:nvSpPr>
        <p:spPr>
          <a:xfrm>
            <a:off x="737122" y="1375449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aettenschweiler" panose="020B0706040902060204" pitchFamily="34" charset="0"/>
              </a:rPr>
              <a:t>01</a:t>
            </a:r>
            <a:endParaRPr dirty="0">
              <a:latin typeface="Haettenschweiler" panose="020B0706040902060204" pitchFamily="34" charset="0"/>
            </a:endParaRPr>
          </a:p>
        </p:txBody>
      </p:sp>
      <p:sp>
        <p:nvSpPr>
          <p:cNvPr id="3447" name="Google Shape;3447;p34"/>
          <p:cNvSpPr txBox="1">
            <a:spLocks noGrp="1"/>
          </p:cNvSpPr>
          <p:nvPr>
            <p:ph type="subTitle" idx="1"/>
          </p:nvPr>
        </p:nvSpPr>
        <p:spPr>
          <a:xfrm>
            <a:off x="1615166" y="1465628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Ravie" panose="04040805050809020602" pitchFamily="82" charset="0"/>
              </a:rPr>
              <a:t>¿</a:t>
            </a:r>
            <a:r>
              <a:rPr lang="en" u="sng" dirty="0">
                <a:solidFill>
                  <a:schemeClr val="accent6">
                    <a:lumMod val="75000"/>
                  </a:schemeClr>
                </a:solidFill>
                <a:latin typeface="Ravie" panose="04040805050809020602" pitchFamily="8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Qué</a:t>
            </a:r>
            <a:r>
              <a:rPr lang="en" u="sng" dirty="0">
                <a:solidFill>
                  <a:schemeClr val="accent6">
                    <a:lumMod val="75000"/>
                  </a:schemeClr>
                </a:solidFill>
                <a:latin typeface="Ravie" panose="04040805050809020602" pitchFamily="82" charset="0"/>
              </a:rPr>
              <a:t> s</a:t>
            </a:r>
            <a:r>
              <a:rPr lang="en" u="sng" dirty="0">
                <a:latin typeface="Ravie" panose="04040805050809020602" pitchFamily="82" charset="0"/>
              </a:rPr>
              <a:t>on?</a:t>
            </a:r>
            <a:endParaRPr u="sng" dirty="0">
              <a:latin typeface="Ravie" panose="04040805050809020602" pitchFamily="82" charset="0"/>
            </a:endParaRPr>
          </a:p>
        </p:txBody>
      </p:sp>
      <p:sp>
        <p:nvSpPr>
          <p:cNvPr id="3449" name="Google Shape;3449;p34"/>
          <p:cNvSpPr txBox="1">
            <a:spLocks noGrp="1"/>
          </p:cNvSpPr>
          <p:nvPr>
            <p:ph type="title" idx="3"/>
          </p:nvPr>
        </p:nvSpPr>
        <p:spPr>
          <a:xfrm>
            <a:off x="758333" y="24121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aettenschweiler" panose="020B0706040902060204" pitchFamily="34" charset="0"/>
              </a:rPr>
              <a:t>02</a:t>
            </a:r>
            <a:endParaRPr dirty="0">
              <a:latin typeface="Haettenschweiler" panose="020B0706040902060204" pitchFamily="34" charset="0"/>
            </a:endParaRPr>
          </a:p>
        </p:txBody>
      </p:sp>
      <p:sp>
        <p:nvSpPr>
          <p:cNvPr id="3450" name="Google Shape;3450;p34"/>
          <p:cNvSpPr txBox="1">
            <a:spLocks noGrp="1"/>
          </p:cNvSpPr>
          <p:nvPr>
            <p:ph type="subTitle" idx="4"/>
          </p:nvPr>
        </p:nvSpPr>
        <p:spPr>
          <a:xfrm>
            <a:off x="1642617" y="2531044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Ravie" panose="04040805050809020602" pitchFamily="8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Alegria </a:t>
            </a:r>
            <a:endParaRPr dirty="0">
              <a:solidFill>
                <a:schemeClr val="accent6">
                  <a:lumMod val="75000"/>
                </a:schemeClr>
              </a:solidFill>
              <a:latin typeface="Ravie" panose="04040805050809020602" pitchFamily="82" charset="0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52" name="Google Shape;3452;p34"/>
          <p:cNvSpPr txBox="1">
            <a:spLocks noGrp="1"/>
          </p:cNvSpPr>
          <p:nvPr>
            <p:ph type="title" idx="6"/>
          </p:nvPr>
        </p:nvSpPr>
        <p:spPr>
          <a:xfrm>
            <a:off x="742018" y="3522431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ettenschweiler" panose="020B0706040902060204" pitchFamily="34" charset="0"/>
              </a:rPr>
              <a:t>03</a:t>
            </a:r>
            <a:endParaRPr dirty="0">
              <a:latin typeface="Haettenschweiler" panose="020B0706040902060204" pitchFamily="34" charset="0"/>
            </a:endParaRPr>
          </a:p>
        </p:txBody>
      </p:sp>
      <p:sp>
        <p:nvSpPr>
          <p:cNvPr id="3453" name="Google Shape;3453;p34"/>
          <p:cNvSpPr txBox="1">
            <a:spLocks noGrp="1"/>
          </p:cNvSpPr>
          <p:nvPr>
            <p:ph type="subTitle" idx="7"/>
          </p:nvPr>
        </p:nvSpPr>
        <p:spPr>
          <a:xfrm>
            <a:off x="1642617" y="3638177"/>
            <a:ext cx="278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Ravie" panose="04040805050809020602" pitchFamily="8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Tristeza</a:t>
            </a:r>
            <a:endParaRPr dirty="0">
              <a:solidFill>
                <a:schemeClr val="accent6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3456" name="Google Shape;3456;p34"/>
          <p:cNvSpPr txBox="1">
            <a:spLocks noGrp="1"/>
          </p:cNvSpPr>
          <p:nvPr>
            <p:ph type="subTitle" idx="14"/>
          </p:nvPr>
        </p:nvSpPr>
        <p:spPr>
          <a:xfrm>
            <a:off x="5509258" y="1043019"/>
            <a:ext cx="3521328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6">
                    <a:lumMod val="75000"/>
                  </a:schemeClr>
                </a:solidFill>
                <a:latin typeface="Ravie" panose="04040805050809020602" pitchFamily="8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Ravie" panose="04040805050809020602" pitchFamily="8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emor o miedo</a:t>
            </a:r>
            <a:endParaRPr dirty="0">
              <a:solidFill>
                <a:schemeClr val="accent6">
                  <a:lumMod val="75000"/>
                </a:schemeClr>
              </a:solidFill>
              <a:latin typeface="Ravie" panose="04040805050809020602" pitchFamily="82" charset="0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101" name="Google Shape;3365;p34">
            <a:extLst>
              <a:ext uri="{FF2B5EF4-FFF2-40B4-BE49-F238E27FC236}">
                <a16:creationId xmlns:a16="http://schemas.microsoft.com/office/drawing/2014/main" id="{31CAC70D-298C-407F-B965-71CBBC823039}"/>
              </a:ext>
            </a:extLst>
          </p:cNvPr>
          <p:cNvGrpSpPr/>
          <p:nvPr/>
        </p:nvGrpSpPr>
        <p:grpSpPr>
          <a:xfrm>
            <a:off x="4597914" y="2957441"/>
            <a:ext cx="807233" cy="801043"/>
            <a:chOff x="1226350" y="2492082"/>
            <a:chExt cx="1662000" cy="1649255"/>
          </a:xfrm>
        </p:grpSpPr>
        <p:grpSp>
          <p:nvGrpSpPr>
            <p:cNvPr id="102" name="Google Shape;3366;p34">
              <a:extLst>
                <a:ext uri="{FF2B5EF4-FFF2-40B4-BE49-F238E27FC236}">
                  <a16:creationId xmlns:a16="http://schemas.microsoft.com/office/drawing/2014/main" id="{C02DB9F1-07EF-4EB1-970C-F20C70244ABA}"/>
                </a:ext>
              </a:extLst>
            </p:cNvPr>
            <p:cNvGrpSpPr/>
            <p:nvPr/>
          </p:nvGrpSpPr>
          <p:grpSpPr>
            <a:xfrm>
              <a:off x="1226350" y="2492082"/>
              <a:ext cx="1662000" cy="1649255"/>
              <a:chOff x="1226350" y="2492021"/>
              <a:chExt cx="1662000" cy="1649255"/>
            </a:xfrm>
          </p:grpSpPr>
          <p:sp>
            <p:nvSpPr>
              <p:cNvPr id="109" name="Google Shape;3367;p34">
                <a:extLst>
                  <a:ext uri="{FF2B5EF4-FFF2-40B4-BE49-F238E27FC236}">
                    <a16:creationId xmlns:a16="http://schemas.microsoft.com/office/drawing/2014/main" id="{366AA395-D72A-4F22-9BB1-E625FEA166D1}"/>
                  </a:ext>
                </a:extLst>
              </p:cNvPr>
              <p:cNvSpPr/>
              <p:nvPr/>
            </p:nvSpPr>
            <p:spPr>
              <a:xfrm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368;p34">
                <a:extLst>
                  <a:ext uri="{FF2B5EF4-FFF2-40B4-BE49-F238E27FC236}">
                    <a16:creationId xmlns:a16="http://schemas.microsoft.com/office/drawing/2014/main" id="{E989BAD6-E4CB-4FBF-B07F-C4E5860EF6D0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369;p34">
                <a:extLst>
                  <a:ext uri="{FF2B5EF4-FFF2-40B4-BE49-F238E27FC236}">
                    <a16:creationId xmlns:a16="http://schemas.microsoft.com/office/drawing/2014/main" id="{CE82AF8E-2C67-4B11-8650-14DDD14DD549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370;p34">
                <a:extLst>
                  <a:ext uri="{FF2B5EF4-FFF2-40B4-BE49-F238E27FC236}">
                    <a16:creationId xmlns:a16="http://schemas.microsoft.com/office/drawing/2014/main" id="{6FD46376-749D-4C42-9E78-D2EB98D7B800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371;p34">
                <a:extLst>
                  <a:ext uri="{FF2B5EF4-FFF2-40B4-BE49-F238E27FC236}">
                    <a16:creationId xmlns:a16="http://schemas.microsoft.com/office/drawing/2014/main" id="{62B69AB6-5429-4427-BD90-9D053895D658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3372;p34">
              <a:extLst>
                <a:ext uri="{FF2B5EF4-FFF2-40B4-BE49-F238E27FC236}">
                  <a16:creationId xmlns:a16="http://schemas.microsoft.com/office/drawing/2014/main" id="{56A72A7C-F4B3-443B-A734-DE17894103D2}"/>
                </a:ext>
              </a:extLst>
            </p:cNvPr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104" name="Google Shape;3373;p34">
                <a:extLst>
                  <a:ext uri="{FF2B5EF4-FFF2-40B4-BE49-F238E27FC236}">
                    <a16:creationId xmlns:a16="http://schemas.microsoft.com/office/drawing/2014/main" id="{46F6CEC4-3C6C-4274-BAAC-39BDEBDB78EB}"/>
                  </a:ext>
                </a:extLst>
              </p:cNvPr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374;p34">
                <a:extLst>
                  <a:ext uri="{FF2B5EF4-FFF2-40B4-BE49-F238E27FC236}">
                    <a16:creationId xmlns:a16="http://schemas.microsoft.com/office/drawing/2014/main" id="{4C24A9A1-5006-40D0-BB7C-A26478D3DF08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375;p34">
                <a:extLst>
                  <a:ext uri="{FF2B5EF4-FFF2-40B4-BE49-F238E27FC236}">
                    <a16:creationId xmlns:a16="http://schemas.microsoft.com/office/drawing/2014/main" id="{14597F99-3B2F-4B0E-B963-2CAA50DE3CC5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376;p34">
                <a:extLst>
                  <a:ext uri="{FF2B5EF4-FFF2-40B4-BE49-F238E27FC236}">
                    <a16:creationId xmlns:a16="http://schemas.microsoft.com/office/drawing/2014/main" id="{9666ACCE-E80E-42C6-9407-9775380402CB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377;p34">
                <a:extLst>
                  <a:ext uri="{FF2B5EF4-FFF2-40B4-BE49-F238E27FC236}">
                    <a16:creationId xmlns:a16="http://schemas.microsoft.com/office/drawing/2014/main" id="{CBEB5703-314B-4BE7-932C-6133DE29CDE6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" name="Google Shape;3378;p34">
            <a:extLst>
              <a:ext uri="{FF2B5EF4-FFF2-40B4-BE49-F238E27FC236}">
                <a16:creationId xmlns:a16="http://schemas.microsoft.com/office/drawing/2014/main" id="{22CF72B5-547B-4E44-8ABD-42B06AA93792}"/>
              </a:ext>
            </a:extLst>
          </p:cNvPr>
          <p:cNvGrpSpPr/>
          <p:nvPr/>
        </p:nvGrpSpPr>
        <p:grpSpPr>
          <a:xfrm>
            <a:off x="4557151" y="4061914"/>
            <a:ext cx="807168" cy="812669"/>
            <a:chOff x="3098939" y="547752"/>
            <a:chExt cx="1657770" cy="1669068"/>
          </a:xfrm>
        </p:grpSpPr>
        <p:grpSp>
          <p:nvGrpSpPr>
            <p:cNvPr id="115" name="Google Shape;3379;p34">
              <a:extLst>
                <a:ext uri="{FF2B5EF4-FFF2-40B4-BE49-F238E27FC236}">
                  <a16:creationId xmlns:a16="http://schemas.microsoft.com/office/drawing/2014/main" id="{1CC9E93F-D5E6-4177-91DC-F39DA75C4F99}"/>
                </a:ext>
              </a:extLst>
            </p:cNvPr>
            <p:cNvGrpSpPr/>
            <p:nvPr/>
          </p:nvGrpSpPr>
          <p:grpSpPr>
            <a:xfrm>
              <a:off x="3098939" y="547752"/>
              <a:ext cx="1657770" cy="1669068"/>
              <a:chOff x="3098939" y="547752"/>
              <a:chExt cx="1657770" cy="1669068"/>
            </a:xfrm>
          </p:grpSpPr>
          <p:sp>
            <p:nvSpPr>
              <p:cNvPr id="127" name="Google Shape;3380;p34">
                <a:extLst>
                  <a:ext uri="{FF2B5EF4-FFF2-40B4-BE49-F238E27FC236}">
                    <a16:creationId xmlns:a16="http://schemas.microsoft.com/office/drawing/2014/main" id="{E666BA67-0298-479D-94B6-3B05C55431F1}"/>
                  </a:ext>
                </a:extLst>
              </p:cNvPr>
              <p:cNvSpPr/>
              <p:nvPr/>
            </p:nvSpPr>
            <p:spPr>
              <a:xfrm>
                <a:off x="3098939" y="547752"/>
                <a:ext cx="1657770" cy="1669068"/>
              </a:xfrm>
              <a:custGeom>
                <a:avLst/>
                <a:gdLst/>
                <a:ahLst/>
                <a:cxnLst/>
                <a:rect l="l" t="t" r="r" b="b"/>
                <a:pathLst>
                  <a:path w="88191" h="88792" extrusionOk="0">
                    <a:moveTo>
                      <a:pt x="77304" y="27193"/>
                    </a:moveTo>
                    <a:cubicBezTo>
                      <a:pt x="77346" y="27193"/>
                      <a:pt x="77358" y="27230"/>
                      <a:pt x="77321" y="27342"/>
                    </a:cubicBezTo>
                    <a:lnTo>
                      <a:pt x="77321" y="27230"/>
                    </a:lnTo>
                    <a:cubicBezTo>
                      <a:pt x="77209" y="27399"/>
                      <a:pt x="77125" y="27455"/>
                      <a:pt x="77055" y="27455"/>
                    </a:cubicBezTo>
                    <a:cubicBezTo>
                      <a:pt x="76985" y="27455"/>
                      <a:pt x="76929" y="27399"/>
                      <a:pt x="76873" y="27342"/>
                    </a:cubicBezTo>
                    <a:cubicBezTo>
                      <a:pt x="77022" y="27342"/>
                      <a:pt x="77221" y="27193"/>
                      <a:pt x="77304" y="27193"/>
                    </a:cubicBezTo>
                    <a:close/>
                    <a:moveTo>
                      <a:pt x="10294" y="27267"/>
                    </a:moveTo>
                    <a:cubicBezTo>
                      <a:pt x="10327" y="27267"/>
                      <a:pt x="10368" y="27289"/>
                      <a:pt x="10422" y="27342"/>
                    </a:cubicBezTo>
                    <a:lnTo>
                      <a:pt x="10310" y="27342"/>
                    </a:lnTo>
                    <a:cubicBezTo>
                      <a:pt x="10452" y="27556"/>
                      <a:pt x="10414" y="27634"/>
                      <a:pt x="10310" y="27634"/>
                    </a:cubicBezTo>
                    <a:cubicBezTo>
                      <a:pt x="10250" y="27634"/>
                      <a:pt x="10168" y="27608"/>
                      <a:pt x="10086" y="27567"/>
                    </a:cubicBezTo>
                    <a:cubicBezTo>
                      <a:pt x="10171" y="27481"/>
                      <a:pt x="10191" y="27267"/>
                      <a:pt x="10294" y="27267"/>
                    </a:cubicBezTo>
                    <a:close/>
                    <a:moveTo>
                      <a:pt x="8068" y="29584"/>
                    </a:moveTo>
                    <a:cubicBezTo>
                      <a:pt x="8143" y="29584"/>
                      <a:pt x="8068" y="29633"/>
                      <a:pt x="8010" y="29633"/>
                    </a:cubicBezTo>
                    <a:cubicBezTo>
                      <a:pt x="7981" y="29633"/>
                      <a:pt x="7956" y="29621"/>
                      <a:pt x="7956" y="29584"/>
                    </a:cubicBezTo>
                    <a:close/>
                    <a:moveTo>
                      <a:pt x="12215" y="30368"/>
                    </a:moveTo>
                    <a:cubicBezTo>
                      <a:pt x="12215" y="30368"/>
                      <a:pt x="12327" y="30480"/>
                      <a:pt x="12327" y="30480"/>
                    </a:cubicBezTo>
                    <a:lnTo>
                      <a:pt x="12215" y="30480"/>
                    </a:lnTo>
                    <a:lnTo>
                      <a:pt x="12215" y="30368"/>
                    </a:lnTo>
                    <a:close/>
                    <a:moveTo>
                      <a:pt x="74071" y="70765"/>
                    </a:moveTo>
                    <a:lnTo>
                      <a:pt x="74071" y="70821"/>
                    </a:lnTo>
                    <a:cubicBezTo>
                      <a:pt x="74015" y="70821"/>
                      <a:pt x="74043" y="70793"/>
                      <a:pt x="74071" y="70765"/>
                    </a:cubicBezTo>
                    <a:close/>
                    <a:moveTo>
                      <a:pt x="75080" y="73847"/>
                    </a:moveTo>
                    <a:cubicBezTo>
                      <a:pt x="75080" y="73847"/>
                      <a:pt x="74930" y="73897"/>
                      <a:pt x="74864" y="73897"/>
                    </a:cubicBezTo>
                    <a:cubicBezTo>
                      <a:pt x="74831" y="73897"/>
                      <a:pt x="74818" y="73884"/>
                      <a:pt x="74856" y="73847"/>
                    </a:cubicBezTo>
                    <a:close/>
                    <a:moveTo>
                      <a:pt x="39781" y="82027"/>
                    </a:moveTo>
                    <a:cubicBezTo>
                      <a:pt x="39781" y="82027"/>
                      <a:pt x="39669" y="82139"/>
                      <a:pt x="39557" y="82251"/>
                    </a:cubicBezTo>
                    <a:cubicBezTo>
                      <a:pt x="39557" y="82139"/>
                      <a:pt x="39669" y="82027"/>
                      <a:pt x="39781" y="82027"/>
                    </a:cubicBezTo>
                    <a:close/>
                    <a:moveTo>
                      <a:pt x="36531" y="85613"/>
                    </a:moveTo>
                    <a:cubicBezTo>
                      <a:pt x="36531" y="85613"/>
                      <a:pt x="36531" y="85837"/>
                      <a:pt x="36419" y="85837"/>
                    </a:cubicBezTo>
                    <a:cubicBezTo>
                      <a:pt x="36419" y="85725"/>
                      <a:pt x="36419" y="85613"/>
                      <a:pt x="36531" y="85613"/>
                    </a:cubicBezTo>
                    <a:close/>
                    <a:moveTo>
                      <a:pt x="45608" y="0"/>
                    </a:moveTo>
                    <a:lnTo>
                      <a:pt x="45608" y="0"/>
                    </a:lnTo>
                    <a:cubicBezTo>
                      <a:pt x="44787" y="456"/>
                      <a:pt x="45229" y="987"/>
                      <a:pt x="44575" y="987"/>
                    </a:cubicBezTo>
                    <a:cubicBezTo>
                      <a:pt x="44425" y="987"/>
                      <a:pt x="44219" y="959"/>
                      <a:pt x="43927" y="897"/>
                    </a:cubicBezTo>
                    <a:cubicBezTo>
                      <a:pt x="43504" y="715"/>
                      <a:pt x="43064" y="640"/>
                      <a:pt x="42621" y="640"/>
                    </a:cubicBezTo>
                    <a:cubicBezTo>
                      <a:pt x="41423" y="640"/>
                      <a:pt x="40202" y="1190"/>
                      <a:pt x="39221" y="1681"/>
                    </a:cubicBezTo>
                    <a:cubicBezTo>
                      <a:pt x="39041" y="964"/>
                      <a:pt x="38701" y="717"/>
                      <a:pt x="38266" y="717"/>
                    </a:cubicBezTo>
                    <a:cubicBezTo>
                      <a:pt x="37343" y="717"/>
                      <a:pt x="35993" y="1829"/>
                      <a:pt x="34851" y="1905"/>
                    </a:cubicBezTo>
                    <a:cubicBezTo>
                      <a:pt x="31937" y="2802"/>
                      <a:pt x="35747" y="5155"/>
                      <a:pt x="33730" y="5603"/>
                    </a:cubicBezTo>
                    <a:cubicBezTo>
                      <a:pt x="34402" y="3922"/>
                      <a:pt x="32497" y="5491"/>
                      <a:pt x="33058" y="3922"/>
                    </a:cubicBezTo>
                    <a:cubicBezTo>
                      <a:pt x="33194" y="3649"/>
                      <a:pt x="33122" y="3542"/>
                      <a:pt x="32956" y="3542"/>
                    </a:cubicBezTo>
                    <a:cubicBezTo>
                      <a:pt x="32578" y="3542"/>
                      <a:pt x="31713" y="4093"/>
                      <a:pt x="31713" y="4483"/>
                    </a:cubicBezTo>
                    <a:cubicBezTo>
                      <a:pt x="30391" y="5658"/>
                      <a:pt x="28641" y="5806"/>
                      <a:pt x="26800" y="5806"/>
                    </a:cubicBezTo>
                    <a:cubicBezTo>
                      <a:pt x="26179" y="5806"/>
                      <a:pt x="25547" y="5789"/>
                      <a:pt x="24918" y="5789"/>
                    </a:cubicBezTo>
                    <a:cubicBezTo>
                      <a:pt x="23144" y="5789"/>
                      <a:pt x="21391" y="5923"/>
                      <a:pt x="19947" y="6948"/>
                    </a:cubicBezTo>
                    <a:cubicBezTo>
                      <a:pt x="19386" y="7284"/>
                      <a:pt x="16585" y="8629"/>
                      <a:pt x="17818" y="9077"/>
                    </a:cubicBezTo>
                    <a:cubicBezTo>
                      <a:pt x="17930" y="8993"/>
                      <a:pt x="18042" y="8958"/>
                      <a:pt x="18140" y="8958"/>
                    </a:cubicBezTo>
                    <a:cubicBezTo>
                      <a:pt x="18434" y="8958"/>
                      <a:pt x="18602" y="9273"/>
                      <a:pt x="18266" y="9525"/>
                    </a:cubicBezTo>
                    <a:cubicBezTo>
                      <a:pt x="17994" y="9453"/>
                      <a:pt x="17754" y="9418"/>
                      <a:pt x="17538" y="9418"/>
                    </a:cubicBezTo>
                    <a:cubicBezTo>
                      <a:pt x="16422" y="9418"/>
                      <a:pt x="15955" y="10340"/>
                      <a:pt x="15016" y="11654"/>
                    </a:cubicBezTo>
                    <a:cubicBezTo>
                      <a:pt x="14263" y="11654"/>
                      <a:pt x="14749" y="12894"/>
                      <a:pt x="13996" y="12894"/>
                    </a:cubicBezTo>
                    <a:cubicBezTo>
                      <a:pt x="13965" y="12894"/>
                      <a:pt x="13931" y="12891"/>
                      <a:pt x="13896" y="12887"/>
                    </a:cubicBezTo>
                    <a:cubicBezTo>
                      <a:pt x="12551" y="16697"/>
                      <a:pt x="8517" y="24989"/>
                      <a:pt x="6388" y="29808"/>
                    </a:cubicBezTo>
                    <a:cubicBezTo>
                      <a:pt x="6051" y="30256"/>
                      <a:pt x="6051" y="30704"/>
                      <a:pt x="5939" y="31152"/>
                    </a:cubicBezTo>
                    <a:cubicBezTo>
                      <a:pt x="4931" y="41686"/>
                      <a:pt x="0" y="58943"/>
                      <a:pt x="7732" y="63537"/>
                    </a:cubicBezTo>
                    <a:cubicBezTo>
                      <a:pt x="8181" y="63874"/>
                      <a:pt x="7732" y="64322"/>
                      <a:pt x="7732" y="64434"/>
                    </a:cubicBezTo>
                    <a:cubicBezTo>
                      <a:pt x="7655" y="64426"/>
                      <a:pt x="7585" y="64422"/>
                      <a:pt x="7522" y="64422"/>
                    </a:cubicBezTo>
                    <a:cubicBezTo>
                      <a:pt x="5783" y="64422"/>
                      <a:pt x="9200" y="67238"/>
                      <a:pt x="10041" y="67238"/>
                    </a:cubicBezTo>
                    <a:cubicBezTo>
                      <a:pt x="10057" y="67238"/>
                      <a:pt x="10072" y="67237"/>
                      <a:pt x="10086" y="67235"/>
                    </a:cubicBezTo>
                    <a:lnTo>
                      <a:pt x="10086" y="67235"/>
                    </a:lnTo>
                    <a:cubicBezTo>
                      <a:pt x="8181" y="70597"/>
                      <a:pt x="10534" y="74743"/>
                      <a:pt x="13223" y="77545"/>
                    </a:cubicBezTo>
                    <a:cubicBezTo>
                      <a:pt x="13531" y="78084"/>
                      <a:pt x="13813" y="78292"/>
                      <a:pt x="14032" y="78292"/>
                    </a:cubicBezTo>
                    <a:cubicBezTo>
                      <a:pt x="14450" y="78292"/>
                      <a:pt x="14638" y="77534"/>
                      <a:pt x="14344" y="76872"/>
                    </a:cubicBezTo>
                    <a:lnTo>
                      <a:pt x="14344" y="76872"/>
                    </a:lnTo>
                    <a:cubicBezTo>
                      <a:pt x="14081" y="77036"/>
                      <a:pt x="13886" y="77104"/>
                      <a:pt x="13764" y="77104"/>
                    </a:cubicBezTo>
                    <a:cubicBezTo>
                      <a:pt x="13468" y="77104"/>
                      <a:pt x="13598" y="76708"/>
                      <a:pt x="14232" y="76312"/>
                    </a:cubicBezTo>
                    <a:cubicBezTo>
                      <a:pt x="14386" y="76222"/>
                      <a:pt x="14534" y="76182"/>
                      <a:pt x="14674" y="76182"/>
                    </a:cubicBezTo>
                    <a:cubicBezTo>
                      <a:pt x="15750" y="76182"/>
                      <a:pt x="16293" y="78553"/>
                      <a:pt x="14904" y="78553"/>
                    </a:cubicBezTo>
                    <a:cubicBezTo>
                      <a:pt x="13855" y="78634"/>
                      <a:pt x="15481" y="79994"/>
                      <a:pt x="16053" y="79994"/>
                    </a:cubicBezTo>
                    <a:cubicBezTo>
                      <a:pt x="16275" y="79994"/>
                      <a:pt x="16338" y="79789"/>
                      <a:pt x="16025" y="79226"/>
                    </a:cubicBezTo>
                    <a:cubicBezTo>
                      <a:pt x="15883" y="77882"/>
                      <a:pt x="17482" y="77252"/>
                      <a:pt x="18822" y="77252"/>
                    </a:cubicBezTo>
                    <a:cubicBezTo>
                      <a:pt x="19606" y="77252"/>
                      <a:pt x="20300" y="77467"/>
                      <a:pt x="20507" y="77881"/>
                    </a:cubicBezTo>
                    <a:cubicBezTo>
                      <a:pt x="20347" y="77864"/>
                      <a:pt x="20207" y="77856"/>
                      <a:pt x="20086" y="77856"/>
                    </a:cubicBezTo>
                    <a:cubicBezTo>
                      <a:pt x="17989" y="77856"/>
                      <a:pt x="21482" y="80278"/>
                      <a:pt x="23180" y="80278"/>
                    </a:cubicBezTo>
                    <a:cubicBezTo>
                      <a:pt x="23309" y="80278"/>
                      <a:pt x="23428" y="80264"/>
                      <a:pt x="23533" y="80234"/>
                    </a:cubicBezTo>
                    <a:cubicBezTo>
                      <a:pt x="23657" y="80565"/>
                      <a:pt x="23827" y="80652"/>
                      <a:pt x="24003" y="80652"/>
                    </a:cubicBezTo>
                    <a:cubicBezTo>
                      <a:pt x="24196" y="80652"/>
                      <a:pt x="24397" y="80548"/>
                      <a:pt x="24553" y="80548"/>
                    </a:cubicBezTo>
                    <a:cubicBezTo>
                      <a:pt x="24641" y="80548"/>
                      <a:pt x="24714" y="80581"/>
                      <a:pt x="24765" y="80682"/>
                    </a:cubicBezTo>
                    <a:cubicBezTo>
                      <a:pt x="24653" y="81467"/>
                      <a:pt x="25550" y="81243"/>
                      <a:pt x="25886" y="81691"/>
                    </a:cubicBezTo>
                    <a:cubicBezTo>
                      <a:pt x="27567" y="82587"/>
                      <a:pt x="27903" y="81243"/>
                      <a:pt x="28575" y="83372"/>
                    </a:cubicBezTo>
                    <a:cubicBezTo>
                      <a:pt x="29206" y="82867"/>
                      <a:pt x="29796" y="82669"/>
                      <a:pt x="30349" y="82669"/>
                    </a:cubicBezTo>
                    <a:cubicBezTo>
                      <a:pt x="32251" y="82669"/>
                      <a:pt x="33696" y="85016"/>
                      <a:pt x="34738" y="85277"/>
                    </a:cubicBezTo>
                    <a:cubicBezTo>
                      <a:pt x="35104" y="85825"/>
                      <a:pt x="35735" y="86109"/>
                      <a:pt x="36361" y="86109"/>
                    </a:cubicBezTo>
                    <a:cubicBezTo>
                      <a:pt x="36886" y="86109"/>
                      <a:pt x="37406" y="85910"/>
                      <a:pt x="37764" y="85501"/>
                    </a:cubicBezTo>
                    <a:cubicBezTo>
                      <a:pt x="37892" y="86903"/>
                      <a:pt x="38744" y="87181"/>
                      <a:pt x="39724" y="87181"/>
                    </a:cubicBezTo>
                    <a:cubicBezTo>
                      <a:pt x="40369" y="87181"/>
                      <a:pt x="41069" y="87061"/>
                      <a:pt x="41654" y="87061"/>
                    </a:cubicBezTo>
                    <a:cubicBezTo>
                      <a:pt x="41742" y="87061"/>
                      <a:pt x="41828" y="87063"/>
                      <a:pt x="41910" y="87070"/>
                    </a:cubicBezTo>
                    <a:cubicBezTo>
                      <a:pt x="42488" y="88225"/>
                      <a:pt x="44242" y="88792"/>
                      <a:pt x="45951" y="88792"/>
                    </a:cubicBezTo>
                    <a:cubicBezTo>
                      <a:pt x="47226" y="88792"/>
                      <a:pt x="48476" y="88476"/>
                      <a:pt x="49194" y="87854"/>
                    </a:cubicBezTo>
                    <a:cubicBezTo>
                      <a:pt x="49552" y="87952"/>
                      <a:pt x="49915" y="87993"/>
                      <a:pt x="50278" y="87993"/>
                    </a:cubicBezTo>
                    <a:cubicBezTo>
                      <a:pt x="52162" y="87993"/>
                      <a:pt x="54063" y="86892"/>
                      <a:pt x="55405" y="86892"/>
                    </a:cubicBezTo>
                    <a:cubicBezTo>
                      <a:pt x="55587" y="86892"/>
                      <a:pt x="55758" y="86912"/>
                      <a:pt x="55918" y="86958"/>
                    </a:cubicBezTo>
                    <a:cubicBezTo>
                      <a:pt x="55963" y="86962"/>
                      <a:pt x="56006" y="86964"/>
                      <a:pt x="56049" y="86964"/>
                    </a:cubicBezTo>
                    <a:cubicBezTo>
                      <a:pt x="56984" y="86964"/>
                      <a:pt x="57347" y="85924"/>
                      <a:pt x="57985" y="85924"/>
                    </a:cubicBezTo>
                    <a:cubicBezTo>
                      <a:pt x="58040" y="85924"/>
                      <a:pt x="58098" y="85932"/>
                      <a:pt x="58159" y="85949"/>
                    </a:cubicBezTo>
                    <a:cubicBezTo>
                      <a:pt x="58281" y="86054"/>
                      <a:pt x="58398" y="86096"/>
                      <a:pt x="58512" y="86096"/>
                    </a:cubicBezTo>
                    <a:cubicBezTo>
                      <a:pt x="58989" y="86096"/>
                      <a:pt x="59430" y="85368"/>
                      <a:pt x="60078" y="85368"/>
                    </a:cubicBezTo>
                    <a:cubicBezTo>
                      <a:pt x="60276" y="85368"/>
                      <a:pt x="60493" y="85436"/>
                      <a:pt x="60736" y="85613"/>
                    </a:cubicBezTo>
                    <a:cubicBezTo>
                      <a:pt x="60826" y="85677"/>
                      <a:pt x="60895" y="85705"/>
                      <a:pt x="60949" y="85705"/>
                    </a:cubicBezTo>
                    <a:cubicBezTo>
                      <a:pt x="61260" y="85705"/>
                      <a:pt x="61050" y="84789"/>
                      <a:pt x="61301" y="84789"/>
                    </a:cubicBezTo>
                    <a:cubicBezTo>
                      <a:pt x="61385" y="84789"/>
                      <a:pt x="61521" y="84891"/>
                      <a:pt x="61745" y="85165"/>
                    </a:cubicBezTo>
                    <a:cubicBezTo>
                      <a:pt x="61866" y="85191"/>
                      <a:pt x="61951" y="85204"/>
                      <a:pt x="62010" y="85204"/>
                    </a:cubicBezTo>
                    <a:cubicBezTo>
                      <a:pt x="62441" y="85204"/>
                      <a:pt x="61431" y="84537"/>
                      <a:pt x="62417" y="84044"/>
                    </a:cubicBezTo>
                    <a:cubicBezTo>
                      <a:pt x="64210" y="83820"/>
                      <a:pt x="67572" y="83708"/>
                      <a:pt x="69028" y="82027"/>
                    </a:cubicBezTo>
                    <a:cubicBezTo>
                      <a:pt x="69028" y="82228"/>
                      <a:pt x="69210" y="82339"/>
                      <a:pt x="69419" y="82339"/>
                    </a:cubicBezTo>
                    <a:cubicBezTo>
                      <a:pt x="69676" y="82339"/>
                      <a:pt x="69975" y="82173"/>
                      <a:pt x="70037" y="81803"/>
                    </a:cubicBezTo>
                    <a:cubicBezTo>
                      <a:pt x="70709" y="81355"/>
                      <a:pt x="72166" y="81915"/>
                      <a:pt x="73063" y="80682"/>
                    </a:cubicBezTo>
                    <a:cubicBezTo>
                      <a:pt x="73399" y="79898"/>
                      <a:pt x="75304" y="78665"/>
                      <a:pt x="74743" y="76536"/>
                    </a:cubicBezTo>
                    <a:cubicBezTo>
                      <a:pt x="76200" y="75303"/>
                      <a:pt x="77433" y="73847"/>
                      <a:pt x="78441" y="72278"/>
                    </a:cubicBezTo>
                    <a:cubicBezTo>
                      <a:pt x="80683" y="70709"/>
                      <a:pt x="82476" y="68468"/>
                      <a:pt x="83372" y="65779"/>
                    </a:cubicBezTo>
                    <a:cubicBezTo>
                      <a:pt x="84156" y="65106"/>
                      <a:pt x="84268" y="63537"/>
                      <a:pt x="84941" y="62753"/>
                    </a:cubicBezTo>
                    <a:cubicBezTo>
                      <a:pt x="85097" y="62812"/>
                      <a:pt x="85212" y="62836"/>
                      <a:pt x="85294" y="62836"/>
                    </a:cubicBezTo>
                    <a:cubicBezTo>
                      <a:pt x="85681" y="62836"/>
                      <a:pt x="85311" y="62285"/>
                      <a:pt x="84941" y="62193"/>
                    </a:cubicBezTo>
                    <a:cubicBezTo>
                      <a:pt x="86398" y="61184"/>
                      <a:pt x="86286" y="60064"/>
                      <a:pt x="86622" y="58271"/>
                    </a:cubicBezTo>
                    <a:cubicBezTo>
                      <a:pt x="86958" y="55693"/>
                      <a:pt x="86173" y="54461"/>
                      <a:pt x="86286" y="52668"/>
                    </a:cubicBezTo>
                    <a:cubicBezTo>
                      <a:pt x="86622" y="51771"/>
                      <a:pt x="87518" y="49642"/>
                      <a:pt x="86622" y="49082"/>
                    </a:cubicBezTo>
                    <a:cubicBezTo>
                      <a:pt x="87182" y="48409"/>
                      <a:pt x="88191" y="46617"/>
                      <a:pt x="87182" y="45944"/>
                    </a:cubicBezTo>
                    <a:cubicBezTo>
                      <a:pt x="85925" y="45557"/>
                      <a:pt x="87505" y="43168"/>
                      <a:pt x="86234" y="43168"/>
                    </a:cubicBezTo>
                    <a:cubicBezTo>
                      <a:pt x="86032" y="43168"/>
                      <a:pt x="85758" y="43229"/>
                      <a:pt x="85389" y="43367"/>
                    </a:cubicBezTo>
                    <a:cubicBezTo>
                      <a:pt x="85389" y="42470"/>
                      <a:pt x="86846" y="42022"/>
                      <a:pt x="85837" y="40789"/>
                    </a:cubicBezTo>
                    <a:cubicBezTo>
                      <a:pt x="85277" y="40341"/>
                      <a:pt x="86510" y="40005"/>
                      <a:pt x="85613" y="39557"/>
                    </a:cubicBezTo>
                    <a:lnTo>
                      <a:pt x="85613" y="39557"/>
                    </a:lnTo>
                    <a:cubicBezTo>
                      <a:pt x="84829" y="39669"/>
                      <a:pt x="85837" y="40789"/>
                      <a:pt x="84941" y="40902"/>
                    </a:cubicBezTo>
                    <a:cubicBezTo>
                      <a:pt x="83596" y="40005"/>
                      <a:pt x="85501" y="39109"/>
                      <a:pt x="85389" y="38436"/>
                    </a:cubicBezTo>
                    <a:cubicBezTo>
                      <a:pt x="85389" y="38085"/>
                      <a:pt x="85298" y="37979"/>
                      <a:pt x="85174" y="37979"/>
                    </a:cubicBezTo>
                    <a:cubicBezTo>
                      <a:pt x="84982" y="37979"/>
                      <a:pt x="84713" y="38237"/>
                      <a:pt x="84592" y="38237"/>
                    </a:cubicBezTo>
                    <a:cubicBezTo>
                      <a:pt x="84493" y="38237"/>
                      <a:pt x="84493" y="38063"/>
                      <a:pt x="84717" y="37428"/>
                    </a:cubicBezTo>
                    <a:cubicBezTo>
                      <a:pt x="84941" y="36083"/>
                      <a:pt x="84605" y="34738"/>
                      <a:pt x="83596" y="33730"/>
                    </a:cubicBezTo>
                    <a:cubicBezTo>
                      <a:pt x="85277" y="33057"/>
                      <a:pt x="81019" y="30704"/>
                      <a:pt x="83372" y="30480"/>
                    </a:cubicBezTo>
                    <a:cubicBezTo>
                      <a:pt x="83484" y="29920"/>
                      <a:pt x="81019" y="29135"/>
                      <a:pt x="82924" y="28351"/>
                    </a:cubicBezTo>
                    <a:cubicBezTo>
                      <a:pt x="82924" y="27342"/>
                      <a:pt x="82588" y="26446"/>
                      <a:pt x="81915" y="25774"/>
                    </a:cubicBezTo>
                    <a:lnTo>
                      <a:pt x="81915" y="25774"/>
                    </a:lnTo>
                    <a:cubicBezTo>
                      <a:pt x="82046" y="25861"/>
                      <a:pt x="82148" y="25899"/>
                      <a:pt x="82227" y="25899"/>
                    </a:cubicBezTo>
                    <a:cubicBezTo>
                      <a:pt x="82753" y="25899"/>
                      <a:pt x="82193" y="24176"/>
                      <a:pt x="81803" y="23981"/>
                    </a:cubicBezTo>
                    <a:cubicBezTo>
                      <a:pt x="81534" y="24192"/>
                      <a:pt x="81328" y="24278"/>
                      <a:pt x="81163" y="24278"/>
                    </a:cubicBezTo>
                    <a:cubicBezTo>
                      <a:pt x="80434" y="24278"/>
                      <a:pt x="80522" y="22590"/>
                      <a:pt x="79615" y="22590"/>
                    </a:cubicBezTo>
                    <a:cubicBezTo>
                      <a:pt x="79532" y="22590"/>
                      <a:pt x="79440" y="22605"/>
                      <a:pt x="79338" y="22636"/>
                    </a:cubicBezTo>
                    <a:cubicBezTo>
                      <a:pt x="79338" y="21934"/>
                      <a:pt x="80683" y="19619"/>
                      <a:pt x="79764" y="19619"/>
                    </a:cubicBezTo>
                    <a:cubicBezTo>
                      <a:pt x="79655" y="19619"/>
                      <a:pt x="79515" y="19652"/>
                      <a:pt x="79338" y="19723"/>
                    </a:cubicBezTo>
                    <a:cubicBezTo>
                      <a:pt x="80571" y="18154"/>
                      <a:pt x="77433" y="18826"/>
                      <a:pt x="78329" y="17145"/>
                    </a:cubicBezTo>
                    <a:cubicBezTo>
                      <a:pt x="78553" y="15576"/>
                      <a:pt x="75864" y="16025"/>
                      <a:pt x="76088" y="15128"/>
                    </a:cubicBezTo>
                    <a:cubicBezTo>
                      <a:pt x="76985" y="14904"/>
                      <a:pt x="75528" y="14680"/>
                      <a:pt x="75640" y="14120"/>
                    </a:cubicBezTo>
                    <a:cubicBezTo>
                      <a:pt x="73119" y="11270"/>
                      <a:pt x="67170" y="6492"/>
                      <a:pt x="63555" y="6492"/>
                    </a:cubicBezTo>
                    <a:cubicBezTo>
                      <a:pt x="63473" y="6492"/>
                      <a:pt x="63393" y="6495"/>
                      <a:pt x="63313" y="6500"/>
                    </a:cubicBezTo>
                    <a:cubicBezTo>
                      <a:pt x="61134" y="5566"/>
                      <a:pt x="57128" y="2517"/>
                      <a:pt x="54412" y="2517"/>
                    </a:cubicBezTo>
                    <a:cubicBezTo>
                      <a:pt x="54195" y="2517"/>
                      <a:pt x="53987" y="2536"/>
                      <a:pt x="53788" y="2578"/>
                    </a:cubicBezTo>
                    <a:cubicBezTo>
                      <a:pt x="53059" y="1994"/>
                      <a:pt x="50570" y="650"/>
                      <a:pt x="49047" y="650"/>
                    </a:cubicBezTo>
                    <a:cubicBezTo>
                      <a:pt x="48232" y="650"/>
                      <a:pt x="47693" y="1035"/>
                      <a:pt x="47849" y="2129"/>
                    </a:cubicBezTo>
                    <a:cubicBezTo>
                      <a:pt x="47976" y="2090"/>
                      <a:pt x="48090" y="2073"/>
                      <a:pt x="48191" y="2073"/>
                    </a:cubicBezTo>
                    <a:cubicBezTo>
                      <a:pt x="49262" y="2073"/>
                      <a:pt x="49004" y="4044"/>
                      <a:pt x="48186" y="4146"/>
                    </a:cubicBezTo>
                    <a:cubicBezTo>
                      <a:pt x="44936" y="3362"/>
                      <a:pt x="47065" y="2129"/>
                      <a:pt x="45608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381;p34">
                <a:extLst>
                  <a:ext uri="{FF2B5EF4-FFF2-40B4-BE49-F238E27FC236}">
                    <a16:creationId xmlns:a16="http://schemas.microsoft.com/office/drawing/2014/main" id="{454F3D34-C196-4FF2-A4AF-5EB854AEA283}"/>
                  </a:ext>
                </a:extLst>
              </p:cNvPr>
              <p:cNvSpPr/>
              <p:nvPr/>
            </p:nvSpPr>
            <p:spPr>
              <a:xfrm>
                <a:off x="3505296" y="2083727"/>
                <a:ext cx="57558" cy="22463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5" extrusionOk="0">
                    <a:moveTo>
                      <a:pt x="1101" y="0"/>
                    </a:moveTo>
                    <a:cubicBezTo>
                      <a:pt x="419" y="0"/>
                      <a:pt x="0" y="481"/>
                      <a:pt x="586" y="481"/>
                    </a:cubicBezTo>
                    <a:cubicBezTo>
                      <a:pt x="694" y="481"/>
                      <a:pt x="837" y="465"/>
                      <a:pt x="1018" y="426"/>
                    </a:cubicBezTo>
                    <a:cubicBezTo>
                      <a:pt x="1018" y="999"/>
                      <a:pt x="1317" y="1194"/>
                      <a:pt x="1650" y="1194"/>
                    </a:cubicBezTo>
                    <a:cubicBezTo>
                      <a:pt x="2293" y="1194"/>
                      <a:pt x="3061" y="462"/>
                      <a:pt x="2027" y="314"/>
                    </a:cubicBezTo>
                    <a:cubicBezTo>
                      <a:pt x="1708" y="82"/>
                      <a:pt x="1382" y="0"/>
                      <a:pt x="110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382;p34">
                <a:extLst>
                  <a:ext uri="{FF2B5EF4-FFF2-40B4-BE49-F238E27FC236}">
                    <a16:creationId xmlns:a16="http://schemas.microsoft.com/office/drawing/2014/main" id="{7835413A-FD4F-40F8-9221-C9D5E4FA97E2}"/>
                  </a:ext>
                </a:extLst>
              </p:cNvPr>
              <p:cNvSpPr/>
              <p:nvPr/>
            </p:nvSpPr>
            <p:spPr>
              <a:xfrm>
                <a:off x="3561311" y="2093840"/>
                <a:ext cx="43178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65" extrusionOk="0">
                    <a:moveTo>
                      <a:pt x="1064" y="0"/>
                    </a:moveTo>
                    <a:lnTo>
                      <a:pt x="1064" y="0"/>
                    </a:lnTo>
                    <a:cubicBezTo>
                      <a:pt x="0" y="152"/>
                      <a:pt x="688" y="665"/>
                      <a:pt x="1416" y="665"/>
                    </a:cubicBezTo>
                    <a:cubicBezTo>
                      <a:pt x="1761" y="665"/>
                      <a:pt x="2116" y="549"/>
                      <a:pt x="2296" y="224"/>
                    </a:cubicBezTo>
                    <a:lnTo>
                      <a:pt x="2296" y="224"/>
                    </a:lnTo>
                    <a:cubicBezTo>
                      <a:pt x="2176" y="254"/>
                      <a:pt x="2056" y="268"/>
                      <a:pt x="1938" y="268"/>
                    </a:cubicBezTo>
                    <a:cubicBezTo>
                      <a:pt x="1616" y="268"/>
                      <a:pt x="1310" y="164"/>
                      <a:pt x="1064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383;p34">
                <a:extLst>
                  <a:ext uri="{FF2B5EF4-FFF2-40B4-BE49-F238E27FC236}">
                    <a16:creationId xmlns:a16="http://schemas.microsoft.com/office/drawing/2014/main" id="{8C1070EB-3C49-4E74-85FD-66F3708D150E}"/>
                  </a:ext>
                </a:extLst>
              </p:cNvPr>
              <p:cNvSpPr/>
              <p:nvPr/>
            </p:nvSpPr>
            <p:spPr>
              <a:xfrm>
                <a:off x="3442269" y="2061058"/>
                <a:ext cx="25301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21" extrusionOk="0">
                    <a:moveTo>
                      <a:pt x="499" y="1"/>
                    </a:moveTo>
                    <a:cubicBezTo>
                      <a:pt x="374" y="1"/>
                      <a:pt x="225" y="26"/>
                      <a:pt x="1" y="63"/>
                    </a:cubicBezTo>
                    <a:cubicBezTo>
                      <a:pt x="334" y="230"/>
                      <a:pt x="605" y="520"/>
                      <a:pt x="953" y="520"/>
                    </a:cubicBezTo>
                    <a:cubicBezTo>
                      <a:pt x="1073" y="520"/>
                      <a:pt x="1202" y="486"/>
                      <a:pt x="1346" y="399"/>
                    </a:cubicBezTo>
                    <a:cubicBezTo>
                      <a:pt x="897" y="101"/>
                      <a:pt x="748" y="1"/>
                      <a:pt x="49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384;p34">
                <a:extLst>
                  <a:ext uri="{FF2B5EF4-FFF2-40B4-BE49-F238E27FC236}">
                    <a16:creationId xmlns:a16="http://schemas.microsoft.com/office/drawing/2014/main" id="{0DCD59C9-686A-4D38-8BC7-6D43F7AF3C0D}"/>
                  </a:ext>
                </a:extLst>
              </p:cNvPr>
              <p:cNvSpPr/>
              <p:nvPr/>
            </p:nvSpPr>
            <p:spPr>
              <a:xfrm>
                <a:off x="3490728" y="2076847"/>
                <a:ext cx="15771" cy="15376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18" extrusionOk="0">
                    <a:moveTo>
                      <a:pt x="312" y="1"/>
                    </a:moveTo>
                    <a:cubicBezTo>
                      <a:pt x="285" y="1"/>
                      <a:pt x="256" y="3"/>
                      <a:pt x="224" y="8"/>
                    </a:cubicBezTo>
                    <a:cubicBezTo>
                      <a:pt x="0" y="120"/>
                      <a:pt x="112" y="456"/>
                      <a:pt x="0" y="680"/>
                    </a:cubicBezTo>
                    <a:cubicBezTo>
                      <a:pt x="59" y="777"/>
                      <a:pt x="127" y="817"/>
                      <a:pt x="196" y="817"/>
                    </a:cubicBezTo>
                    <a:cubicBezTo>
                      <a:pt x="510" y="817"/>
                      <a:pt x="839" y="1"/>
                      <a:pt x="312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385;p34">
                <a:extLst>
                  <a:ext uri="{FF2B5EF4-FFF2-40B4-BE49-F238E27FC236}">
                    <a16:creationId xmlns:a16="http://schemas.microsoft.com/office/drawing/2014/main" id="{82BE0E60-AE38-417B-926C-8D116CB19260}"/>
                  </a:ext>
                </a:extLst>
              </p:cNvPr>
              <p:cNvSpPr/>
              <p:nvPr/>
            </p:nvSpPr>
            <p:spPr>
              <a:xfrm>
                <a:off x="3436611" y="2008200"/>
                <a:ext cx="9887" cy="53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82" extrusionOk="0">
                    <a:moveTo>
                      <a:pt x="292" y="0"/>
                    </a:moveTo>
                    <a:cubicBezTo>
                      <a:pt x="209" y="0"/>
                      <a:pt x="124" y="27"/>
                      <a:pt x="78" y="74"/>
                    </a:cubicBezTo>
                    <a:cubicBezTo>
                      <a:pt x="0" y="151"/>
                      <a:pt x="190" y="282"/>
                      <a:pt x="351" y="282"/>
                    </a:cubicBezTo>
                    <a:cubicBezTo>
                      <a:pt x="424" y="282"/>
                      <a:pt x="491" y="255"/>
                      <a:pt x="526" y="186"/>
                    </a:cubicBezTo>
                    <a:cubicBezTo>
                      <a:pt x="526" y="55"/>
                      <a:pt x="411" y="0"/>
                      <a:pt x="29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386;p34">
                <a:extLst>
                  <a:ext uri="{FF2B5EF4-FFF2-40B4-BE49-F238E27FC236}">
                    <a16:creationId xmlns:a16="http://schemas.microsoft.com/office/drawing/2014/main" id="{F8110254-06FE-4CC8-8AA5-C9C4720F0951}"/>
                  </a:ext>
                </a:extLst>
              </p:cNvPr>
              <p:cNvSpPr/>
              <p:nvPr/>
            </p:nvSpPr>
            <p:spPr>
              <a:xfrm>
                <a:off x="4663970" y="1126123"/>
                <a:ext cx="4248" cy="481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56" extrusionOk="0">
                    <a:moveTo>
                      <a:pt x="179" y="1"/>
                    </a:moveTo>
                    <a:cubicBezTo>
                      <a:pt x="113" y="1"/>
                      <a:pt x="1" y="80"/>
                      <a:pt x="1" y="159"/>
                    </a:cubicBezTo>
                    <a:cubicBezTo>
                      <a:pt x="1" y="229"/>
                      <a:pt x="23" y="255"/>
                      <a:pt x="52" y="255"/>
                    </a:cubicBezTo>
                    <a:cubicBezTo>
                      <a:pt x="118" y="255"/>
                      <a:pt x="225" y="125"/>
                      <a:pt x="225" y="47"/>
                    </a:cubicBezTo>
                    <a:cubicBezTo>
                      <a:pt x="225" y="14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387;p34">
                <a:extLst>
                  <a:ext uri="{FF2B5EF4-FFF2-40B4-BE49-F238E27FC236}">
                    <a16:creationId xmlns:a16="http://schemas.microsoft.com/office/drawing/2014/main" id="{C505C7C9-39FA-479E-A3C8-12522498A345}"/>
                  </a:ext>
                </a:extLst>
              </p:cNvPr>
              <p:cNvSpPr/>
              <p:nvPr/>
            </p:nvSpPr>
            <p:spPr>
              <a:xfrm>
                <a:off x="3374862" y="2009929"/>
                <a:ext cx="6354" cy="597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18" extrusionOk="0">
                    <a:moveTo>
                      <a:pt x="179" y="1"/>
                    </a:moveTo>
                    <a:cubicBezTo>
                      <a:pt x="113" y="1"/>
                      <a:pt x="1" y="159"/>
                      <a:pt x="1" y="318"/>
                    </a:cubicBezTo>
                    <a:cubicBezTo>
                      <a:pt x="113" y="318"/>
                      <a:pt x="337" y="318"/>
                      <a:pt x="225" y="94"/>
                    </a:cubicBezTo>
                    <a:cubicBezTo>
                      <a:pt x="225" y="28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388;p34">
                <a:extLst>
                  <a:ext uri="{FF2B5EF4-FFF2-40B4-BE49-F238E27FC236}">
                    <a16:creationId xmlns:a16="http://schemas.microsoft.com/office/drawing/2014/main" id="{FDB9D984-F48B-4B9E-BE45-42CAB0B1766D}"/>
                  </a:ext>
                </a:extLst>
              </p:cNvPr>
              <p:cNvSpPr/>
              <p:nvPr/>
            </p:nvSpPr>
            <p:spPr>
              <a:xfrm>
                <a:off x="3829847" y="558278"/>
                <a:ext cx="5470" cy="35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7" extrusionOk="0">
                    <a:moveTo>
                      <a:pt x="225" y="1"/>
                    </a:moveTo>
                    <a:cubicBezTo>
                      <a:pt x="225" y="1"/>
                      <a:pt x="1" y="1"/>
                      <a:pt x="1" y="113"/>
                    </a:cubicBezTo>
                    <a:cubicBezTo>
                      <a:pt x="1" y="159"/>
                      <a:pt x="58" y="186"/>
                      <a:pt x="118" y="186"/>
                    </a:cubicBezTo>
                    <a:cubicBezTo>
                      <a:pt x="202" y="186"/>
                      <a:pt x="290" y="132"/>
                      <a:pt x="225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389;p34">
                <a:extLst>
                  <a:ext uri="{FF2B5EF4-FFF2-40B4-BE49-F238E27FC236}">
                    <a16:creationId xmlns:a16="http://schemas.microsoft.com/office/drawing/2014/main" id="{A4F02C2D-58B7-4932-92B2-B63E69644E03}"/>
                  </a:ext>
                </a:extLst>
              </p:cNvPr>
              <p:cNvSpPr/>
              <p:nvPr/>
            </p:nvSpPr>
            <p:spPr>
              <a:xfrm>
                <a:off x="4735587" y="1459811"/>
                <a:ext cx="2124" cy="15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1" y="1"/>
                    </a:moveTo>
                    <a:cubicBezTo>
                      <a:pt x="57" y="57"/>
                      <a:pt x="85" y="85"/>
                      <a:pt x="99" y="85"/>
                    </a:cubicBezTo>
                    <a:cubicBezTo>
                      <a:pt x="113" y="85"/>
                      <a:pt x="113" y="57"/>
                      <a:pt x="113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3390;p34">
              <a:extLst>
                <a:ext uri="{FF2B5EF4-FFF2-40B4-BE49-F238E27FC236}">
                  <a16:creationId xmlns:a16="http://schemas.microsoft.com/office/drawing/2014/main" id="{AD19EC70-AD8A-4356-9572-D76BD6A1CC20}"/>
                </a:ext>
              </a:extLst>
            </p:cNvPr>
            <p:cNvGrpSpPr/>
            <p:nvPr/>
          </p:nvGrpSpPr>
          <p:grpSpPr>
            <a:xfrm rot="10800000">
              <a:off x="3267534" y="717413"/>
              <a:ext cx="1320580" cy="1329746"/>
              <a:chOff x="3098939" y="547752"/>
              <a:chExt cx="1657770" cy="1669068"/>
            </a:xfrm>
          </p:grpSpPr>
          <p:sp>
            <p:nvSpPr>
              <p:cNvPr id="117" name="Google Shape;3391;p34">
                <a:extLst>
                  <a:ext uri="{FF2B5EF4-FFF2-40B4-BE49-F238E27FC236}">
                    <a16:creationId xmlns:a16="http://schemas.microsoft.com/office/drawing/2014/main" id="{C671F2C1-379C-49EF-A7BA-90FCA40CEA27}"/>
                  </a:ext>
                </a:extLst>
              </p:cNvPr>
              <p:cNvSpPr/>
              <p:nvPr/>
            </p:nvSpPr>
            <p:spPr>
              <a:xfrm>
                <a:off x="3098939" y="547752"/>
                <a:ext cx="1657770" cy="1669068"/>
              </a:xfrm>
              <a:custGeom>
                <a:avLst/>
                <a:gdLst/>
                <a:ahLst/>
                <a:cxnLst/>
                <a:rect l="l" t="t" r="r" b="b"/>
                <a:pathLst>
                  <a:path w="88191" h="88792" extrusionOk="0">
                    <a:moveTo>
                      <a:pt x="77304" y="27193"/>
                    </a:moveTo>
                    <a:cubicBezTo>
                      <a:pt x="77346" y="27193"/>
                      <a:pt x="77358" y="27230"/>
                      <a:pt x="77321" y="27342"/>
                    </a:cubicBezTo>
                    <a:lnTo>
                      <a:pt x="77321" y="27230"/>
                    </a:lnTo>
                    <a:cubicBezTo>
                      <a:pt x="77209" y="27399"/>
                      <a:pt x="77125" y="27455"/>
                      <a:pt x="77055" y="27455"/>
                    </a:cubicBezTo>
                    <a:cubicBezTo>
                      <a:pt x="76985" y="27455"/>
                      <a:pt x="76929" y="27399"/>
                      <a:pt x="76873" y="27342"/>
                    </a:cubicBezTo>
                    <a:cubicBezTo>
                      <a:pt x="77022" y="27342"/>
                      <a:pt x="77221" y="27193"/>
                      <a:pt x="77304" y="27193"/>
                    </a:cubicBezTo>
                    <a:close/>
                    <a:moveTo>
                      <a:pt x="10294" y="27267"/>
                    </a:moveTo>
                    <a:cubicBezTo>
                      <a:pt x="10327" y="27267"/>
                      <a:pt x="10368" y="27289"/>
                      <a:pt x="10422" y="27342"/>
                    </a:cubicBezTo>
                    <a:lnTo>
                      <a:pt x="10310" y="27342"/>
                    </a:lnTo>
                    <a:cubicBezTo>
                      <a:pt x="10452" y="27556"/>
                      <a:pt x="10414" y="27634"/>
                      <a:pt x="10310" y="27634"/>
                    </a:cubicBezTo>
                    <a:cubicBezTo>
                      <a:pt x="10250" y="27634"/>
                      <a:pt x="10168" y="27608"/>
                      <a:pt x="10086" y="27567"/>
                    </a:cubicBezTo>
                    <a:cubicBezTo>
                      <a:pt x="10171" y="27481"/>
                      <a:pt x="10191" y="27267"/>
                      <a:pt x="10294" y="27267"/>
                    </a:cubicBezTo>
                    <a:close/>
                    <a:moveTo>
                      <a:pt x="8068" y="29584"/>
                    </a:moveTo>
                    <a:cubicBezTo>
                      <a:pt x="8143" y="29584"/>
                      <a:pt x="8068" y="29633"/>
                      <a:pt x="8010" y="29633"/>
                    </a:cubicBezTo>
                    <a:cubicBezTo>
                      <a:pt x="7981" y="29633"/>
                      <a:pt x="7956" y="29621"/>
                      <a:pt x="7956" y="29584"/>
                    </a:cubicBezTo>
                    <a:close/>
                    <a:moveTo>
                      <a:pt x="12215" y="30368"/>
                    </a:moveTo>
                    <a:cubicBezTo>
                      <a:pt x="12215" y="30368"/>
                      <a:pt x="12327" y="30480"/>
                      <a:pt x="12327" y="30480"/>
                    </a:cubicBezTo>
                    <a:lnTo>
                      <a:pt x="12215" y="30480"/>
                    </a:lnTo>
                    <a:lnTo>
                      <a:pt x="12215" y="30368"/>
                    </a:lnTo>
                    <a:close/>
                    <a:moveTo>
                      <a:pt x="74071" y="70765"/>
                    </a:moveTo>
                    <a:lnTo>
                      <a:pt x="74071" y="70821"/>
                    </a:lnTo>
                    <a:cubicBezTo>
                      <a:pt x="74015" y="70821"/>
                      <a:pt x="74043" y="70793"/>
                      <a:pt x="74071" y="70765"/>
                    </a:cubicBezTo>
                    <a:close/>
                    <a:moveTo>
                      <a:pt x="75080" y="73847"/>
                    </a:moveTo>
                    <a:cubicBezTo>
                      <a:pt x="75080" y="73847"/>
                      <a:pt x="74930" y="73897"/>
                      <a:pt x="74864" y="73897"/>
                    </a:cubicBezTo>
                    <a:cubicBezTo>
                      <a:pt x="74831" y="73897"/>
                      <a:pt x="74818" y="73884"/>
                      <a:pt x="74856" y="73847"/>
                    </a:cubicBezTo>
                    <a:close/>
                    <a:moveTo>
                      <a:pt x="39781" y="82027"/>
                    </a:moveTo>
                    <a:cubicBezTo>
                      <a:pt x="39781" y="82027"/>
                      <a:pt x="39669" y="82139"/>
                      <a:pt x="39557" y="82251"/>
                    </a:cubicBezTo>
                    <a:cubicBezTo>
                      <a:pt x="39557" y="82139"/>
                      <a:pt x="39669" y="82027"/>
                      <a:pt x="39781" y="82027"/>
                    </a:cubicBezTo>
                    <a:close/>
                    <a:moveTo>
                      <a:pt x="36531" y="85613"/>
                    </a:moveTo>
                    <a:cubicBezTo>
                      <a:pt x="36531" y="85613"/>
                      <a:pt x="36531" y="85837"/>
                      <a:pt x="36419" y="85837"/>
                    </a:cubicBezTo>
                    <a:cubicBezTo>
                      <a:pt x="36419" y="85725"/>
                      <a:pt x="36419" y="85613"/>
                      <a:pt x="36531" y="85613"/>
                    </a:cubicBezTo>
                    <a:close/>
                    <a:moveTo>
                      <a:pt x="45608" y="0"/>
                    </a:moveTo>
                    <a:lnTo>
                      <a:pt x="45608" y="0"/>
                    </a:lnTo>
                    <a:cubicBezTo>
                      <a:pt x="44787" y="456"/>
                      <a:pt x="45229" y="987"/>
                      <a:pt x="44575" y="987"/>
                    </a:cubicBezTo>
                    <a:cubicBezTo>
                      <a:pt x="44425" y="987"/>
                      <a:pt x="44219" y="959"/>
                      <a:pt x="43927" y="897"/>
                    </a:cubicBezTo>
                    <a:cubicBezTo>
                      <a:pt x="43504" y="715"/>
                      <a:pt x="43064" y="640"/>
                      <a:pt x="42621" y="640"/>
                    </a:cubicBezTo>
                    <a:cubicBezTo>
                      <a:pt x="41423" y="640"/>
                      <a:pt x="40202" y="1190"/>
                      <a:pt x="39221" y="1681"/>
                    </a:cubicBezTo>
                    <a:cubicBezTo>
                      <a:pt x="39041" y="964"/>
                      <a:pt x="38701" y="717"/>
                      <a:pt x="38266" y="717"/>
                    </a:cubicBezTo>
                    <a:cubicBezTo>
                      <a:pt x="37343" y="717"/>
                      <a:pt x="35993" y="1829"/>
                      <a:pt x="34851" y="1905"/>
                    </a:cubicBezTo>
                    <a:cubicBezTo>
                      <a:pt x="31937" y="2802"/>
                      <a:pt x="35747" y="5155"/>
                      <a:pt x="33730" y="5603"/>
                    </a:cubicBezTo>
                    <a:cubicBezTo>
                      <a:pt x="34402" y="3922"/>
                      <a:pt x="32497" y="5491"/>
                      <a:pt x="33058" y="3922"/>
                    </a:cubicBezTo>
                    <a:cubicBezTo>
                      <a:pt x="33194" y="3649"/>
                      <a:pt x="33122" y="3542"/>
                      <a:pt x="32956" y="3542"/>
                    </a:cubicBezTo>
                    <a:cubicBezTo>
                      <a:pt x="32578" y="3542"/>
                      <a:pt x="31713" y="4093"/>
                      <a:pt x="31713" y="4483"/>
                    </a:cubicBezTo>
                    <a:cubicBezTo>
                      <a:pt x="30391" y="5658"/>
                      <a:pt x="28641" y="5806"/>
                      <a:pt x="26800" y="5806"/>
                    </a:cubicBezTo>
                    <a:cubicBezTo>
                      <a:pt x="26179" y="5806"/>
                      <a:pt x="25547" y="5789"/>
                      <a:pt x="24918" y="5789"/>
                    </a:cubicBezTo>
                    <a:cubicBezTo>
                      <a:pt x="23144" y="5789"/>
                      <a:pt x="21391" y="5923"/>
                      <a:pt x="19947" y="6948"/>
                    </a:cubicBezTo>
                    <a:cubicBezTo>
                      <a:pt x="19386" y="7284"/>
                      <a:pt x="16585" y="8629"/>
                      <a:pt x="17818" y="9077"/>
                    </a:cubicBezTo>
                    <a:cubicBezTo>
                      <a:pt x="17930" y="8993"/>
                      <a:pt x="18042" y="8958"/>
                      <a:pt x="18140" y="8958"/>
                    </a:cubicBezTo>
                    <a:cubicBezTo>
                      <a:pt x="18434" y="8958"/>
                      <a:pt x="18602" y="9273"/>
                      <a:pt x="18266" y="9525"/>
                    </a:cubicBezTo>
                    <a:cubicBezTo>
                      <a:pt x="17994" y="9453"/>
                      <a:pt x="17754" y="9418"/>
                      <a:pt x="17538" y="9418"/>
                    </a:cubicBezTo>
                    <a:cubicBezTo>
                      <a:pt x="16422" y="9418"/>
                      <a:pt x="15955" y="10340"/>
                      <a:pt x="15016" y="11654"/>
                    </a:cubicBezTo>
                    <a:cubicBezTo>
                      <a:pt x="14263" y="11654"/>
                      <a:pt x="14749" y="12894"/>
                      <a:pt x="13996" y="12894"/>
                    </a:cubicBezTo>
                    <a:cubicBezTo>
                      <a:pt x="13965" y="12894"/>
                      <a:pt x="13931" y="12891"/>
                      <a:pt x="13896" y="12887"/>
                    </a:cubicBezTo>
                    <a:cubicBezTo>
                      <a:pt x="12551" y="16697"/>
                      <a:pt x="8517" y="24989"/>
                      <a:pt x="6388" y="29808"/>
                    </a:cubicBezTo>
                    <a:cubicBezTo>
                      <a:pt x="6051" y="30256"/>
                      <a:pt x="6051" y="30704"/>
                      <a:pt x="5939" y="31152"/>
                    </a:cubicBezTo>
                    <a:cubicBezTo>
                      <a:pt x="4931" y="41686"/>
                      <a:pt x="0" y="58943"/>
                      <a:pt x="7732" y="63537"/>
                    </a:cubicBezTo>
                    <a:cubicBezTo>
                      <a:pt x="8181" y="63874"/>
                      <a:pt x="7732" y="64322"/>
                      <a:pt x="7732" y="64434"/>
                    </a:cubicBezTo>
                    <a:cubicBezTo>
                      <a:pt x="7655" y="64426"/>
                      <a:pt x="7585" y="64422"/>
                      <a:pt x="7522" y="64422"/>
                    </a:cubicBezTo>
                    <a:cubicBezTo>
                      <a:pt x="5783" y="64422"/>
                      <a:pt x="9200" y="67238"/>
                      <a:pt x="10041" y="67238"/>
                    </a:cubicBezTo>
                    <a:cubicBezTo>
                      <a:pt x="10057" y="67238"/>
                      <a:pt x="10072" y="67237"/>
                      <a:pt x="10086" y="67235"/>
                    </a:cubicBezTo>
                    <a:lnTo>
                      <a:pt x="10086" y="67235"/>
                    </a:lnTo>
                    <a:cubicBezTo>
                      <a:pt x="8181" y="70597"/>
                      <a:pt x="10534" y="74743"/>
                      <a:pt x="13223" y="77545"/>
                    </a:cubicBezTo>
                    <a:cubicBezTo>
                      <a:pt x="13531" y="78084"/>
                      <a:pt x="13813" y="78292"/>
                      <a:pt x="14032" y="78292"/>
                    </a:cubicBezTo>
                    <a:cubicBezTo>
                      <a:pt x="14450" y="78292"/>
                      <a:pt x="14638" y="77534"/>
                      <a:pt x="14344" y="76872"/>
                    </a:cubicBezTo>
                    <a:lnTo>
                      <a:pt x="14344" y="76872"/>
                    </a:lnTo>
                    <a:cubicBezTo>
                      <a:pt x="14081" y="77036"/>
                      <a:pt x="13886" y="77104"/>
                      <a:pt x="13764" y="77104"/>
                    </a:cubicBezTo>
                    <a:cubicBezTo>
                      <a:pt x="13468" y="77104"/>
                      <a:pt x="13598" y="76708"/>
                      <a:pt x="14232" y="76312"/>
                    </a:cubicBezTo>
                    <a:cubicBezTo>
                      <a:pt x="14386" y="76222"/>
                      <a:pt x="14534" y="76182"/>
                      <a:pt x="14674" y="76182"/>
                    </a:cubicBezTo>
                    <a:cubicBezTo>
                      <a:pt x="15750" y="76182"/>
                      <a:pt x="16293" y="78553"/>
                      <a:pt x="14904" y="78553"/>
                    </a:cubicBezTo>
                    <a:cubicBezTo>
                      <a:pt x="13855" y="78634"/>
                      <a:pt x="15481" y="79994"/>
                      <a:pt x="16053" y="79994"/>
                    </a:cubicBezTo>
                    <a:cubicBezTo>
                      <a:pt x="16275" y="79994"/>
                      <a:pt x="16338" y="79789"/>
                      <a:pt x="16025" y="79226"/>
                    </a:cubicBezTo>
                    <a:cubicBezTo>
                      <a:pt x="15883" y="77882"/>
                      <a:pt x="17482" y="77252"/>
                      <a:pt x="18822" y="77252"/>
                    </a:cubicBezTo>
                    <a:cubicBezTo>
                      <a:pt x="19606" y="77252"/>
                      <a:pt x="20300" y="77467"/>
                      <a:pt x="20507" y="77881"/>
                    </a:cubicBezTo>
                    <a:cubicBezTo>
                      <a:pt x="20347" y="77864"/>
                      <a:pt x="20207" y="77856"/>
                      <a:pt x="20086" y="77856"/>
                    </a:cubicBezTo>
                    <a:cubicBezTo>
                      <a:pt x="17989" y="77856"/>
                      <a:pt x="21482" y="80278"/>
                      <a:pt x="23180" y="80278"/>
                    </a:cubicBezTo>
                    <a:cubicBezTo>
                      <a:pt x="23309" y="80278"/>
                      <a:pt x="23428" y="80264"/>
                      <a:pt x="23533" y="80234"/>
                    </a:cubicBezTo>
                    <a:cubicBezTo>
                      <a:pt x="23657" y="80565"/>
                      <a:pt x="23827" y="80652"/>
                      <a:pt x="24003" y="80652"/>
                    </a:cubicBezTo>
                    <a:cubicBezTo>
                      <a:pt x="24196" y="80652"/>
                      <a:pt x="24397" y="80548"/>
                      <a:pt x="24553" y="80548"/>
                    </a:cubicBezTo>
                    <a:cubicBezTo>
                      <a:pt x="24641" y="80548"/>
                      <a:pt x="24714" y="80581"/>
                      <a:pt x="24765" y="80682"/>
                    </a:cubicBezTo>
                    <a:cubicBezTo>
                      <a:pt x="24653" y="81467"/>
                      <a:pt x="25550" y="81243"/>
                      <a:pt x="25886" y="81691"/>
                    </a:cubicBezTo>
                    <a:cubicBezTo>
                      <a:pt x="27567" y="82587"/>
                      <a:pt x="27903" y="81243"/>
                      <a:pt x="28575" y="83372"/>
                    </a:cubicBezTo>
                    <a:cubicBezTo>
                      <a:pt x="29206" y="82867"/>
                      <a:pt x="29796" y="82669"/>
                      <a:pt x="30349" y="82669"/>
                    </a:cubicBezTo>
                    <a:cubicBezTo>
                      <a:pt x="32251" y="82669"/>
                      <a:pt x="33696" y="85016"/>
                      <a:pt x="34738" y="85277"/>
                    </a:cubicBezTo>
                    <a:cubicBezTo>
                      <a:pt x="35104" y="85825"/>
                      <a:pt x="35735" y="86109"/>
                      <a:pt x="36361" y="86109"/>
                    </a:cubicBezTo>
                    <a:cubicBezTo>
                      <a:pt x="36886" y="86109"/>
                      <a:pt x="37406" y="85910"/>
                      <a:pt x="37764" y="85501"/>
                    </a:cubicBezTo>
                    <a:cubicBezTo>
                      <a:pt x="37892" y="86903"/>
                      <a:pt x="38744" y="87181"/>
                      <a:pt x="39724" y="87181"/>
                    </a:cubicBezTo>
                    <a:cubicBezTo>
                      <a:pt x="40369" y="87181"/>
                      <a:pt x="41069" y="87061"/>
                      <a:pt x="41654" y="87061"/>
                    </a:cubicBezTo>
                    <a:cubicBezTo>
                      <a:pt x="41742" y="87061"/>
                      <a:pt x="41828" y="87063"/>
                      <a:pt x="41910" y="87070"/>
                    </a:cubicBezTo>
                    <a:cubicBezTo>
                      <a:pt x="42488" y="88225"/>
                      <a:pt x="44242" y="88792"/>
                      <a:pt x="45951" y="88792"/>
                    </a:cubicBezTo>
                    <a:cubicBezTo>
                      <a:pt x="47226" y="88792"/>
                      <a:pt x="48476" y="88476"/>
                      <a:pt x="49194" y="87854"/>
                    </a:cubicBezTo>
                    <a:cubicBezTo>
                      <a:pt x="49552" y="87952"/>
                      <a:pt x="49915" y="87993"/>
                      <a:pt x="50278" y="87993"/>
                    </a:cubicBezTo>
                    <a:cubicBezTo>
                      <a:pt x="52162" y="87993"/>
                      <a:pt x="54063" y="86892"/>
                      <a:pt x="55405" y="86892"/>
                    </a:cubicBezTo>
                    <a:cubicBezTo>
                      <a:pt x="55587" y="86892"/>
                      <a:pt x="55758" y="86912"/>
                      <a:pt x="55918" y="86958"/>
                    </a:cubicBezTo>
                    <a:cubicBezTo>
                      <a:pt x="55963" y="86962"/>
                      <a:pt x="56006" y="86964"/>
                      <a:pt x="56049" y="86964"/>
                    </a:cubicBezTo>
                    <a:cubicBezTo>
                      <a:pt x="56984" y="86964"/>
                      <a:pt x="57347" y="85924"/>
                      <a:pt x="57985" y="85924"/>
                    </a:cubicBezTo>
                    <a:cubicBezTo>
                      <a:pt x="58040" y="85924"/>
                      <a:pt x="58098" y="85932"/>
                      <a:pt x="58159" y="85949"/>
                    </a:cubicBezTo>
                    <a:cubicBezTo>
                      <a:pt x="58281" y="86054"/>
                      <a:pt x="58398" y="86096"/>
                      <a:pt x="58512" y="86096"/>
                    </a:cubicBezTo>
                    <a:cubicBezTo>
                      <a:pt x="58989" y="86096"/>
                      <a:pt x="59430" y="85368"/>
                      <a:pt x="60078" y="85368"/>
                    </a:cubicBezTo>
                    <a:cubicBezTo>
                      <a:pt x="60276" y="85368"/>
                      <a:pt x="60493" y="85436"/>
                      <a:pt x="60736" y="85613"/>
                    </a:cubicBezTo>
                    <a:cubicBezTo>
                      <a:pt x="60826" y="85677"/>
                      <a:pt x="60895" y="85705"/>
                      <a:pt x="60949" y="85705"/>
                    </a:cubicBezTo>
                    <a:cubicBezTo>
                      <a:pt x="61260" y="85705"/>
                      <a:pt x="61050" y="84789"/>
                      <a:pt x="61301" y="84789"/>
                    </a:cubicBezTo>
                    <a:cubicBezTo>
                      <a:pt x="61385" y="84789"/>
                      <a:pt x="61521" y="84891"/>
                      <a:pt x="61745" y="85165"/>
                    </a:cubicBezTo>
                    <a:cubicBezTo>
                      <a:pt x="61866" y="85191"/>
                      <a:pt x="61951" y="85204"/>
                      <a:pt x="62010" y="85204"/>
                    </a:cubicBezTo>
                    <a:cubicBezTo>
                      <a:pt x="62441" y="85204"/>
                      <a:pt x="61431" y="84537"/>
                      <a:pt x="62417" y="84044"/>
                    </a:cubicBezTo>
                    <a:cubicBezTo>
                      <a:pt x="64210" y="83820"/>
                      <a:pt x="67572" y="83708"/>
                      <a:pt x="69028" y="82027"/>
                    </a:cubicBezTo>
                    <a:cubicBezTo>
                      <a:pt x="69028" y="82228"/>
                      <a:pt x="69210" y="82339"/>
                      <a:pt x="69419" y="82339"/>
                    </a:cubicBezTo>
                    <a:cubicBezTo>
                      <a:pt x="69676" y="82339"/>
                      <a:pt x="69975" y="82173"/>
                      <a:pt x="70037" y="81803"/>
                    </a:cubicBezTo>
                    <a:cubicBezTo>
                      <a:pt x="70709" y="81355"/>
                      <a:pt x="72166" y="81915"/>
                      <a:pt x="73063" y="80682"/>
                    </a:cubicBezTo>
                    <a:cubicBezTo>
                      <a:pt x="73399" y="79898"/>
                      <a:pt x="75304" y="78665"/>
                      <a:pt x="74743" y="76536"/>
                    </a:cubicBezTo>
                    <a:cubicBezTo>
                      <a:pt x="76200" y="75303"/>
                      <a:pt x="77433" y="73847"/>
                      <a:pt x="78441" y="72278"/>
                    </a:cubicBezTo>
                    <a:cubicBezTo>
                      <a:pt x="80683" y="70709"/>
                      <a:pt x="82476" y="68468"/>
                      <a:pt x="83372" y="65779"/>
                    </a:cubicBezTo>
                    <a:cubicBezTo>
                      <a:pt x="84156" y="65106"/>
                      <a:pt x="84268" y="63537"/>
                      <a:pt x="84941" y="62753"/>
                    </a:cubicBezTo>
                    <a:cubicBezTo>
                      <a:pt x="85097" y="62812"/>
                      <a:pt x="85212" y="62836"/>
                      <a:pt x="85294" y="62836"/>
                    </a:cubicBezTo>
                    <a:cubicBezTo>
                      <a:pt x="85681" y="62836"/>
                      <a:pt x="85311" y="62285"/>
                      <a:pt x="84941" y="62193"/>
                    </a:cubicBezTo>
                    <a:cubicBezTo>
                      <a:pt x="86398" y="61184"/>
                      <a:pt x="86286" y="60064"/>
                      <a:pt x="86622" y="58271"/>
                    </a:cubicBezTo>
                    <a:cubicBezTo>
                      <a:pt x="86958" y="55693"/>
                      <a:pt x="86173" y="54461"/>
                      <a:pt x="86286" y="52668"/>
                    </a:cubicBezTo>
                    <a:cubicBezTo>
                      <a:pt x="86622" y="51771"/>
                      <a:pt x="87518" y="49642"/>
                      <a:pt x="86622" y="49082"/>
                    </a:cubicBezTo>
                    <a:cubicBezTo>
                      <a:pt x="87182" y="48409"/>
                      <a:pt x="88191" y="46617"/>
                      <a:pt x="87182" y="45944"/>
                    </a:cubicBezTo>
                    <a:cubicBezTo>
                      <a:pt x="85925" y="45557"/>
                      <a:pt x="87505" y="43168"/>
                      <a:pt x="86234" y="43168"/>
                    </a:cubicBezTo>
                    <a:cubicBezTo>
                      <a:pt x="86032" y="43168"/>
                      <a:pt x="85758" y="43229"/>
                      <a:pt x="85389" y="43367"/>
                    </a:cubicBezTo>
                    <a:cubicBezTo>
                      <a:pt x="85389" y="42470"/>
                      <a:pt x="86846" y="42022"/>
                      <a:pt x="85837" y="40789"/>
                    </a:cubicBezTo>
                    <a:cubicBezTo>
                      <a:pt x="85277" y="40341"/>
                      <a:pt x="86510" y="40005"/>
                      <a:pt x="85613" y="39557"/>
                    </a:cubicBezTo>
                    <a:lnTo>
                      <a:pt x="85613" y="39557"/>
                    </a:lnTo>
                    <a:cubicBezTo>
                      <a:pt x="84829" y="39669"/>
                      <a:pt x="85837" y="40789"/>
                      <a:pt x="84941" y="40902"/>
                    </a:cubicBezTo>
                    <a:cubicBezTo>
                      <a:pt x="83596" y="40005"/>
                      <a:pt x="85501" y="39109"/>
                      <a:pt x="85389" y="38436"/>
                    </a:cubicBezTo>
                    <a:cubicBezTo>
                      <a:pt x="85389" y="38085"/>
                      <a:pt x="85298" y="37979"/>
                      <a:pt x="85174" y="37979"/>
                    </a:cubicBezTo>
                    <a:cubicBezTo>
                      <a:pt x="84982" y="37979"/>
                      <a:pt x="84713" y="38237"/>
                      <a:pt x="84592" y="38237"/>
                    </a:cubicBezTo>
                    <a:cubicBezTo>
                      <a:pt x="84493" y="38237"/>
                      <a:pt x="84493" y="38063"/>
                      <a:pt x="84717" y="37428"/>
                    </a:cubicBezTo>
                    <a:cubicBezTo>
                      <a:pt x="84941" y="36083"/>
                      <a:pt x="84605" y="34738"/>
                      <a:pt x="83596" y="33730"/>
                    </a:cubicBezTo>
                    <a:cubicBezTo>
                      <a:pt x="85277" y="33057"/>
                      <a:pt x="81019" y="30704"/>
                      <a:pt x="83372" y="30480"/>
                    </a:cubicBezTo>
                    <a:cubicBezTo>
                      <a:pt x="83484" y="29920"/>
                      <a:pt x="81019" y="29135"/>
                      <a:pt x="82924" y="28351"/>
                    </a:cubicBezTo>
                    <a:cubicBezTo>
                      <a:pt x="82924" y="27342"/>
                      <a:pt x="82588" y="26446"/>
                      <a:pt x="81915" y="25774"/>
                    </a:cubicBezTo>
                    <a:lnTo>
                      <a:pt x="81915" y="25774"/>
                    </a:lnTo>
                    <a:cubicBezTo>
                      <a:pt x="82046" y="25861"/>
                      <a:pt x="82148" y="25899"/>
                      <a:pt x="82227" y="25899"/>
                    </a:cubicBezTo>
                    <a:cubicBezTo>
                      <a:pt x="82753" y="25899"/>
                      <a:pt x="82193" y="24176"/>
                      <a:pt x="81803" y="23981"/>
                    </a:cubicBezTo>
                    <a:cubicBezTo>
                      <a:pt x="81534" y="24192"/>
                      <a:pt x="81328" y="24278"/>
                      <a:pt x="81163" y="24278"/>
                    </a:cubicBezTo>
                    <a:cubicBezTo>
                      <a:pt x="80434" y="24278"/>
                      <a:pt x="80522" y="22590"/>
                      <a:pt x="79615" y="22590"/>
                    </a:cubicBezTo>
                    <a:cubicBezTo>
                      <a:pt x="79532" y="22590"/>
                      <a:pt x="79440" y="22605"/>
                      <a:pt x="79338" y="22636"/>
                    </a:cubicBezTo>
                    <a:cubicBezTo>
                      <a:pt x="79338" y="21934"/>
                      <a:pt x="80683" y="19619"/>
                      <a:pt x="79764" y="19619"/>
                    </a:cubicBezTo>
                    <a:cubicBezTo>
                      <a:pt x="79655" y="19619"/>
                      <a:pt x="79515" y="19652"/>
                      <a:pt x="79338" y="19723"/>
                    </a:cubicBezTo>
                    <a:cubicBezTo>
                      <a:pt x="80571" y="18154"/>
                      <a:pt x="77433" y="18826"/>
                      <a:pt x="78329" y="17145"/>
                    </a:cubicBezTo>
                    <a:cubicBezTo>
                      <a:pt x="78553" y="15576"/>
                      <a:pt x="75864" y="16025"/>
                      <a:pt x="76088" y="15128"/>
                    </a:cubicBezTo>
                    <a:cubicBezTo>
                      <a:pt x="76985" y="14904"/>
                      <a:pt x="75528" y="14680"/>
                      <a:pt x="75640" y="14120"/>
                    </a:cubicBezTo>
                    <a:cubicBezTo>
                      <a:pt x="73119" y="11270"/>
                      <a:pt x="67170" y="6492"/>
                      <a:pt x="63555" y="6492"/>
                    </a:cubicBezTo>
                    <a:cubicBezTo>
                      <a:pt x="63473" y="6492"/>
                      <a:pt x="63393" y="6495"/>
                      <a:pt x="63313" y="6500"/>
                    </a:cubicBezTo>
                    <a:cubicBezTo>
                      <a:pt x="61134" y="5566"/>
                      <a:pt x="57128" y="2517"/>
                      <a:pt x="54412" y="2517"/>
                    </a:cubicBezTo>
                    <a:cubicBezTo>
                      <a:pt x="54195" y="2517"/>
                      <a:pt x="53987" y="2536"/>
                      <a:pt x="53788" y="2578"/>
                    </a:cubicBezTo>
                    <a:cubicBezTo>
                      <a:pt x="53059" y="1994"/>
                      <a:pt x="50570" y="650"/>
                      <a:pt x="49047" y="650"/>
                    </a:cubicBezTo>
                    <a:cubicBezTo>
                      <a:pt x="48232" y="650"/>
                      <a:pt x="47693" y="1035"/>
                      <a:pt x="47849" y="2129"/>
                    </a:cubicBezTo>
                    <a:cubicBezTo>
                      <a:pt x="47976" y="2090"/>
                      <a:pt x="48090" y="2073"/>
                      <a:pt x="48191" y="2073"/>
                    </a:cubicBezTo>
                    <a:cubicBezTo>
                      <a:pt x="49262" y="2073"/>
                      <a:pt x="49004" y="4044"/>
                      <a:pt x="48186" y="4146"/>
                    </a:cubicBezTo>
                    <a:cubicBezTo>
                      <a:pt x="44936" y="3362"/>
                      <a:pt x="47065" y="2129"/>
                      <a:pt x="45608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392;p34">
                <a:extLst>
                  <a:ext uri="{FF2B5EF4-FFF2-40B4-BE49-F238E27FC236}">
                    <a16:creationId xmlns:a16="http://schemas.microsoft.com/office/drawing/2014/main" id="{9F505694-0D9D-445F-B8AC-30B02D11925B}"/>
                  </a:ext>
                </a:extLst>
              </p:cNvPr>
              <p:cNvSpPr/>
              <p:nvPr/>
            </p:nvSpPr>
            <p:spPr>
              <a:xfrm>
                <a:off x="3505296" y="2083727"/>
                <a:ext cx="57558" cy="22463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1195" extrusionOk="0">
                    <a:moveTo>
                      <a:pt x="1101" y="0"/>
                    </a:moveTo>
                    <a:cubicBezTo>
                      <a:pt x="419" y="0"/>
                      <a:pt x="0" y="481"/>
                      <a:pt x="586" y="481"/>
                    </a:cubicBezTo>
                    <a:cubicBezTo>
                      <a:pt x="694" y="481"/>
                      <a:pt x="837" y="465"/>
                      <a:pt x="1018" y="426"/>
                    </a:cubicBezTo>
                    <a:cubicBezTo>
                      <a:pt x="1018" y="999"/>
                      <a:pt x="1317" y="1194"/>
                      <a:pt x="1650" y="1194"/>
                    </a:cubicBezTo>
                    <a:cubicBezTo>
                      <a:pt x="2293" y="1194"/>
                      <a:pt x="3061" y="462"/>
                      <a:pt x="2027" y="314"/>
                    </a:cubicBezTo>
                    <a:cubicBezTo>
                      <a:pt x="1708" y="82"/>
                      <a:pt x="1382" y="0"/>
                      <a:pt x="1101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393;p34">
                <a:extLst>
                  <a:ext uri="{FF2B5EF4-FFF2-40B4-BE49-F238E27FC236}">
                    <a16:creationId xmlns:a16="http://schemas.microsoft.com/office/drawing/2014/main" id="{B1F27C11-3632-4074-B053-285F0E24146C}"/>
                  </a:ext>
                </a:extLst>
              </p:cNvPr>
              <p:cNvSpPr/>
              <p:nvPr/>
            </p:nvSpPr>
            <p:spPr>
              <a:xfrm>
                <a:off x="3561311" y="2093840"/>
                <a:ext cx="43178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665" extrusionOk="0">
                    <a:moveTo>
                      <a:pt x="1064" y="0"/>
                    </a:moveTo>
                    <a:lnTo>
                      <a:pt x="1064" y="0"/>
                    </a:lnTo>
                    <a:cubicBezTo>
                      <a:pt x="0" y="152"/>
                      <a:pt x="688" y="665"/>
                      <a:pt x="1416" y="665"/>
                    </a:cubicBezTo>
                    <a:cubicBezTo>
                      <a:pt x="1761" y="665"/>
                      <a:pt x="2116" y="549"/>
                      <a:pt x="2296" y="224"/>
                    </a:cubicBezTo>
                    <a:lnTo>
                      <a:pt x="2296" y="224"/>
                    </a:lnTo>
                    <a:cubicBezTo>
                      <a:pt x="2176" y="254"/>
                      <a:pt x="2056" y="268"/>
                      <a:pt x="1938" y="268"/>
                    </a:cubicBezTo>
                    <a:cubicBezTo>
                      <a:pt x="1616" y="268"/>
                      <a:pt x="1310" y="164"/>
                      <a:pt x="1064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394;p34">
                <a:extLst>
                  <a:ext uri="{FF2B5EF4-FFF2-40B4-BE49-F238E27FC236}">
                    <a16:creationId xmlns:a16="http://schemas.microsoft.com/office/drawing/2014/main" id="{BC201495-C1E2-4376-99C4-81AFBE5E875E}"/>
                  </a:ext>
                </a:extLst>
              </p:cNvPr>
              <p:cNvSpPr/>
              <p:nvPr/>
            </p:nvSpPr>
            <p:spPr>
              <a:xfrm>
                <a:off x="3442269" y="2061058"/>
                <a:ext cx="25301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21" extrusionOk="0">
                    <a:moveTo>
                      <a:pt x="499" y="1"/>
                    </a:moveTo>
                    <a:cubicBezTo>
                      <a:pt x="374" y="1"/>
                      <a:pt x="225" y="26"/>
                      <a:pt x="1" y="63"/>
                    </a:cubicBezTo>
                    <a:cubicBezTo>
                      <a:pt x="334" y="230"/>
                      <a:pt x="605" y="520"/>
                      <a:pt x="953" y="520"/>
                    </a:cubicBezTo>
                    <a:cubicBezTo>
                      <a:pt x="1073" y="520"/>
                      <a:pt x="1202" y="486"/>
                      <a:pt x="1346" y="399"/>
                    </a:cubicBezTo>
                    <a:cubicBezTo>
                      <a:pt x="897" y="101"/>
                      <a:pt x="748" y="1"/>
                      <a:pt x="49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395;p34">
                <a:extLst>
                  <a:ext uri="{FF2B5EF4-FFF2-40B4-BE49-F238E27FC236}">
                    <a16:creationId xmlns:a16="http://schemas.microsoft.com/office/drawing/2014/main" id="{76F86AFD-E741-4A6E-BB8F-FDD26679E2D0}"/>
                  </a:ext>
                </a:extLst>
              </p:cNvPr>
              <p:cNvSpPr/>
              <p:nvPr/>
            </p:nvSpPr>
            <p:spPr>
              <a:xfrm>
                <a:off x="3490728" y="2076847"/>
                <a:ext cx="15771" cy="15376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18" extrusionOk="0">
                    <a:moveTo>
                      <a:pt x="312" y="1"/>
                    </a:moveTo>
                    <a:cubicBezTo>
                      <a:pt x="285" y="1"/>
                      <a:pt x="256" y="3"/>
                      <a:pt x="224" y="8"/>
                    </a:cubicBezTo>
                    <a:cubicBezTo>
                      <a:pt x="0" y="120"/>
                      <a:pt x="112" y="456"/>
                      <a:pt x="0" y="680"/>
                    </a:cubicBezTo>
                    <a:cubicBezTo>
                      <a:pt x="59" y="777"/>
                      <a:pt x="127" y="817"/>
                      <a:pt x="196" y="817"/>
                    </a:cubicBezTo>
                    <a:cubicBezTo>
                      <a:pt x="510" y="817"/>
                      <a:pt x="839" y="1"/>
                      <a:pt x="312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396;p34">
                <a:extLst>
                  <a:ext uri="{FF2B5EF4-FFF2-40B4-BE49-F238E27FC236}">
                    <a16:creationId xmlns:a16="http://schemas.microsoft.com/office/drawing/2014/main" id="{C78E7575-8171-44A8-9E03-A114AECDC325}"/>
                  </a:ext>
                </a:extLst>
              </p:cNvPr>
              <p:cNvSpPr/>
              <p:nvPr/>
            </p:nvSpPr>
            <p:spPr>
              <a:xfrm>
                <a:off x="3436611" y="2008200"/>
                <a:ext cx="9887" cy="5301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82" extrusionOk="0">
                    <a:moveTo>
                      <a:pt x="292" y="0"/>
                    </a:moveTo>
                    <a:cubicBezTo>
                      <a:pt x="209" y="0"/>
                      <a:pt x="124" y="27"/>
                      <a:pt x="78" y="74"/>
                    </a:cubicBezTo>
                    <a:cubicBezTo>
                      <a:pt x="0" y="151"/>
                      <a:pt x="190" y="282"/>
                      <a:pt x="351" y="282"/>
                    </a:cubicBezTo>
                    <a:cubicBezTo>
                      <a:pt x="424" y="282"/>
                      <a:pt x="491" y="255"/>
                      <a:pt x="526" y="186"/>
                    </a:cubicBezTo>
                    <a:cubicBezTo>
                      <a:pt x="526" y="55"/>
                      <a:pt x="411" y="0"/>
                      <a:pt x="292" y="0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397;p34">
                <a:extLst>
                  <a:ext uri="{FF2B5EF4-FFF2-40B4-BE49-F238E27FC236}">
                    <a16:creationId xmlns:a16="http://schemas.microsoft.com/office/drawing/2014/main" id="{6992A9C6-DC02-43FC-94B7-58D37CAC87ED}"/>
                  </a:ext>
                </a:extLst>
              </p:cNvPr>
              <p:cNvSpPr/>
              <p:nvPr/>
            </p:nvSpPr>
            <p:spPr>
              <a:xfrm>
                <a:off x="4663970" y="1126123"/>
                <a:ext cx="4248" cy="481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56" extrusionOk="0">
                    <a:moveTo>
                      <a:pt x="179" y="1"/>
                    </a:moveTo>
                    <a:cubicBezTo>
                      <a:pt x="113" y="1"/>
                      <a:pt x="1" y="80"/>
                      <a:pt x="1" y="159"/>
                    </a:cubicBezTo>
                    <a:cubicBezTo>
                      <a:pt x="1" y="229"/>
                      <a:pt x="23" y="255"/>
                      <a:pt x="52" y="255"/>
                    </a:cubicBezTo>
                    <a:cubicBezTo>
                      <a:pt x="118" y="255"/>
                      <a:pt x="225" y="125"/>
                      <a:pt x="225" y="47"/>
                    </a:cubicBezTo>
                    <a:cubicBezTo>
                      <a:pt x="225" y="14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398;p34">
                <a:extLst>
                  <a:ext uri="{FF2B5EF4-FFF2-40B4-BE49-F238E27FC236}">
                    <a16:creationId xmlns:a16="http://schemas.microsoft.com/office/drawing/2014/main" id="{55AE98B9-967F-4A7A-A21A-570CCC25BCA2}"/>
                  </a:ext>
                </a:extLst>
              </p:cNvPr>
              <p:cNvSpPr/>
              <p:nvPr/>
            </p:nvSpPr>
            <p:spPr>
              <a:xfrm>
                <a:off x="3374862" y="2009929"/>
                <a:ext cx="6354" cy="597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18" extrusionOk="0">
                    <a:moveTo>
                      <a:pt x="179" y="1"/>
                    </a:moveTo>
                    <a:cubicBezTo>
                      <a:pt x="113" y="1"/>
                      <a:pt x="1" y="159"/>
                      <a:pt x="1" y="318"/>
                    </a:cubicBezTo>
                    <a:cubicBezTo>
                      <a:pt x="113" y="318"/>
                      <a:pt x="337" y="318"/>
                      <a:pt x="225" y="94"/>
                    </a:cubicBezTo>
                    <a:cubicBezTo>
                      <a:pt x="225" y="28"/>
                      <a:pt x="206" y="1"/>
                      <a:pt x="179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399;p34">
                <a:extLst>
                  <a:ext uri="{FF2B5EF4-FFF2-40B4-BE49-F238E27FC236}">
                    <a16:creationId xmlns:a16="http://schemas.microsoft.com/office/drawing/2014/main" id="{FC425010-BEE8-470A-99D5-A82DEBDE7456}"/>
                  </a:ext>
                </a:extLst>
              </p:cNvPr>
              <p:cNvSpPr/>
              <p:nvPr/>
            </p:nvSpPr>
            <p:spPr>
              <a:xfrm>
                <a:off x="3829847" y="558278"/>
                <a:ext cx="5470" cy="35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7" extrusionOk="0">
                    <a:moveTo>
                      <a:pt x="225" y="1"/>
                    </a:moveTo>
                    <a:cubicBezTo>
                      <a:pt x="225" y="1"/>
                      <a:pt x="1" y="1"/>
                      <a:pt x="1" y="113"/>
                    </a:cubicBezTo>
                    <a:cubicBezTo>
                      <a:pt x="1" y="159"/>
                      <a:pt x="58" y="186"/>
                      <a:pt x="118" y="186"/>
                    </a:cubicBezTo>
                    <a:cubicBezTo>
                      <a:pt x="202" y="186"/>
                      <a:pt x="290" y="132"/>
                      <a:pt x="225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400;p34">
                <a:extLst>
                  <a:ext uri="{FF2B5EF4-FFF2-40B4-BE49-F238E27FC236}">
                    <a16:creationId xmlns:a16="http://schemas.microsoft.com/office/drawing/2014/main" id="{12578794-F1EE-4894-A364-DAFF2AC99BCE}"/>
                  </a:ext>
                </a:extLst>
              </p:cNvPr>
              <p:cNvSpPr/>
              <p:nvPr/>
            </p:nvSpPr>
            <p:spPr>
              <a:xfrm>
                <a:off x="4735587" y="1459811"/>
                <a:ext cx="2124" cy="159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5" extrusionOk="0">
                    <a:moveTo>
                      <a:pt x="1" y="1"/>
                    </a:moveTo>
                    <a:cubicBezTo>
                      <a:pt x="57" y="57"/>
                      <a:pt x="85" y="85"/>
                      <a:pt x="99" y="85"/>
                    </a:cubicBezTo>
                    <a:cubicBezTo>
                      <a:pt x="113" y="85"/>
                      <a:pt x="113" y="57"/>
                      <a:pt x="113" y="1"/>
                    </a:cubicBezTo>
                    <a:close/>
                  </a:path>
                </a:pathLst>
              </a:custGeom>
              <a:solidFill>
                <a:srgbClr val="F2B1A2">
                  <a:alpha val="73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" name="Google Shape;3416;p34">
            <a:extLst>
              <a:ext uri="{FF2B5EF4-FFF2-40B4-BE49-F238E27FC236}">
                <a16:creationId xmlns:a16="http://schemas.microsoft.com/office/drawing/2014/main" id="{1334725A-40B6-41A0-8B07-3C0A50E235DF}"/>
              </a:ext>
            </a:extLst>
          </p:cNvPr>
          <p:cNvGrpSpPr/>
          <p:nvPr/>
        </p:nvGrpSpPr>
        <p:grpSpPr>
          <a:xfrm>
            <a:off x="4571171" y="1915285"/>
            <a:ext cx="837991" cy="807264"/>
            <a:chOff x="1226350" y="572639"/>
            <a:chExt cx="1763077" cy="1698072"/>
          </a:xfrm>
        </p:grpSpPr>
        <p:grpSp>
          <p:nvGrpSpPr>
            <p:cNvPr id="138" name="Google Shape;3417;p34">
              <a:extLst>
                <a:ext uri="{FF2B5EF4-FFF2-40B4-BE49-F238E27FC236}">
                  <a16:creationId xmlns:a16="http://schemas.microsoft.com/office/drawing/2014/main" id="{C4B81C8B-736E-482A-A555-8169F6443E5B}"/>
                </a:ext>
              </a:extLst>
            </p:cNvPr>
            <p:cNvGrpSpPr/>
            <p:nvPr/>
          </p:nvGrpSpPr>
          <p:grpSpPr>
            <a:xfrm>
              <a:off x="1226350" y="572639"/>
              <a:ext cx="1763077" cy="1698072"/>
              <a:chOff x="1226350" y="572639"/>
              <a:chExt cx="1763077" cy="1698072"/>
            </a:xfrm>
          </p:grpSpPr>
          <p:sp>
            <p:nvSpPr>
              <p:cNvPr id="153" name="Google Shape;3418;p34">
                <a:extLst>
                  <a:ext uri="{FF2B5EF4-FFF2-40B4-BE49-F238E27FC236}">
                    <a16:creationId xmlns:a16="http://schemas.microsoft.com/office/drawing/2014/main" id="{D1A188B7-297F-4A69-B240-B724B0C6DE35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419;p34">
                <a:extLst>
                  <a:ext uri="{FF2B5EF4-FFF2-40B4-BE49-F238E27FC236}">
                    <a16:creationId xmlns:a16="http://schemas.microsoft.com/office/drawing/2014/main" id="{55285EF3-3B9D-4FBA-97B8-FE78F19DFE69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420;p34">
                <a:extLst>
                  <a:ext uri="{FF2B5EF4-FFF2-40B4-BE49-F238E27FC236}">
                    <a16:creationId xmlns:a16="http://schemas.microsoft.com/office/drawing/2014/main" id="{23F92740-B00B-4C32-98F8-51512F126DA8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421;p34">
                <a:extLst>
                  <a:ext uri="{FF2B5EF4-FFF2-40B4-BE49-F238E27FC236}">
                    <a16:creationId xmlns:a16="http://schemas.microsoft.com/office/drawing/2014/main" id="{6EA665E7-A25D-4F23-9465-6D1286D5D20D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422;p34">
                <a:extLst>
                  <a:ext uri="{FF2B5EF4-FFF2-40B4-BE49-F238E27FC236}">
                    <a16:creationId xmlns:a16="http://schemas.microsoft.com/office/drawing/2014/main" id="{260D0DE7-E96C-4E26-87DA-8B7281E6BD2D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423;p34">
                <a:extLst>
                  <a:ext uri="{FF2B5EF4-FFF2-40B4-BE49-F238E27FC236}">
                    <a16:creationId xmlns:a16="http://schemas.microsoft.com/office/drawing/2014/main" id="{0E5F3215-9E46-4E79-8B6F-84FC2B6FC395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424;p34">
                <a:extLst>
                  <a:ext uri="{FF2B5EF4-FFF2-40B4-BE49-F238E27FC236}">
                    <a16:creationId xmlns:a16="http://schemas.microsoft.com/office/drawing/2014/main" id="{8DEFB631-DBA4-4C36-9B44-7A24BD62DBE1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425;p34">
                <a:extLst>
                  <a:ext uri="{FF2B5EF4-FFF2-40B4-BE49-F238E27FC236}">
                    <a16:creationId xmlns:a16="http://schemas.microsoft.com/office/drawing/2014/main" id="{0A6D3DA0-CAAA-411B-BDE2-2DB9AF1024DB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426;p34">
                <a:extLst>
                  <a:ext uri="{FF2B5EF4-FFF2-40B4-BE49-F238E27FC236}">
                    <a16:creationId xmlns:a16="http://schemas.microsoft.com/office/drawing/2014/main" id="{E0F6C942-B416-4684-9E2C-BF5CC479AEB1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427;p34">
                <a:extLst>
                  <a:ext uri="{FF2B5EF4-FFF2-40B4-BE49-F238E27FC236}">
                    <a16:creationId xmlns:a16="http://schemas.microsoft.com/office/drawing/2014/main" id="{44B9FDE6-8DCF-4976-9D84-1594F9731CCB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428;p34">
                <a:extLst>
                  <a:ext uri="{FF2B5EF4-FFF2-40B4-BE49-F238E27FC236}">
                    <a16:creationId xmlns:a16="http://schemas.microsoft.com/office/drawing/2014/main" id="{294AC7A3-321D-49AC-A6E5-D84DB73F3B27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429;p34">
                <a:extLst>
                  <a:ext uri="{FF2B5EF4-FFF2-40B4-BE49-F238E27FC236}">
                    <a16:creationId xmlns:a16="http://schemas.microsoft.com/office/drawing/2014/main" id="{D81FAFC3-D963-4E8F-AF52-98F39F7A835E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430;p34">
                <a:extLst>
                  <a:ext uri="{FF2B5EF4-FFF2-40B4-BE49-F238E27FC236}">
                    <a16:creationId xmlns:a16="http://schemas.microsoft.com/office/drawing/2014/main" id="{9FBE8E26-2257-4357-9117-0B7B3E708C2F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3431;p34">
              <a:extLst>
                <a:ext uri="{FF2B5EF4-FFF2-40B4-BE49-F238E27FC236}">
                  <a16:creationId xmlns:a16="http://schemas.microsoft.com/office/drawing/2014/main" id="{DDB55CE6-41BB-4A23-8511-58B2FFE37AD0}"/>
                </a:ext>
              </a:extLst>
            </p:cNvPr>
            <p:cNvGrpSpPr/>
            <p:nvPr/>
          </p:nvGrpSpPr>
          <p:grpSpPr>
            <a:xfrm rot="5400000">
              <a:off x="1409181" y="748730"/>
              <a:ext cx="1397415" cy="1345892"/>
              <a:chOff x="1226350" y="572639"/>
              <a:chExt cx="1763077" cy="1698072"/>
            </a:xfrm>
          </p:grpSpPr>
          <p:sp>
            <p:nvSpPr>
              <p:cNvPr id="140" name="Google Shape;3432;p34">
                <a:extLst>
                  <a:ext uri="{FF2B5EF4-FFF2-40B4-BE49-F238E27FC236}">
                    <a16:creationId xmlns:a16="http://schemas.microsoft.com/office/drawing/2014/main" id="{83916F99-4A61-4110-8DA1-24DE439D0349}"/>
                  </a:ext>
                </a:extLst>
              </p:cNvPr>
              <p:cNvSpPr/>
              <p:nvPr/>
            </p:nvSpPr>
            <p:spPr>
              <a:xfrm>
                <a:off x="1228474" y="572639"/>
                <a:ext cx="1727283" cy="1698072"/>
              </a:xfrm>
              <a:custGeom>
                <a:avLst/>
                <a:gdLst/>
                <a:ahLst/>
                <a:cxnLst/>
                <a:rect l="l" t="t" r="r" b="b"/>
                <a:pathLst>
                  <a:path w="91889" h="90335" extrusionOk="0">
                    <a:moveTo>
                      <a:pt x="5379" y="31173"/>
                    </a:moveTo>
                    <a:cubicBezTo>
                      <a:pt x="5491" y="31173"/>
                      <a:pt x="5491" y="31285"/>
                      <a:pt x="5603" y="31285"/>
                    </a:cubicBezTo>
                    <a:cubicBezTo>
                      <a:pt x="5603" y="31285"/>
                      <a:pt x="5603" y="31397"/>
                      <a:pt x="5603" y="31397"/>
                    </a:cubicBezTo>
                    <a:cubicBezTo>
                      <a:pt x="5491" y="31285"/>
                      <a:pt x="5491" y="31285"/>
                      <a:pt x="5379" y="31173"/>
                    </a:cubicBezTo>
                    <a:close/>
                    <a:moveTo>
                      <a:pt x="82363" y="42491"/>
                    </a:moveTo>
                    <a:cubicBezTo>
                      <a:pt x="82363" y="42603"/>
                      <a:pt x="82363" y="42603"/>
                      <a:pt x="82251" y="42715"/>
                    </a:cubicBezTo>
                    <a:lnTo>
                      <a:pt x="82251" y="42603"/>
                    </a:lnTo>
                    <a:lnTo>
                      <a:pt x="82363" y="42491"/>
                    </a:lnTo>
                    <a:close/>
                    <a:moveTo>
                      <a:pt x="6948" y="45853"/>
                    </a:moveTo>
                    <a:cubicBezTo>
                      <a:pt x="6948" y="45853"/>
                      <a:pt x="7060" y="45853"/>
                      <a:pt x="6948" y="45965"/>
                    </a:cubicBezTo>
                    <a:lnTo>
                      <a:pt x="6948" y="45853"/>
                    </a:lnTo>
                    <a:close/>
                    <a:moveTo>
                      <a:pt x="86879" y="55104"/>
                    </a:moveTo>
                    <a:cubicBezTo>
                      <a:pt x="86895" y="55104"/>
                      <a:pt x="86920" y="55116"/>
                      <a:pt x="86958" y="55154"/>
                    </a:cubicBezTo>
                    <a:lnTo>
                      <a:pt x="86846" y="55154"/>
                    </a:lnTo>
                    <a:cubicBezTo>
                      <a:pt x="86846" y="55154"/>
                      <a:pt x="86846" y="55104"/>
                      <a:pt x="86879" y="55104"/>
                    </a:cubicBezTo>
                    <a:close/>
                    <a:moveTo>
                      <a:pt x="83484" y="64679"/>
                    </a:moveTo>
                    <a:lnTo>
                      <a:pt x="83484" y="64791"/>
                    </a:lnTo>
                    <a:cubicBezTo>
                      <a:pt x="83484" y="64791"/>
                      <a:pt x="83372" y="64679"/>
                      <a:pt x="83484" y="64679"/>
                    </a:cubicBezTo>
                    <a:close/>
                    <a:moveTo>
                      <a:pt x="38436" y="84289"/>
                    </a:moveTo>
                    <a:cubicBezTo>
                      <a:pt x="38436" y="84421"/>
                      <a:pt x="38402" y="84466"/>
                      <a:pt x="38360" y="84466"/>
                    </a:cubicBezTo>
                    <a:cubicBezTo>
                      <a:pt x="38295" y="84466"/>
                      <a:pt x="38212" y="84357"/>
                      <a:pt x="38212" y="84289"/>
                    </a:cubicBezTo>
                    <a:close/>
                    <a:moveTo>
                      <a:pt x="52318" y="86708"/>
                    </a:moveTo>
                    <a:cubicBezTo>
                      <a:pt x="52397" y="86708"/>
                      <a:pt x="52476" y="86787"/>
                      <a:pt x="52556" y="86866"/>
                    </a:cubicBezTo>
                    <a:lnTo>
                      <a:pt x="52219" y="86754"/>
                    </a:lnTo>
                    <a:cubicBezTo>
                      <a:pt x="52252" y="86721"/>
                      <a:pt x="52285" y="86708"/>
                      <a:pt x="52318" y="86708"/>
                    </a:cubicBezTo>
                    <a:close/>
                    <a:moveTo>
                      <a:pt x="47232" y="1"/>
                    </a:moveTo>
                    <a:cubicBezTo>
                      <a:pt x="46097" y="1"/>
                      <a:pt x="44924" y="77"/>
                      <a:pt x="43703" y="245"/>
                    </a:cubicBezTo>
                    <a:cubicBezTo>
                      <a:pt x="33842" y="693"/>
                      <a:pt x="22524" y="4167"/>
                      <a:pt x="16473" y="12123"/>
                    </a:cubicBezTo>
                    <a:cubicBezTo>
                      <a:pt x="16361" y="12123"/>
                      <a:pt x="16249" y="12235"/>
                      <a:pt x="16249" y="12347"/>
                    </a:cubicBezTo>
                    <a:cubicBezTo>
                      <a:pt x="15128" y="13580"/>
                      <a:pt x="13671" y="14364"/>
                      <a:pt x="12551" y="15373"/>
                    </a:cubicBezTo>
                    <a:cubicBezTo>
                      <a:pt x="12422" y="15326"/>
                      <a:pt x="12291" y="15303"/>
                      <a:pt x="12157" y="15303"/>
                    </a:cubicBezTo>
                    <a:cubicBezTo>
                      <a:pt x="10078" y="15303"/>
                      <a:pt x="7474" y="20748"/>
                      <a:pt x="6948" y="22433"/>
                    </a:cubicBezTo>
                    <a:cubicBezTo>
                      <a:pt x="560" y="33302"/>
                      <a:pt x="0" y="50895"/>
                      <a:pt x="3026" y="62886"/>
                    </a:cubicBezTo>
                    <a:cubicBezTo>
                      <a:pt x="2566" y="60220"/>
                      <a:pt x="2525" y="59221"/>
                      <a:pt x="2778" y="59221"/>
                    </a:cubicBezTo>
                    <a:cubicBezTo>
                      <a:pt x="3448" y="59221"/>
                      <a:pt x="6186" y="66269"/>
                      <a:pt x="8629" y="67816"/>
                    </a:cubicBezTo>
                    <a:cubicBezTo>
                      <a:pt x="9870" y="68653"/>
                      <a:pt x="10531" y="68925"/>
                      <a:pt x="10880" y="68925"/>
                    </a:cubicBezTo>
                    <a:cubicBezTo>
                      <a:pt x="11529" y="68925"/>
                      <a:pt x="11103" y="67987"/>
                      <a:pt x="11318" y="67987"/>
                    </a:cubicBezTo>
                    <a:cubicBezTo>
                      <a:pt x="11437" y="67987"/>
                      <a:pt x="11752" y="68273"/>
                      <a:pt x="12551" y="69161"/>
                    </a:cubicBezTo>
                    <a:cubicBezTo>
                      <a:pt x="12551" y="70282"/>
                      <a:pt x="15016" y="69497"/>
                      <a:pt x="14119" y="70730"/>
                    </a:cubicBezTo>
                    <a:cubicBezTo>
                      <a:pt x="14210" y="71275"/>
                      <a:pt x="15630" y="73076"/>
                      <a:pt x="16042" y="73076"/>
                    </a:cubicBezTo>
                    <a:cubicBezTo>
                      <a:pt x="16137" y="73076"/>
                      <a:pt x="16179" y="72979"/>
                      <a:pt x="16136" y="72747"/>
                    </a:cubicBezTo>
                    <a:cubicBezTo>
                      <a:pt x="17705" y="72187"/>
                      <a:pt x="14568" y="70282"/>
                      <a:pt x="15800" y="69609"/>
                    </a:cubicBezTo>
                    <a:lnTo>
                      <a:pt x="15800" y="69609"/>
                    </a:lnTo>
                    <a:cubicBezTo>
                      <a:pt x="18266" y="72187"/>
                      <a:pt x="20283" y="74652"/>
                      <a:pt x="23869" y="75884"/>
                    </a:cubicBezTo>
                    <a:cubicBezTo>
                      <a:pt x="25101" y="76333"/>
                      <a:pt x="28575" y="78238"/>
                      <a:pt x="26670" y="78686"/>
                    </a:cubicBezTo>
                    <a:cubicBezTo>
                      <a:pt x="26401" y="78744"/>
                      <a:pt x="26135" y="78762"/>
                      <a:pt x="25876" y="78762"/>
                    </a:cubicBezTo>
                    <a:cubicBezTo>
                      <a:pt x="25441" y="78762"/>
                      <a:pt x="25028" y="78711"/>
                      <a:pt x="24653" y="78711"/>
                    </a:cubicBezTo>
                    <a:cubicBezTo>
                      <a:pt x="23951" y="78711"/>
                      <a:pt x="23387" y="78890"/>
                      <a:pt x="23084" y="79919"/>
                    </a:cubicBezTo>
                    <a:cubicBezTo>
                      <a:pt x="22076" y="81936"/>
                      <a:pt x="27566" y="80479"/>
                      <a:pt x="27679" y="83056"/>
                    </a:cubicBezTo>
                    <a:cubicBezTo>
                      <a:pt x="28463" y="83392"/>
                      <a:pt x="27679" y="85185"/>
                      <a:pt x="27903" y="85634"/>
                    </a:cubicBezTo>
                    <a:cubicBezTo>
                      <a:pt x="28079" y="85281"/>
                      <a:pt x="28261" y="85149"/>
                      <a:pt x="28414" y="85149"/>
                    </a:cubicBezTo>
                    <a:cubicBezTo>
                      <a:pt x="28868" y="85149"/>
                      <a:pt x="29070" y="86300"/>
                      <a:pt x="28133" y="86300"/>
                    </a:cubicBezTo>
                    <a:cubicBezTo>
                      <a:pt x="27977" y="86300"/>
                      <a:pt x="27790" y="86268"/>
                      <a:pt x="27566" y="86194"/>
                    </a:cubicBezTo>
                    <a:lnTo>
                      <a:pt x="27566" y="86194"/>
                    </a:lnTo>
                    <a:cubicBezTo>
                      <a:pt x="23621" y="88709"/>
                      <a:pt x="30028" y="90334"/>
                      <a:pt x="39166" y="90334"/>
                    </a:cubicBezTo>
                    <a:cubicBezTo>
                      <a:pt x="50792" y="90334"/>
                      <a:pt x="66837" y="87703"/>
                      <a:pt x="71606" y="80927"/>
                    </a:cubicBezTo>
                    <a:cubicBezTo>
                      <a:pt x="73735" y="80479"/>
                      <a:pt x="75304" y="78574"/>
                      <a:pt x="76312" y="77229"/>
                    </a:cubicBezTo>
                    <a:lnTo>
                      <a:pt x="76760" y="76781"/>
                    </a:lnTo>
                    <a:lnTo>
                      <a:pt x="76984" y="76557"/>
                    </a:lnTo>
                    <a:cubicBezTo>
                      <a:pt x="80122" y="73755"/>
                      <a:pt x="85389" y="69833"/>
                      <a:pt x="86621" y="65463"/>
                    </a:cubicBezTo>
                    <a:lnTo>
                      <a:pt x="86621" y="65463"/>
                    </a:lnTo>
                    <a:cubicBezTo>
                      <a:pt x="86290" y="65602"/>
                      <a:pt x="86042" y="65666"/>
                      <a:pt x="85865" y="65666"/>
                    </a:cubicBezTo>
                    <a:cubicBezTo>
                      <a:pt x="84184" y="65666"/>
                      <a:pt x="88841" y="59956"/>
                      <a:pt x="88639" y="58740"/>
                    </a:cubicBezTo>
                    <a:cubicBezTo>
                      <a:pt x="86846" y="57171"/>
                      <a:pt x="91440" y="53697"/>
                      <a:pt x="90656" y="51008"/>
                    </a:cubicBezTo>
                    <a:lnTo>
                      <a:pt x="90656" y="51008"/>
                    </a:lnTo>
                    <a:cubicBezTo>
                      <a:pt x="90418" y="51279"/>
                      <a:pt x="90248" y="51393"/>
                      <a:pt x="90132" y="51393"/>
                    </a:cubicBezTo>
                    <a:cubicBezTo>
                      <a:pt x="89489" y="51393"/>
                      <a:pt x="90523" y="47868"/>
                      <a:pt x="91190" y="47868"/>
                    </a:cubicBezTo>
                    <a:cubicBezTo>
                      <a:pt x="91199" y="47868"/>
                      <a:pt x="91207" y="47869"/>
                      <a:pt x="91216" y="47870"/>
                    </a:cubicBezTo>
                    <a:cubicBezTo>
                      <a:pt x="91664" y="45068"/>
                      <a:pt x="91216" y="42603"/>
                      <a:pt x="91552" y="40026"/>
                    </a:cubicBezTo>
                    <a:cubicBezTo>
                      <a:pt x="91888" y="35431"/>
                      <a:pt x="88751" y="33302"/>
                      <a:pt x="87630" y="29828"/>
                    </a:cubicBezTo>
                    <a:cubicBezTo>
                      <a:pt x="87510" y="29618"/>
                      <a:pt x="87414" y="29537"/>
                      <a:pt x="87333" y="29537"/>
                    </a:cubicBezTo>
                    <a:cubicBezTo>
                      <a:pt x="87114" y="29537"/>
                      <a:pt x="87010" y="30143"/>
                      <a:pt x="86846" y="30389"/>
                    </a:cubicBezTo>
                    <a:cubicBezTo>
                      <a:pt x="85949" y="29380"/>
                      <a:pt x="86285" y="28708"/>
                      <a:pt x="86285" y="27699"/>
                    </a:cubicBezTo>
                    <a:cubicBezTo>
                      <a:pt x="87630" y="27363"/>
                      <a:pt x="86397" y="26131"/>
                      <a:pt x="86958" y="24450"/>
                    </a:cubicBezTo>
                    <a:lnTo>
                      <a:pt x="86958" y="24450"/>
                    </a:lnTo>
                    <a:cubicBezTo>
                      <a:pt x="87401" y="26077"/>
                      <a:pt x="88382" y="28485"/>
                      <a:pt x="88547" y="28485"/>
                    </a:cubicBezTo>
                    <a:cubicBezTo>
                      <a:pt x="88631" y="28485"/>
                      <a:pt x="88500" y="27845"/>
                      <a:pt x="87966" y="26131"/>
                    </a:cubicBezTo>
                    <a:cubicBezTo>
                      <a:pt x="84268" y="18286"/>
                      <a:pt x="81243" y="9994"/>
                      <a:pt x="71830" y="6072"/>
                    </a:cubicBezTo>
                    <a:cubicBezTo>
                      <a:pt x="71830" y="4798"/>
                      <a:pt x="68980" y="3765"/>
                      <a:pt x="67581" y="3765"/>
                    </a:cubicBezTo>
                    <a:cubicBezTo>
                      <a:pt x="66641" y="3765"/>
                      <a:pt x="66355" y="4230"/>
                      <a:pt x="68020" y="5400"/>
                    </a:cubicBezTo>
                    <a:cubicBezTo>
                      <a:pt x="68308" y="5606"/>
                      <a:pt x="68294" y="5676"/>
                      <a:pt x="68143" y="5676"/>
                    </a:cubicBezTo>
                    <a:cubicBezTo>
                      <a:pt x="67883" y="5676"/>
                      <a:pt x="67224" y="5471"/>
                      <a:pt x="67011" y="5400"/>
                    </a:cubicBezTo>
                    <a:cubicBezTo>
                      <a:pt x="60138" y="3077"/>
                      <a:pt x="54436" y="1"/>
                      <a:pt x="4723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433;p34">
                <a:extLst>
                  <a:ext uri="{FF2B5EF4-FFF2-40B4-BE49-F238E27FC236}">
                    <a16:creationId xmlns:a16="http://schemas.microsoft.com/office/drawing/2014/main" id="{7603B320-D71B-42B0-8FAA-4B6CAA3250B4}"/>
                  </a:ext>
                </a:extLst>
              </p:cNvPr>
              <p:cNvSpPr/>
              <p:nvPr/>
            </p:nvSpPr>
            <p:spPr>
              <a:xfrm>
                <a:off x="1371558" y="1876864"/>
                <a:ext cx="69664" cy="8007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4260" extrusionOk="0">
                    <a:moveTo>
                      <a:pt x="327" y="1"/>
                    </a:moveTo>
                    <a:cubicBezTo>
                      <a:pt x="1" y="1"/>
                      <a:pt x="1735" y="2401"/>
                      <a:pt x="3370" y="4259"/>
                    </a:cubicBezTo>
                    <a:cubicBezTo>
                      <a:pt x="3706" y="3475"/>
                      <a:pt x="3370" y="2690"/>
                      <a:pt x="2697" y="2242"/>
                    </a:cubicBezTo>
                    <a:cubicBezTo>
                      <a:pt x="1188" y="620"/>
                      <a:pt x="492" y="1"/>
                      <a:pt x="32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434;p34">
                <a:extLst>
                  <a:ext uri="{FF2B5EF4-FFF2-40B4-BE49-F238E27FC236}">
                    <a16:creationId xmlns:a16="http://schemas.microsoft.com/office/drawing/2014/main" id="{921D91D5-F614-4216-83A8-0849856C1D94}"/>
                  </a:ext>
                </a:extLst>
              </p:cNvPr>
              <p:cNvSpPr/>
              <p:nvPr/>
            </p:nvSpPr>
            <p:spPr>
              <a:xfrm>
                <a:off x="1508777" y="2007467"/>
                <a:ext cx="61242" cy="47689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537" extrusionOk="0">
                    <a:moveTo>
                      <a:pt x="1000" y="1"/>
                    </a:moveTo>
                    <a:lnTo>
                      <a:pt x="1000" y="1"/>
                    </a:lnTo>
                    <a:cubicBezTo>
                      <a:pt x="1" y="846"/>
                      <a:pt x="1797" y="2536"/>
                      <a:pt x="2662" y="2536"/>
                    </a:cubicBezTo>
                    <a:cubicBezTo>
                      <a:pt x="3057" y="2536"/>
                      <a:pt x="3257" y="2183"/>
                      <a:pt x="2905" y="1233"/>
                    </a:cubicBezTo>
                    <a:cubicBezTo>
                      <a:pt x="2938" y="1006"/>
                      <a:pt x="2905" y="929"/>
                      <a:pt x="2833" y="929"/>
                    </a:cubicBezTo>
                    <a:cubicBezTo>
                      <a:pt x="2682" y="929"/>
                      <a:pt x="2363" y="1267"/>
                      <a:pt x="2124" y="1267"/>
                    </a:cubicBezTo>
                    <a:cubicBezTo>
                      <a:pt x="2083" y="1267"/>
                      <a:pt x="2044" y="1257"/>
                      <a:pt x="2009" y="1233"/>
                    </a:cubicBezTo>
                    <a:cubicBezTo>
                      <a:pt x="1112" y="1233"/>
                      <a:pt x="1673" y="113"/>
                      <a:pt x="100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435;p34">
                <a:extLst>
                  <a:ext uri="{FF2B5EF4-FFF2-40B4-BE49-F238E27FC236}">
                    <a16:creationId xmlns:a16="http://schemas.microsoft.com/office/drawing/2014/main" id="{28A9C6F4-A780-4CE7-ACED-EC2CB026CA5E}"/>
                  </a:ext>
                </a:extLst>
              </p:cNvPr>
              <p:cNvSpPr/>
              <p:nvPr/>
            </p:nvSpPr>
            <p:spPr>
              <a:xfrm>
                <a:off x="1691861" y="2154292"/>
                <a:ext cx="59005" cy="1883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002" extrusionOk="0">
                    <a:moveTo>
                      <a:pt x="352" y="1"/>
                    </a:moveTo>
                    <a:cubicBezTo>
                      <a:pt x="203" y="1"/>
                      <a:pt x="83" y="43"/>
                      <a:pt x="1" y="146"/>
                    </a:cubicBezTo>
                    <a:cubicBezTo>
                      <a:pt x="231" y="835"/>
                      <a:pt x="1089" y="1001"/>
                      <a:pt x="1968" y="1001"/>
                    </a:cubicBezTo>
                    <a:cubicBezTo>
                      <a:pt x="2374" y="1001"/>
                      <a:pt x="2784" y="966"/>
                      <a:pt x="3139" y="930"/>
                    </a:cubicBezTo>
                    <a:cubicBezTo>
                      <a:pt x="2224" y="839"/>
                      <a:pt x="1010" y="1"/>
                      <a:pt x="352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436;p34">
                <a:extLst>
                  <a:ext uri="{FF2B5EF4-FFF2-40B4-BE49-F238E27FC236}">
                    <a16:creationId xmlns:a16="http://schemas.microsoft.com/office/drawing/2014/main" id="{82F4C0FD-D3EE-4791-A1D8-AFFD732B5590}"/>
                  </a:ext>
                </a:extLst>
              </p:cNvPr>
              <p:cNvSpPr/>
              <p:nvPr/>
            </p:nvSpPr>
            <p:spPr>
              <a:xfrm>
                <a:off x="2972152" y="1470318"/>
                <a:ext cx="17275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028" extrusionOk="0">
                    <a:moveTo>
                      <a:pt x="515" y="0"/>
                    </a:moveTo>
                    <a:cubicBezTo>
                      <a:pt x="82" y="0"/>
                      <a:pt x="1" y="2652"/>
                      <a:pt x="470" y="3027"/>
                    </a:cubicBezTo>
                    <a:cubicBezTo>
                      <a:pt x="806" y="2131"/>
                      <a:pt x="918" y="1234"/>
                      <a:pt x="806" y="338"/>
                    </a:cubicBezTo>
                    <a:cubicBezTo>
                      <a:pt x="697" y="101"/>
                      <a:pt x="599" y="0"/>
                      <a:pt x="515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437;p34">
                <a:extLst>
                  <a:ext uri="{FF2B5EF4-FFF2-40B4-BE49-F238E27FC236}">
                    <a16:creationId xmlns:a16="http://schemas.microsoft.com/office/drawing/2014/main" id="{DFE34107-CA4D-4D57-AF89-FE8D5E0EA525}"/>
                  </a:ext>
                </a:extLst>
              </p:cNvPr>
              <p:cNvSpPr/>
              <p:nvPr/>
            </p:nvSpPr>
            <p:spPr>
              <a:xfrm>
                <a:off x="1487311" y="1946564"/>
                <a:ext cx="64269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1983" extrusionOk="0">
                    <a:moveTo>
                      <a:pt x="480" y="0"/>
                    </a:moveTo>
                    <a:cubicBezTo>
                      <a:pt x="0" y="0"/>
                      <a:pt x="2927" y="1983"/>
                      <a:pt x="3312" y="1983"/>
                    </a:cubicBezTo>
                    <a:cubicBezTo>
                      <a:pt x="3418" y="1983"/>
                      <a:pt x="3331" y="1832"/>
                      <a:pt x="2927" y="1448"/>
                    </a:cubicBezTo>
                    <a:cubicBezTo>
                      <a:pt x="2927" y="1157"/>
                      <a:pt x="2675" y="865"/>
                      <a:pt x="2389" y="865"/>
                    </a:cubicBezTo>
                    <a:cubicBezTo>
                      <a:pt x="2344" y="865"/>
                      <a:pt x="2299" y="872"/>
                      <a:pt x="2254" y="887"/>
                    </a:cubicBezTo>
                    <a:cubicBezTo>
                      <a:pt x="2030" y="551"/>
                      <a:pt x="1806" y="663"/>
                      <a:pt x="1582" y="439"/>
                    </a:cubicBezTo>
                    <a:cubicBezTo>
                      <a:pt x="936" y="126"/>
                      <a:pt x="600" y="0"/>
                      <a:pt x="48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438;p34">
                <a:extLst>
                  <a:ext uri="{FF2B5EF4-FFF2-40B4-BE49-F238E27FC236}">
                    <a16:creationId xmlns:a16="http://schemas.microsoft.com/office/drawing/2014/main" id="{5FDD2B58-6362-4636-8290-EC03C264E842}"/>
                  </a:ext>
                </a:extLst>
              </p:cNvPr>
              <p:cNvSpPr/>
              <p:nvPr/>
            </p:nvSpPr>
            <p:spPr>
              <a:xfrm>
                <a:off x="2911475" y="1579868"/>
                <a:ext cx="30753" cy="4302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289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784" y="449"/>
                      <a:pt x="336" y="1121"/>
                      <a:pt x="0" y="1906"/>
                    </a:cubicBezTo>
                    <a:cubicBezTo>
                      <a:pt x="68" y="2177"/>
                      <a:pt x="177" y="2289"/>
                      <a:pt x="305" y="2289"/>
                    </a:cubicBezTo>
                    <a:cubicBezTo>
                      <a:pt x="815" y="2289"/>
                      <a:pt x="1636" y="538"/>
                      <a:pt x="1457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439;p34">
                <a:extLst>
                  <a:ext uri="{FF2B5EF4-FFF2-40B4-BE49-F238E27FC236}">
                    <a16:creationId xmlns:a16="http://schemas.microsoft.com/office/drawing/2014/main" id="{B33B5AAA-28E6-4437-B11F-099697879937}"/>
                  </a:ext>
                </a:extLst>
              </p:cNvPr>
              <p:cNvSpPr/>
              <p:nvPr/>
            </p:nvSpPr>
            <p:spPr>
              <a:xfrm>
                <a:off x="1226350" y="1388193"/>
                <a:ext cx="10564" cy="274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58" extrusionOk="0">
                    <a:moveTo>
                      <a:pt x="561" y="1"/>
                    </a:moveTo>
                    <a:cubicBezTo>
                      <a:pt x="1" y="785"/>
                      <a:pt x="1" y="897"/>
                      <a:pt x="561" y="1457"/>
                    </a:cubicBezTo>
                    <a:cubicBezTo>
                      <a:pt x="561" y="897"/>
                      <a:pt x="561" y="449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440;p34">
                <a:extLst>
                  <a:ext uri="{FF2B5EF4-FFF2-40B4-BE49-F238E27FC236}">
                    <a16:creationId xmlns:a16="http://schemas.microsoft.com/office/drawing/2014/main" id="{DC55395F-7B15-40D0-BB58-266485BB927A}"/>
                  </a:ext>
                </a:extLst>
              </p:cNvPr>
              <p:cNvSpPr/>
              <p:nvPr/>
            </p:nvSpPr>
            <p:spPr>
              <a:xfrm>
                <a:off x="1632894" y="2085400"/>
                <a:ext cx="8384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224" y="1"/>
                    </a:moveTo>
                    <a:cubicBezTo>
                      <a:pt x="0" y="1"/>
                      <a:pt x="0" y="337"/>
                      <a:pt x="224" y="337"/>
                    </a:cubicBezTo>
                    <a:cubicBezTo>
                      <a:pt x="249" y="349"/>
                      <a:pt x="271" y="355"/>
                      <a:pt x="291" y="355"/>
                    </a:cubicBezTo>
                    <a:cubicBezTo>
                      <a:pt x="446" y="355"/>
                      <a:pt x="424" y="1"/>
                      <a:pt x="224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441;p34">
                <a:extLst>
                  <a:ext uri="{FF2B5EF4-FFF2-40B4-BE49-F238E27FC236}">
                    <a16:creationId xmlns:a16="http://schemas.microsoft.com/office/drawing/2014/main" id="{4F719C77-E9A5-4F9F-8A75-840B782504BA}"/>
                  </a:ext>
                </a:extLst>
              </p:cNvPr>
              <p:cNvSpPr/>
              <p:nvPr/>
            </p:nvSpPr>
            <p:spPr>
              <a:xfrm>
                <a:off x="1356952" y="962700"/>
                <a:ext cx="10545" cy="960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1" extrusionOk="0">
                    <a:moveTo>
                      <a:pt x="561" y="1"/>
                    </a:moveTo>
                    <a:cubicBezTo>
                      <a:pt x="337" y="113"/>
                      <a:pt x="1" y="337"/>
                      <a:pt x="225" y="449"/>
                    </a:cubicBezTo>
                    <a:cubicBezTo>
                      <a:pt x="289" y="492"/>
                      <a:pt x="341" y="510"/>
                      <a:pt x="383" y="510"/>
                    </a:cubicBezTo>
                    <a:cubicBezTo>
                      <a:pt x="561" y="510"/>
                      <a:pt x="561" y="182"/>
                      <a:pt x="561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442;p34">
                <a:extLst>
                  <a:ext uri="{FF2B5EF4-FFF2-40B4-BE49-F238E27FC236}">
                    <a16:creationId xmlns:a16="http://schemas.microsoft.com/office/drawing/2014/main" id="{33F82EAE-8D3E-4DB4-8508-FF0F46A05398}"/>
                  </a:ext>
                </a:extLst>
              </p:cNvPr>
              <p:cNvSpPr/>
              <p:nvPr/>
            </p:nvSpPr>
            <p:spPr>
              <a:xfrm>
                <a:off x="1521860" y="792811"/>
                <a:ext cx="6090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3" extrusionOk="0">
                    <a:moveTo>
                      <a:pt x="190" y="0"/>
                    </a:moveTo>
                    <a:cubicBezTo>
                      <a:pt x="138" y="0"/>
                      <a:pt x="80" y="28"/>
                      <a:pt x="80" y="74"/>
                    </a:cubicBezTo>
                    <a:cubicBezTo>
                      <a:pt x="1" y="153"/>
                      <a:pt x="34" y="233"/>
                      <a:pt x="99" y="233"/>
                    </a:cubicBezTo>
                    <a:cubicBezTo>
                      <a:pt x="127" y="233"/>
                      <a:pt x="159" y="219"/>
                      <a:pt x="192" y="186"/>
                    </a:cubicBezTo>
                    <a:cubicBezTo>
                      <a:pt x="324" y="55"/>
                      <a:pt x="263" y="0"/>
                      <a:pt x="19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443;p34">
                <a:extLst>
                  <a:ext uri="{FF2B5EF4-FFF2-40B4-BE49-F238E27FC236}">
                    <a16:creationId xmlns:a16="http://schemas.microsoft.com/office/drawing/2014/main" id="{E1BB666B-6E6E-4CD7-88FB-DB92EA8EF406}"/>
                  </a:ext>
                </a:extLst>
              </p:cNvPr>
              <p:cNvSpPr/>
              <p:nvPr/>
            </p:nvSpPr>
            <p:spPr>
              <a:xfrm>
                <a:off x="1740320" y="2182300"/>
                <a:ext cx="2124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5" extrusionOk="0">
                    <a:moveTo>
                      <a:pt x="0" y="1"/>
                    </a:moveTo>
                    <a:lnTo>
                      <a:pt x="0" y="225"/>
                    </a:lnTo>
                    <a:cubicBezTo>
                      <a:pt x="112" y="113"/>
                      <a:pt x="112" y="1"/>
                      <a:pt x="0" y="1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444;p34">
                <a:extLst>
                  <a:ext uri="{FF2B5EF4-FFF2-40B4-BE49-F238E27FC236}">
                    <a16:creationId xmlns:a16="http://schemas.microsoft.com/office/drawing/2014/main" id="{4856DF3A-03F0-48C2-B8F8-136525F55B2B}"/>
                  </a:ext>
                </a:extLst>
              </p:cNvPr>
              <p:cNvSpPr/>
              <p:nvPr/>
            </p:nvSpPr>
            <p:spPr>
              <a:xfrm>
                <a:off x="1738215" y="2180194"/>
                <a:ext cx="212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0" y="0"/>
                    </a:moveTo>
                    <a:lnTo>
                      <a:pt x="112" y="0"/>
                    </a:lnTo>
                    <a:cubicBezTo>
                      <a:pt x="112" y="0"/>
                      <a:pt x="112" y="0"/>
                      <a:pt x="0" y="0"/>
                    </a:cubicBezTo>
                    <a:close/>
                  </a:path>
                </a:pathLst>
              </a:custGeom>
              <a:solidFill>
                <a:srgbClr val="9BBFBC">
                  <a:alpha val="7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" name="Google Shape;3446;p34">
            <a:extLst>
              <a:ext uri="{FF2B5EF4-FFF2-40B4-BE49-F238E27FC236}">
                <a16:creationId xmlns:a16="http://schemas.microsoft.com/office/drawing/2014/main" id="{0555149E-44F1-4005-ABDC-BCBE8FDAB6EF}"/>
              </a:ext>
            </a:extLst>
          </p:cNvPr>
          <p:cNvSpPr txBox="1">
            <a:spLocks/>
          </p:cNvSpPr>
          <p:nvPr/>
        </p:nvSpPr>
        <p:spPr>
          <a:xfrm>
            <a:off x="4596319" y="2057567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>
                <a:latin typeface="Haettenschweiler" panose="020B0706040902060204" pitchFamily="34" charset="0"/>
              </a:rPr>
              <a:t>05</a:t>
            </a:r>
          </a:p>
        </p:txBody>
      </p:sp>
      <p:sp>
        <p:nvSpPr>
          <p:cNvPr id="167" name="Google Shape;3449;p34">
            <a:extLst>
              <a:ext uri="{FF2B5EF4-FFF2-40B4-BE49-F238E27FC236}">
                <a16:creationId xmlns:a16="http://schemas.microsoft.com/office/drawing/2014/main" id="{A8B437FA-A2B3-4877-9274-46A2E3B934D2}"/>
              </a:ext>
            </a:extLst>
          </p:cNvPr>
          <p:cNvSpPr txBox="1">
            <a:spLocks/>
          </p:cNvSpPr>
          <p:nvPr/>
        </p:nvSpPr>
        <p:spPr>
          <a:xfrm>
            <a:off x="4617530" y="3094263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>
                <a:latin typeface="Haettenschweiler" panose="020B0706040902060204" pitchFamily="34" charset="0"/>
              </a:rPr>
              <a:t>06</a:t>
            </a:r>
          </a:p>
        </p:txBody>
      </p:sp>
      <p:sp>
        <p:nvSpPr>
          <p:cNvPr id="168" name="Google Shape;3452;p34">
            <a:extLst>
              <a:ext uri="{FF2B5EF4-FFF2-40B4-BE49-F238E27FC236}">
                <a16:creationId xmlns:a16="http://schemas.microsoft.com/office/drawing/2014/main" id="{F9EAC3F3-E5B2-45F7-ABDF-8F828D7DBDC7}"/>
              </a:ext>
            </a:extLst>
          </p:cNvPr>
          <p:cNvSpPr txBox="1">
            <a:spLocks/>
          </p:cNvSpPr>
          <p:nvPr/>
        </p:nvSpPr>
        <p:spPr>
          <a:xfrm>
            <a:off x="4601215" y="4204549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>
                <a:latin typeface="Haettenschweiler" panose="020B0706040902060204" pitchFamily="34" charset="0"/>
              </a:rPr>
              <a:t>07</a:t>
            </a:r>
          </a:p>
        </p:txBody>
      </p:sp>
      <p:grpSp>
        <p:nvGrpSpPr>
          <p:cNvPr id="171" name="Google Shape;3365;p34">
            <a:extLst>
              <a:ext uri="{FF2B5EF4-FFF2-40B4-BE49-F238E27FC236}">
                <a16:creationId xmlns:a16="http://schemas.microsoft.com/office/drawing/2014/main" id="{7E0BBDEC-5765-4F8C-A789-07B08A12CE90}"/>
              </a:ext>
            </a:extLst>
          </p:cNvPr>
          <p:cNvGrpSpPr/>
          <p:nvPr/>
        </p:nvGrpSpPr>
        <p:grpSpPr>
          <a:xfrm>
            <a:off x="4579125" y="792142"/>
            <a:ext cx="807233" cy="801043"/>
            <a:chOff x="1226350" y="2492082"/>
            <a:chExt cx="1662000" cy="1649255"/>
          </a:xfrm>
        </p:grpSpPr>
        <p:grpSp>
          <p:nvGrpSpPr>
            <p:cNvPr id="172" name="Google Shape;3366;p34">
              <a:extLst>
                <a:ext uri="{FF2B5EF4-FFF2-40B4-BE49-F238E27FC236}">
                  <a16:creationId xmlns:a16="http://schemas.microsoft.com/office/drawing/2014/main" id="{37F86266-00A1-43A8-8B92-2730CE90C7B4}"/>
                </a:ext>
              </a:extLst>
            </p:cNvPr>
            <p:cNvGrpSpPr/>
            <p:nvPr/>
          </p:nvGrpSpPr>
          <p:grpSpPr>
            <a:xfrm>
              <a:off x="1226350" y="2492082"/>
              <a:ext cx="1662000" cy="1649255"/>
              <a:chOff x="1226350" y="2492021"/>
              <a:chExt cx="1662000" cy="1649255"/>
            </a:xfrm>
          </p:grpSpPr>
          <p:sp>
            <p:nvSpPr>
              <p:cNvPr id="179" name="Google Shape;3367;p34">
                <a:extLst>
                  <a:ext uri="{FF2B5EF4-FFF2-40B4-BE49-F238E27FC236}">
                    <a16:creationId xmlns:a16="http://schemas.microsoft.com/office/drawing/2014/main" id="{903F9481-C4BA-4FD1-84C4-BE122485D671}"/>
                  </a:ext>
                </a:extLst>
              </p:cNvPr>
              <p:cNvSpPr/>
              <p:nvPr/>
            </p:nvSpPr>
            <p:spPr>
              <a:xfrm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368;p34">
                <a:extLst>
                  <a:ext uri="{FF2B5EF4-FFF2-40B4-BE49-F238E27FC236}">
                    <a16:creationId xmlns:a16="http://schemas.microsoft.com/office/drawing/2014/main" id="{648C9635-EAED-41DF-BD27-2D1BDECFA41A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369;p34">
                <a:extLst>
                  <a:ext uri="{FF2B5EF4-FFF2-40B4-BE49-F238E27FC236}">
                    <a16:creationId xmlns:a16="http://schemas.microsoft.com/office/drawing/2014/main" id="{E20CACB3-67E4-49E3-9548-7CAFB33E4F08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370;p34">
                <a:extLst>
                  <a:ext uri="{FF2B5EF4-FFF2-40B4-BE49-F238E27FC236}">
                    <a16:creationId xmlns:a16="http://schemas.microsoft.com/office/drawing/2014/main" id="{C882BFC5-A645-41E0-8640-034BD70B7946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371;p34">
                <a:extLst>
                  <a:ext uri="{FF2B5EF4-FFF2-40B4-BE49-F238E27FC236}">
                    <a16:creationId xmlns:a16="http://schemas.microsoft.com/office/drawing/2014/main" id="{48D20091-3DA3-4405-983F-11807E09F0E8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" name="Google Shape;3372;p34">
              <a:extLst>
                <a:ext uri="{FF2B5EF4-FFF2-40B4-BE49-F238E27FC236}">
                  <a16:creationId xmlns:a16="http://schemas.microsoft.com/office/drawing/2014/main" id="{ED8A1D1B-342D-4183-9D2C-1955B8D7D16A}"/>
                </a:ext>
              </a:extLst>
            </p:cNvPr>
            <p:cNvGrpSpPr/>
            <p:nvPr/>
          </p:nvGrpSpPr>
          <p:grpSpPr>
            <a:xfrm>
              <a:off x="1342191" y="2607035"/>
              <a:ext cx="1430317" cy="1419349"/>
              <a:chOff x="1226350" y="2492021"/>
              <a:chExt cx="1662000" cy="1649255"/>
            </a:xfrm>
          </p:grpSpPr>
          <p:sp>
            <p:nvSpPr>
              <p:cNvPr id="174" name="Google Shape;3373;p34">
                <a:extLst>
                  <a:ext uri="{FF2B5EF4-FFF2-40B4-BE49-F238E27FC236}">
                    <a16:creationId xmlns:a16="http://schemas.microsoft.com/office/drawing/2014/main" id="{1865A6D5-0B4F-4B44-8683-E9AF1A492CB4}"/>
                  </a:ext>
                </a:extLst>
              </p:cNvPr>
              <p:cNvSpPr/>
              <p:nvPr/>
            </p:nvSpPr>
            <p:spPr>
              <a:xfrm rot="10800000">
                <a:off x="1226350" y="2492021"/>
                <a:ext cx="1662000" cy="1649255"/>
              </a:xfrm>
              <a:custGeom>
                <a:avLst/>
                <a:gdLst/>
                <a:ahLst/>
                <a:cxnLst/>
                <a:rect l="l" t="t" r="r" b="b"/>
                <a:pathLst>
                  <a:path w="88416" h="87738" extrusionOk="0">
                    <a:moveTo>
                      <a:pt x="74464" y="20195"/>
                    </a:moveTo>
                    <a:cubicBezTo>
                      <a:pt x="74492" y="20195"/>
                      <a:pt x="74520" y="20223"/>
                      <a:pt x="74520" y="20279"/>
                    </a:cubicBezTo>
                    <a:lnTo>
                      <a:pt x="74408" y="20279"/>
                    </a:lnTo>
                    <a:cubicBezTo>
                      <a:pt x="74408" y="20223"/>
                      <a:pt x="74436" y="20195"/>
                      <a:pt x="74464" y="20195"/>
                    </a:cubicBezTo>
                    <a:close/>
                    <a:moveTo>
                      <a:pt x="83597" y="44259"/>
                    </a:moveTo>
                    <a:cubicBezTo>
                      <a:pt x="83522" y="44259"/>
                      <a:pt x="83447" y="44309"/>
                      <a:pt x="83406" y="44309"/>
                    </a:cubicBezTo>
                    <a:cubicBezTo>
                      <a:pt x="83385" y="44309"/>
                      <a:pt x="83373" y="44297"/>
                      <a:pt x="83373" y="44259"/>
                    </a:cubicBezTo>
                    <a:close/>
                    <a:moveTo>
                      <a:pt x="85838" y="48742"/>
                    </a:moveTo>
                    <a:cubicBezTo>
                      <a:pt x="85838" y="48742"/>
                      <a:pt x="85614" y="48854"/>
                      <a:pt x="85614" y="48854"/>
                    </a:cubicBezTo>
                    <a:lnTo>
                      <a:pt x="85726" y="48742"/>
                    </a:lnTo>
                    <a:close/>
                    <a:moveTo>
                      <a:pt x="6837" y="56474"/>
                    </a:moveTo>
                    <a:lnTo>
                      <a:pt x="6837" y="56474"/>
                    </a:lnTo>
                    <a:cubicBezTo>
                      <a:pt x="6837" y="56474"/>
                      <a:pt x="6949" y="56586"/>
                      <a:pt x="6949" y="56698"/>
                    </a:cubicBezTo>
                    <a:cubicBezTo>
                      <a:pt x="6837" y="56698"/>
                      <a:pt x="6837" y="56474"/>
                      <a:pt x="6837" y="56474"/>
                    </a:cubicBezTo>
                    <a:close/>
                    <a:moveTo>
                      <a:pt x="54798" y="79221"/>
                    </a:moveTo>
                    <a:cubicBezTo>
                      <a:pt x="54798" y="79221"/>
                      <a:pt x="54698" y="79271"/>
                      <a:pt x="54632" y="79271"/>
                    </a:cubicBezTo>
                    <a:cubicBezTo>
                      <a:pt x="54598" y="79271"/>
                      <a:pt x="54574" y="79259"/>
                      <a:pt x="54574" y="79221"/>
                    </a:cubicBezTo>
                    <a:close/>
                    <a:moveTo>
                      <a:pt x="49610" y="81413"/>
                    </a:moveTo>
                    <a:cubicBezTo>
                      <a:pt x="49631" y="81413"/>
                      <a:pt x="49643" y="81425"/>
                      <a:pt x="49643" y="81463"/>
                    </a:cubicBezTo>
                    <a:cubicBezTo>
                      <a:pt x="49606" y="81500"/>
                      <a:pt x="49568" y="81512"/>
                      <a:pt x="49535" y="81512"/>
                    </a:cubicBezTo>
                    <a:cubicBezTo>
                      <a:pt x="49469" y="81512"/>
                      <a:pt x="49419" y="81463"/>
                      <a:pt x="49419" y="81463"/>
                    </a:cubicBezTo>
                    <a:cubicBezTo>
                      <a:pt x="49494" y="81463"/>
                      <a:pt x="49568" y="81413"/>
                      <a:pt x="49610" y="81413"/>
                    </a:cubicBezTo>
                    <a:close/>
                    <a:moveTo>
                      <a:pt x="38997" y="81911"/>
                    </a:moveTo>
                    <a:cubicBezTo>
                      <a:pt x="38960" y="81948"/>
                      <a:pt x="38935" y="81961"/>
                      <a:pt x="38914" y="81961"/>
                    </a:cubicBezTo>
                    <a:cubicBezTo>
                      <a:pt x="38873" y="81961"/>
                      <a:pt x="38848" y="81911"/>
                      <a:pt x="38773" y="81911"/>
                    </a:cubicBezTo>
                    <a:close/>
                    <a:moveTo>
                      <a:pt x="32050" y="83143"/>
                    </a:moveTo>
                    <a:cubicBezTo>
                      <a:pt x="32162" y="83143"/>
                      <a:pt x="32050" y="83256"/>
                      <a:pt x="32050" y="83256"/>
                    </a:cubicBezTo>
                    <a:cubicBezTo>
                      <a:pt x="32050" y="83256"/>
                      <a:pt x="32050" y="83143"/>
                      <a:pt x="32050" y="83143"/>
                    </a:cubicBezTo>
                    <a:close/>
                    <a:moveTo>
                      <a:pt x="47052" y="0"/>
                    </a:moveTo>
                    <a:cubicBezTo>
                      <a:pt x="46554" y="0"/>
                      <a:pt x="46044" y="59"/>
                      <a:pt x="45497" y="220"/>
                    </a:cubicBezTo>
                    <a:cubicBezTo>
                      <a:pt x="30257" y="781"/>
                      <a:pt x="19163" y="9185"/>
                      <a:pt x="10422" y="15908"/>
                    </a:cubicBezTo>
                    <a:cubicBezTo>
                      <a:pt x="5044" y="22632"/>
                      <a:pt x="2690" y="28683"/>
                      <a:pt x="785" y="38656"/>
                    </a:cubicBezTo>
                    <a:cubicBezTo>
                      <a:pt x="1" y="46612"/>
                      <a:pt x="3699" y="60620"/>
                      <a:pt x="6164" y="63309"/>
                    </a:cubicBezTo>
                    <a:cubicBezTo>
                      <a:pt x="5156" y="70481"/>
                      <a:pt x="18267" y="83480"/>
                      <a:pt x="24318" y="85161"/>
                    </a:cubicBezTo>
                    <a:cubicBezTo>
                      <a:pt x="24654" y="85385"/>
                      <a:pt x="25102" y="85385"/>
                      <a:pt x="25214" y="85721"/>
                    </a:cubicBezTo>
                    <a:cubicBezTo>
                      <a:pt x="32386" y="87626"/>
                      <a:pt x="42023" y="87738"/>
                      <a:pt x="49083" y="87738"/>
                    </a:cubicBezTo>
                    <a:cubicBezTo>
                      <a:pt x="51660" y="87178"/>
                      <a:pt x="54349" y="87402"/>
                      <a:pt x="56142" y="86841"/>
                    </a:cubicBezTo>
                    <a:cubicBezTo>
                      <a:pt x="56927" y="86617"/>
                      <a:pt x="59728" y="87065"/>
                      <a:pt x="59728" y="85721"/>
                    </a:cubicBezTo>
                    <a:cubicBezTo>
                      <a:pt x="59728" y="85630"/>
                      <a:pt x="59728" y="85466"/>
                      <a:pt x="59788" y="85466"/>
                    </a:cubicBezTo>
                    <a:cubicBezTo>
                      <a:pt x="59802" y="85466"/>
                      <a:pt x="59819" y="85475"/>
                      <a:pt x="59840" y="85497"/>
                    </a:cubicBezTo>
                    <a:cubicBezTo>
                      <a:pt x="60064" y="85609"/>
                      <a:pt x="60203" y="85654"/>
                      <a:pt x="60286" y="85654"/>
                    </a:cubicBezTo>
                    <a:cubicBezTo>
                      <a:pt x="60616" y="85654"/>
                      <a:pt x="60042" y="84936"/>
                      <a:pt x="60401" y="84936"/>
                    </a:cubicBezTo>
                    <a:cubicBezTo>
                      <a:pt x="62427" y="84384"/>
                      <a:pt x="62864" y="81711"/>
                      <a:pt x="64698" y="81711"/>
                    </a:cubicBezTo>
                    <a:cubicBezTo>
                      <a:pt x="65095" y="81711"/>
                      <a:pt x="65557" y="81836"/>
                      <a:pt x="66116" y="82135"/>
                    </a:cubicBezTo>
                    <a:cubicBezTo>
                      <a:pt x="68357" y="81911"/>
                      <a:pt x="74632" y="79446"/>
                      <a:pt x="76201" y="74851"/>
                    </a:cubicBezTo>
                    <a:cubicBezTo>
                      <a:pt x="79339" y="73506"/>
                      <a:pt x="79899" y="70257"/>
                      <a:pt x="81916" y="69248"/>
                    </a:cubicBezTo>
                    <a:cubicBezTo>
                      <a:pt x="81580" y="68576"/>
                      <a:pt x="81580" y="67679"/>
                      <a:pt x="81916" y="66895"/>
                    </a:cubicBezTo>
                    <a:cubicBezTo>
                      <a:pt x="81916" y="67007"/>
                      <a:pt x="81972" y="67063"/>
                      <a:pt x="82042" y="67063"/>
                    </a:cubicBezTo>
                    <a:cubicBezTo>
                      <a:pt x="82112" y="67063"/>
                      <a:pt x="82196" y="67007"/>
                      <a:pt x="82252" y="66895"/>
                    </a:cubicBezTo>
                    <a:lnTo>
                      <a:pt x="82028" y="66783"/>
                    </a:lnTo>
                    <a:cubicBezTo>
                      <a:pt x="82364" y="66447"/>
                      <a:pt x="82588" y="65886"/>
                      <a:pt x="82700" y="65438"/>
                    </a:cubicBezTo>
                    <a:cubicBezTo>
                      <a:pt x="84829" y="62301"/>
                      <a:pt x="84493" y="58827"/>
                      <a:pt x="86398" y="56361"/>
                    </a:cubicBezTo>
                    <a:cubicBezTo>
                      <a:pt x="85614" y="53448"/>
                      <a:pt x="87519" y="50983"/>
                      <a:pt x="86622" y="48293"/>
                    </a:cubicBezTo>
                    <a:cubicBezTo>
                      <a:pt x="87295" y="47957"/>
                      <a:pt x="88415" y="45268"/>
                      <a:pt x="87295" y="44707"/>
                    </a:cubicBezTo>
                    <a:cubicBezTo>
                      <a:pt x="87519" y="43699"/>
                      <a:pt x="88415" y="42466"/>
                      <a:pt x="88079" y="41010"/>
                    </a:cubicBezTo>
                    <a:cubicBezTo>
                      <a:pt x="87743" y="37536"/>
                      <a:pt x="86622" y="34174"/>
                      <a:pt x="84829" y="31260"/>
                    </a:cubicBezTo>
                    <a:cubicBezTo>
                      <a:pt x="84829" y="30812"/>
                      <a:pt x="84269" y="30924"/>
                      <a:pt x="83821" y="30588"/>
                    </a:cubicBezTo>
                    <a:lnTo>
                      <a:pt x="83821" y="30588"/>
                    </a:lnTo>
                    <a:cubicBezTo>
                      <a:pt x="83889" y="30606"/>
                      <a:pt x="83951" y="30615"/>
                      <a:pt x="84009" y="30615"/>
                    </a:cubicBezTo>
                    <a:cubicBezTo>
                      <a:pt x="85759" y="30615"/>
                      <a:pt x="82889" y="22618"/>
                      <a:pt x="81804" y="22184"/>
                    </a:cubicBezTo>
                    <a:cubicBezTo>
                      <a:pt x="76537" y="9969"/>
                      <a:pt x="62978" y="3022"/>
                      <a:pt x="50876" y="444"/>
                    </a:cubicBezTo>
                    <a:cubicBezTo>
                      <a:pt x="49438" y="364"/>
                      <a:pt x="48285" y="0"/>
                      <a:pt x="47052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374;p34">
                <a:extLst>
                  <a:ext uri="{FF2B5EF4-FFF2-40B4-BE49-F238E27FC236}">
                    <a16:creationId xmlns:a16="http://schemas.microsoft.com/office/drawing/2014/main" id="{F917DEFA-D4F1-409A-9A88-61B34B194D1E}"/>
                  </a:ext>
                </a:extLst>
              </p:cNvPr>
              <p:cNvSpPr/>
              <p:nvPr/>
            </p:nvSpPr>
            <p:spPr>
              <a:xfrm>
                <a:off x="2867227" y="3397689"/>
                <a:ext cx="8440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7" extrusionOk="0">
                    <a:moveTo>
                      <a:pt x="1" y="0"/>
                    </a:moveTo>
                    <a:cubicBezTo>
                      <a:pt x="1" y="112"/>
                      <a:pt x="1" y="336"/>
                      <a:pt x="225" y="336"/>
                    </a:cubicBezTo>
                    <a:cubicBezTo>
                      <a:pt x="449" y="224"/>
                      <a:pt x="113" y="0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375;p34">
                <a:extLst>
                  <a:ext uri="{FF2B5EF4-FFF2-40B4-BE49-F238E27FC236}">
                    <a16:creationId xmlns:a16="http://schemas.microsoft.com/office/drawing/2014/main" id="{337502BE-6EB6-4181-9316-B4072D0E12EB}"/>
                  </a:ext>
                </a:extLst>
              </p:cNvPr>
              <p:cNvSpPr/>
              <p:nvPr/>
            </p:nvSpPr>
            <p:spPr>
              <a:xfrm>
                <a:off x="1325354" y="3688030"/>
                <a:ext cx="5865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55" extrusionOk="0">
                    <a:moveTo>
                      <a:pt x="175" y="0"/>
                    </a:moveTo>
                    <a:cubicBezTo>
                      <a:pt x="158" y="0"/>
                      <a:pt x="138" y="6"/>
                      <a:pt x="113" y="18"/>
                    </a:cubicBezTo>
                    <a:cubicBezTo>
                      <a:pt x="1" y="18"/>
                      <a:pt x="1" y="354"/>
                      <a:pt x="113" y="354"/>
                    </a:cubicBezTo>
                    <a:cubicBezTo>
                      <a:pt x="212" y="354"/>
                      <a:pt x="312" y="0"/>
                      <a:pt x="175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376;p34">
                <a:extLst>
                  <a:ext uri="{FF2B5EF4-FFF2-40B4-BE49-F238E27FC236}">
                    <a16:creationId xmlns:a16="http://schemas.microsoft.com/office/drawing/2014/main" id="{87E8E775-22FE-4DC7-9ADA-0F3DEC3A8802}"/>
                  </a:ext>
                </a:extLst>
              </p:cNvPr>
              <p:cNvSpPr/>
              <p:nvPr/>
            </p:nvSpPr>
            <p:spPr>
              <a:xfrm>
                <a:off x="1319039" y="3681771"/>
                <a:ext cx="3271" cy="89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74" extrusionOk="0">
                    <a:moveTo>
                      <a:pt x="98" y="1"/>
                    </a:moveTo>
                    <a:cubicBezTo>
                      <a:pt x="78" y="1"/>
                      <a:pt x="46" y="36"/>
                      <a:pt x="1" y="127"/>
                    </a:cubicBezTo>
                    <a:cubicBezTo>
                      <a:pt x="1" y="239"/>
                      <a:pt x="1" y="351"/>
                      <a:pt x="1" y="463"/>
                    </a:cubicBezTo>
                    <a:cubicBezTo>
                      <a:pt x="7" y="470"/>
                      <a:pt x="14" y="473"/>
                      <a:pt x="21" y="473"/>
                    </a:cubicBezTo>
                    <a:cubicBezTo>
                      <a:pt x="102" y="473"/>
                      <a:pt x="173" y="1"/>
                      <a:pt x="98" y="1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377;p34">
                <a:extLst>
                  <a:ext uri="{FF2B5EF4-FFF2-40B4-BE49-F238E27FC236}">
                    <a16:creationId xmlns:a16="http://schemas.microsoft.com/office/drawing/2014/main" id="{7C0B1B7F-EAB3-4415-A708-CFEC2223DD5E}"/>
                  </a:ext>
                </a:extLst>
              </p:cNvPr>
              <p:cNvSpPr/>
              <p:nvPr/>
            </p:nvSpPr>
            <p:spPr>
              <a:xfrm>
                <a:off x="2822997" y="3073306"/>
                <a:ext cx="19" cy="4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25" extrusionOk="0">
                    <a:moveTo>
                      <a:pt x="1" y="0"/>
                    </a:moveTo>
                    <a:lnTo>
                      <a:pt x="1" y="112"/>
                    </a:lnTo>
                    <a:cubicBezTo>
                      <a:pt x="1" y="224"/>
                      <a:pt x="1" y="112"/>
                      <a:pt x="1" y="0"/>
                    </a:cubicBezTo>
                    <a:close/>
                  </a:path>
                </a:pathLst>
              </a:custGeom>
              <a:solidFill>
                <a:srgbClr val="F2C84B">
                  <a:alpha val="7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4" name="Google Shape;3449;p34">
            <a:extLst>
              <a:ext uri="{FF2B5EF4-FFF2-40B4-BE49-F238E27FC236}">
                <a16:creationId xmlns:a16="http://schemas.microsoft.com/office/drawing/2014/main" id="{55DDD0B1-6E34-4119-BD8C-4715F7CAF8EA}"/>
              </a:ext>
            </a:extLst>
          </p:cNvPr>
          <p:cNvSpPr txBox="1">
            <a:spLocks/>
          </p:cNvSpPr>
          <p:nvPr/>
        </p:nvSpPr>
        <p:spPr>
          <a:xfrm>
            <a:off x="4598741" y="928964"/>
            <a:ext cx="768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chi Hand"/>
              <a:buNone/>
              <a:defRPr sz="3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>
                <a:latin typeface="Haettenschweiler" panose="020B0706040902060204" pitchFamily="34" charset="0"/>
              </a:rPr>
              <a:t>04</a:t>
            </a:r>
          </a:p>
        </p:txBody>
      </p:sp>
      <p:sp>
        <p:nvSpPr>
          <p:cNvPr id="10" name="CuadroTexto 9">
            <a:hlinkClick r:id="rId7" action="ppaction://hlinksldjump"/>
            <a:extLst>
              <a:ext uri="{FF2B5EF4-FFF2-40B4-BE49-F238E27FC236}">
                <a16:creationId xmlns:a16="http://schemas.microsoft.com/office/drawing/2014/main" id="{A9F7E9C7-3CCD-4D57-B643-BED720669FA3}"/>
              </a:ext>
            </a:extLst>
          </p:cNvPr>
          <p:cNvSpPr txBox="1"/>
          <p:nvPr/>
        </p:nvSpPr>
        <p:spPr>
          <a:xfrm>
            <a:off x="5460448" y="2113348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u="sng" dirty="0">
                <a:solidFill>
                  <a:schemeClr val="accent6">
                    <a:lumMod val="75000"/>
                  </a:schemeClr>
                </a:solidFill>
                <a:latin typeface="Ravie" panose="04040805050809020602" pitchFamily="82" charset="0"/>
              </a:rPr>
              <a:t>Ira o furia</a:t>
            </a:r>
          </a:p>
        </p:txBody>
      </p:sp>
      <p:sp>
        <p:nvSpPr>
          <p:cNvPr id="11" name="CuadroTexto 10">
            <a:hlinkClick r:id="rId8" action="ppaction://hlinksldjump"/>
            <a:extLst>
              <a:ext uri="{FF2B5EF4-FFF2-40B4-BE49-F238E27FC236}">
                <a16:creationId xmlns:a16="http://schemas.microsoft.com/office/drawing/2014/main" id="{36840A9D-084B-4507-AE4F-495CAA3FAA1D}"/>
              </a:ext>
            </a:extLst>
          </p:cNvPr>
          <p:cNvSpPr txBox="1"/>
          <p:nvPr/>
        </p:nvSpPr>
        <p:spPr>
          <a:xfrm>
            <a:off x="5441794" y="2992880"/>
            <a:ext cx="293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>
                <a:solidFill>
                  <a:schemeClr val="accent6">
                    <a:lumMod val="75000"/>
                  </a:schemeClr>
                </a:solidFill>
                <a:latin typeface="Ravie" panose="04040805050809020602" pitchFamily="82" charset="0"/>
              </a:rPr>
              <a:t>Asco o desagrado</a:t>
            </a:r>
          </a:p>
        </p:txBody>
      </p:sp>
      <p:sp>
        <p:nvSpPr>
          <p:cNvPr id="12" name="CuadroTexto 11">
            <a:hlinkClick r:id="rId9" action="ppaction://hlinksldjump"/>
            <a:extLst>
              <a:ext uri="{FF2B5EF4-FFF2-40B4-BE49-F238E27FC236}">
                <a16:creationId xmlns:a16="http://schemas.microsoft.com/office/drawing/2014/main" id="{3C9B1871-5507-4092-84FA-53D0CFA24A8E}"/>
              </a:ext>
            </a:extLst>
          </p:cNvPr>
          <p:cNvSpPr txBox="1"/>
          <p:nvPr/>
        </p:nvSpPr>
        <p:spPr>
          <a:xfrm>
            <a:off x="5509258" y="4260979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u="sng" dirty="0">
                <a:solidFill>
                  <a:schemeClr val="accent6">
                    <a:lumMod val="75000"/>
                  </a:schemeClr>
                </a:solidFill>
                <a:latin typeface="Ravie" panose="04040805050809020602" pitchFamily="82" charset="0"/>
              </a:rPr>
              <a:t>Sorpresa</a:t>
            </a:r>
          </a:p>
        </p:txBody>
      </p:sp>
      <p:pic>
        <p:nvPicPr>
          <p:cNvPr id="14" name="Gráfico 13" descr="Estrella">
            <a:extLst>
              <a:ext uri="{FF2B5EF4-FFF2-40B4-BE49-F238E27FC236}">
                <a16:creationId xmlns:a16="http://schemas.microsoft.com/office/drawing/2014/main" id="{E212B102-0370-4E45-A13C-0C805A2D0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94778" y="4043166"/>
            <a:ext cx="1035808" cy="1035808"/>
          </a:xfrm>
          <a:prstGeom prst="rect">
            <a:avLst/>
          </a:prstGeom>
        </p:spPr>
      </p:pic>
      <p:pic>
        <p:nvPicPr>
          <p:cNvPr id="190" name="Gráfico 189" descr="Estrella">
            <a:hlinkClick r:id="rId12" action="ppaction://hlinksldjump"/>
            <a:extLst>
              <a:ext uri="{FF2B5EF4-FFF2-40B4-BE49-F238E27FC236}">
                <a16:creationId xmlns:a16="http://schemas.microsoft.com/office/drawing/2014/main" id="{C56C201A-7F55-4661-BAC9-64E2419351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35681" y="4187379"/>
            <a:ext cx="783891" cy="7838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CC5DDCE-8187-46DE-8AA3-F3F782D1EA77}"/>
              </a:ext>
            </a:extLst>
          </p:cNvPr>
          <p:cNvSpPr txBox="1"/>
          <p:nvPr/>
        </p:nvSpPr>
        <p:spPr>
          <a:xfrm>
            <a:off x="1988032" y="908761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Goudy Stout" panose="0202090407030B020401" pitchFamily="18" charset="0"/>
              </a:rPr>
              <a:t>¿Qué son?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E4F21C-B7C2-4587-97BF-5DA9D9CF8297}"/>
              </a:ext>
            </a:extLst>
          </p:cNvPr>
          <p:cNvSpPr txBox="1"/>
          <p:nvPr/>
        </p:nvSpPr>
        <p:spPr>
          <a:xfrm>
            <a:off x="737038" y="1454301"/>
            <a:ext cx="5273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1800" b="0" i="0" dirty="0">
                <a:solidFill>
                  <a:srgbClr val="000000"/>
                </a:solidFill>
                <a:effectLst/>
                <a:latin typeface="inherit"/>
              </a:rPr>
              <a:t>Las 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SohoGothicPro-Medium"/>
              </a:rPr>
              <a:t>emociones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inherit"/>
              </a:rPr>
              <a:t> son estados internos caracterizados por pensamientos, sensaciones, reacciones fisiológicas y conductas que son subjetivos. Son universales, propias del ser humano y sirven, entre otras cosas, 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SohoGothicPro-Medium"/>
              </a:rPr>
              <a:t>para comunicarnos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inherit"/>
              </a:rPr>
              <a:t> con los demás.</a:t>
            </a:r>
            <a:endParaRPr lang="es-MX" sz="1800" b="0" i="0" dirty="0">
              <a:solidFill>
                <a:srgbClr val="000000"/>
              </a:solidFill>
              <a:effectLst/>
              <a:latin typeface="SohoGothicPro-Light"/>
            </a:endParaRPr>
          </a:p>
          <a:p>
            <a:pPr algn="ctr" fontAlgn="base"/>
            <a:r>
              <a:rPr lang="es-MX" sz="1800" b="0" i="0" dirty="0">
                <a:solidFill>
                  <a:srgbClr val="000000"/>
                </a:solidFill>
                <a:effectLst/>
                <a:latin typeface="inherit"/>
              </a:rPr>
              <a:t>Hay emociones que se las llama 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SohoGothicPro-Medium"/>
              </a:rPr>
              <a:t>positivas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inherit"/>
              </a:rPr>
              <a:t>, porque están asociadas con el bienestar y otras 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SohoGothicPro-Medium"/>
              </a:rPr>
              <a:t>negativas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inherit"/>
              </a:rPr>
              <a:t> que se acompañan de malestar, pero todas ellas son válidas y necesarias.</a:t>
            </a:r>
            <a:endParaRPr lang="es-MX" sz="1800" b="0" i="0" dirty="0">
              <a:solidFill>
                <a:srgbClr val="000000"/>
              </a:solidFill>
              <a:effectLst/>
              <a:latin typeface="SohoGothicPro-Light"/>
            </a:endParaRPr>
          </a:p>
          <a:p>
            <a:pPr algn="ctr"/>
            <a:endParaRPr lang="es-MX" sz="1800" dirty="0"/>
          </a:p>
        </p:txBody>
      </p:sp>
      <p:pic>
        <p:nvPicPr>
          <p:cNvPr id="11" name="Imagen 10">
            <a:hlinkClick r:id="rId3" action="ppaction://hlinksldjump"/>
            <a:extLst>
              <a:ext uri="{FF2B5EF4-FFF2-40B4-BE49-F238E27FC236}">
                <a16:creationId xmlns:a16="http://schemas.microsoft.com/office/drawing/2014/main" id="{FCCEDAFF-1C59-4ABB-8C96-4DAB374529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4416" y="2271517"/>
            <a:ext cx="2696843" cy="2045106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93FC2E6B-9CDD-4A7A-993A-12940BB7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</a:t>
            </a:r>
            <a:r>
              <a:rPr lang="es-MX" baseline="0" dirty="0"/>
              <a:t> son?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" name="Google Shape;3592;p39"/>
          <p:cNvSpPr txBox="1">
            <a:spLocks noGrp="1"/>
          </p:cNvSpPr>
          <p:nvPr>
            <p:ph type="title"/>
          </p:nvPr>
        </p:nvSpPr>
        <p:spPr>
          <a:xfrm>
            <a:off x="776704" y="311400"/>
            <a:ext cx="3235312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C000"/>
                </a:solidFill>
                <a:latin typeface="Ravie" panose="04040805050809020602" pitchFamily="82" charset="0"/>
              </a:rPr>
              <a:t>Alegria</a:t>
            </a:r>
            <a:endParaRPr sz="4400" dirty="0">
              <a:solidFill>
                <a:srgbClr val="FFC000"/>
              </a:solidFill>
              <a:latin typeface="Ravie" panose="04040805050809020602" pitchFamily="8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8EA6AD-94E0-4156-ADE3-18CFFD329830}"/>
              </a:ext>
            </a:extLst>
          </p:cNvPr>
          <p:cNvSpPr txBox="1"/>
          <p:nvPr/>
        </p:nvSpPr>
        <p:spPr>
          <a:xfrm>
            <a:off x="1467293" y="1290083"/>
            <a:ext cx="5004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i="0" dirty="0">
                <a:solidFill>
                  <a:srgbClr val="000000"/>
                </a:solidFill>
                <a:effectLst/>
                <a:latin typeface="SohoGothicPro-Light"/>
              </a:rPr>
              <a:t>Sentimiento placentero ante una persona, deseo o cosa. Nos impulsa a la acción. Son múltiples los ejemplos de alegría en los niños, desde merendar sus galletas preferidas, hasta ver los regalos la mañana de Reyes Magos.</a:t>
            </a:r>
            <a:endParaRPr lang="es-MX" sz="2400" dirty="0"/>
          </a:p>
        </p:txBody>
      </p:sp>
      <p:pic>
        <p:nvPicPr>
          <p:cNvPr id="3074" name="Picture 2" descr="Emociones negativas, emociones necesarias | Las Cebras Salen">
            <a:hlinkClick r:id="rId3" action="ppaction://hlinksldjump"/>
            <a:extLst>
              <a:ext uri="{FF2B5EF4-FFF2-40B4-BE49-F238E27FC236}">
                <a16:creationId xmlns:a16="http://schemas.microsoft.com/office/drawing/2014/main" id="{F5F2D8DD-9125-482F-8000-AF686278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80" y="1137801"/>
            <a:ext cx="1531088" cy="34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1C47B-830E-4396-B883-726AA84C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22" y="3117409"/>
            <a:ext cx="4372555" cy="402300"/>
          </a:xfrm>
        </p:spPr>
        <p:txBody>
          <a:bodyPr/>
          <a:lstStyle/>
          <a:p>
            <a:pPr algn="ctr" fontAlgn="base"/>
            <a:r>
              <a:rPr lang="es-MX" sz="2200" b="0" i="0" dirty="0">
                <a:solidFill>
                  <a:srgbClr val="000000"/>
                </a:solidFill>
                <a:effectLst/>
                <a:latin typeface="inherit"/>
              </a:rPr>
              <a:t>Sentimiento de pena asociado a una pérdida real o imaginada. Nos hace pedir ayuda. Situaciones en las que los niños pierden alguno de sus juguetes preferidos o se enferman sus mascotas, son momentos de tristeza para ellos.</a:t>
            </a:r>
            <a:br>
              <a:rPr lang="es-MX" sz="2200" b="0" i="0" dirty="0">
                <a:solidFill>
                  <a:srgbClr val="000000"/>
                </a:solidFill>
                <a:effectLst/>
                <a:latin typeface="SohoGothicPro-Light"/>
              </a:rPr>
            </a:br>
            <a:r>
              <a:rPr lang="es-MX" sz="2200" b="0" i="0" dirty="0">
                <a:solidFill>
                  <a:srgbClr val="000000"/>
                </a:solidFill>
                <a:effectLst/>
                <a:latin typeface="SohoGothicPro-Light"/>
              </a:rPr>
              <a:t> </a:t>
            </a:r>
            <a:br>
              <a:rPr lang="es-MX" sz="2200" b="0" i="0" dirty="0">
                <a:solidFill>
                  <a:srgbClr val="000000"/>
                </a:solidFill>
                <a:effectLst/>
                <a:latin typeface="SohoGothicPro-Light"/>
              </a:rPr>
            </a:br>
            <a:endParaRPr lang="es-MX" sz="2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8B7939-327C-4929-A457-2ED050CC2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412" y="458472"/>
            <a:ext cx="4117374" cy="1718400"/>
          </a:xfrm>
        </p:spPr>
        <p:txBody>
          <a:bodyPr/>
          <a:lstStyle/>
          <a:p>
            <a:pPr algn="ctr"/>
            <a:r>
              <a:rPr lang="es-MX" sz="4400" b="0" i="0" dirty="0">
                <a:solidFill>
                  <a:srgbClr val="00B0F0"/>
                </a:solidFill>
                <a:effectLst/>
                <a:latin typeface="Ravie" panose="04040805050809020602" pitchFamily="82" charset="0"/>
              </a:rPr>
              <a:t>Tristeza</a:t>
            </a:r>
            <a:endParaRPr lang="es-MX" sz="4400" dirty="0">
              <a:solidFill>
                <a:srgbClr val="00B0F0"/>
              </a:solidFill>
              <a:latin typeface="Ravie" panose="04040805050809020602" pitchFamily="82" charset="0"/>
            </a:endParaRPr>
          </a:p>
        </p:txBody>
      </p:sp>
      <p:pic>
        <p:nvPicPr>
          <p:cNvPr id="4098" name="Picture 2" descr="Tristeza | Wikia Inside Out | Fandom">
            <a:hlinkClick r:id="rId2" action="ppaction://hlinksldjump"/>
            <a:extLst>
              <a:ext uri="{FF2B5EF4-FFF2-40B4-BE49-F238E27FC236}">
                <a16:creationId xmlns:a16="http://schemas.microsoft.com/office/drawing/2014/main" id="{FEBCE94C-613C-4444-AA85-1DB21AF0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4" y="1047750"/>
            <a:ext cx="2381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35FB13F-F6A1-4D77-8F23-D8388A3E22C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53864" y="2585913"/>
            <a:ext cx="4738861" cy="888000"/>
          </a:xfrm>
        </p:spPr>
        <p:txBody>
          <a:bodyPr/>
          <a:lstStyle/>
          <a:p>
            <a:r>
              <a:rPr lang="es-MX" sz="2000" b="0" i="0" dirty="0">
                <a:solidFill>
                  <a:srgbClr val="000000"/>
                </a:solidFill>
                <a:effectLst/>
                <a:latin typeface="SohoGothicPro-Light"/>
              </a:rPr>
              <a:t>	Inseguridad anticipada ante un peligro, real o imaginario. Nos ayuda a la supervivencia ya que nos hace actuar con precaución. El encuentro con algunos animales o con personas desconocidas pueden ser ejemplos de situaciones de temor en los menores.</a:t>
            </a:r>
            <a:endParaRPr lang="es-MX" sz="20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546811A-A8BB-4FD2-B28E-4DF7E9D7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84" y="0"/>
            <a:ext cx="4664140" cy="592200"/>
          </a:xfrm>
        </p:spPr>
        <p:txBody>
          <a:bodyPr/>
          <a:lstStyle/>
          <a:p>
            <a:pPr algn="ctr"/>
            <a:r>
              <a:rPr lang="es-MX" sz="5400" dirty="0">
                <a:solidFill>
                  <a:srgbClr val="EA1493"/>
                </a:solidFill>
                <a:latin typeface="Ravie" panose="04040805050809020602" pitchFamily="82" charset="0"/>
              </a:rPr>
              <a:t>Temor o Miedo</a:t>
            </a:r>
          </a:p>
        </p:txBody>
      </p:sp>
      <p:pic>
        <p:nvPicPr>
          <p:cNvPr id="5122" name="Picture 2" descr="Temor | Wiki Intensa-Mente | Fandom">
            <a:hlinkClick r:id="rId2" action="ppaction://hlinksldjump"/>
            <a:extLst>
              <a:ext uri="{FF2B5EF4-FFF2-40B4-BE49-F238E27FC236}">
                <a16:creationId xmlns:a16="http://schemas.microsoft.com/office/drawing/2014/main" id="{5FB028F9-C0A5-4FE2-9DC5-3F96818C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451" y="421750"/>
            <a:ext cx="2161406" cy="38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2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69677024-0D2F-4DA9-83ED-0ED494FE958E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1761990" y="332665"/>
            <a:ext cx="7148094" cy="592200"/>
          </a:xfrm>
        </p:spPr>
        <p:txBody>
          <a:bodyPr/>
          <a:lstStyle/>
          <a:p>
            <a:pPr algn="ctr"/>
            <a:r>
              <a:rPr lang="es-MX" sz="6000" b="0" i="0" dirty="0">
                <a:solidFill>
                  <a:srgbClr val="C00000"/>
                </a:solidFill>
                <a:effectLst/>
                <a:latin typeface="Ravie" panose="04040805050809020602" pitchFamily="82" charset="0"/>
              </a:rPr>
              <a:t>Ira o Furia</a:t>
            </a:r>
            <a:endParaRPr lang="es-MX" sz="6000" dirty="0">
              <a:solidFill>
                <a:srgbClr val="C00000"/>
              </a:solidFill>
              <a:latin typeface="Ravie" panose="04040805050809020602" pitchFamily="8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3C0469-41E3-4A40-AF1B-5190F21356AD}"/>
              </a:ext>
            </a:extLst>
          </p:cNvPr>
          <p:cNvSpPr txBox="1"/>
          <p:nvPr/>
        </p:nvSpPr>
        <p:spPr>
          <a:xfrm>
            <a:off x="3232299" y="1623237"/>
            <a:ext cx="4919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0" i="0" dirty="0">
                <a:solidFill>
                  <a:srgbClr val="000000"/>
                </a:solidFill>
                <a:effectLst/>
                <a:latin typeface="SohoGothicPro-Light"/>
              </a:rPr>
              <a:t>Rabia cuando las cosas no salen como queremos. Nos impulsa a hacer algo para resolver un problema. Son multitud los momentos de enfado de un niño: cuando los mandamos a dormir, cuando tienen que recoger, cuando apagamos la TV... </a:t>
            </a:r>
            <a:endParaRPr lang="es-MX" sz="2200" dirty="0"/>
          </a:p>
        </p:txBody>
      </p:sp>
      <p:pic>
        <p:nvPicPr>
          <p:cNvPr id="6146" name="Picture 2" descr="Furia | Wikia Inside Out | Fandom">
            <a:hlinkClick r:id="rId2" action="ppaction://hlinksldjump"/>
            <a:extLst>
              <a:ext uri="{FF2B5EF4-FFF2-40B4-BE49-F238E27FC236}">
                <a16:creationId xmlns:a16="http://schemas.microsoft.com/office/drawing/2014/main" id="{C9382422-C8E7-4EC0-AF7F-0BF1FCF1F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" y="515351"/>
            <a:ext cx="3083222" cy="371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9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2B4256E-3F65-487E-B946-70DC19BEF362}"/>
              </a:ext>
            </a:extLst>
          </p:cNvPr>
          <p:cNvSpPr txBox="1"/>
          <p:nvPr/>
        </p:nvSpPr>
        <p:spPr>
          <a:xfrm>
            <a:off x="1214350" y="701748"/>
            <a:ext cx="6715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7FFE00"/>
                </a:solidFill>
                <a:latin typeface="Ravie" panose="04040805050809020602" pitchFamily="82" charset="0"/>
              </a:rPr>
              <a:t>Asco o Desagrado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BCE69A-5D24-4B32-9F97-D007C677B3EA}"/>
              </a:ext>
            </a:extLst>
          </p:cNvPr>
          <p:cNvSpPr txBox="1"/>
          <p:nvPr/>
        </p:nvSpPr>
        <p:spPr>
          <a:xfrm>
            <a:off x="1030051" y="1667631"/>
            <a:ext cx="4308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i="0" dirty="0">
                <a:solidFill>
                  <a:srgbClr val="000000"/>
                </a:solidFill>
                <a:effectLst/>
                <a:latin typeface="SohoGothicPro-Light"/>
              </a:rPr>
              <a:t>Desagrado respecto a algo o alguien. Nos hace alejarnos. La situación más típica en los más pequeños se produce ante determinados alimentos que, al provocarles asco, rechazan de forma tajante.</a:t>
            </a:r>
            <a:endParaRPr lang="es-MX" sz="2400" dirty="0"/>
          </a:p>
        </p:txBody>
      </p:sp>
      <p:pic>
        <p:nvPicPr>
          <p:cNvPr id="7170" name="Picture 2" descr="Emocionario: ASCO - Aula de Elena">
            <a:hlinkClick r:id="rId2" action="ppaction://hlinksldjump"/>
            <a:extLst>
              <a:ext uri="{FF2B5EF4-FFF2-40B4-BE49-F238E27FC236}">
                <a16:creationId xmlns:a16="http://schemas.microsoft.com/office/drawing/2014/main" id="{3B283583-0839-463B-BEFA-48DD3BFD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93" y="1667631"/>
            <a:ext cx="1873800" cy="304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8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C388B-298C-4FCB-92FA-51867C1F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71" y="1041769"/>
            <a:ext cx="4904183" cy="402300"/>
          </a:xfrm>
        </p:spPr>
        <p:txBody>
          <a:bodyPr/>
          <a:lstStyle/>
          <a:p>
            <a:pPr algn="ctr"/>
            <a:r>
              <a:rPr lang="es-MX" sz="4800" b="0" i="0" dirty="0">
                <a:solidFill>
                  <a:srgbClr val="FF0066"/>
                </a:solidFill>
                <a:effectLst/>
                <a:latin typeface="Ravie" panose="04040805050809020602" pitchFamily="82" charset="0"/>
              </a:rPr>
              <a:t>Sorpresa</a:t>
            </a:r>
            <a:endParaRPr lang="es-MX" sz="4800" dirty="0">
              <a:solidFill>
                <a:srgbClr val="FF0066"/>
              </a:solidFill>
              <a:latin typeface="Ravie" panose="04040805050809020602" pitchFamily="8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848766-E3C6-4518-936F-059997F939BC}"/>
              </a:ext>
            </a:extLst>
          </p:cNvPr>
          <p:cNvSpPr txBox="1"/>
          <p:nvPr/>
        </p:nvSpPr>
        <p:spPr>
          <a:xfrm>
            <a:off x="868326" y="1756142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MX" sz="2400" b="0" i="0" dirty="0">
                <a:solidFill>
                  <a:srgbClr val="000000"/>
                </a:solidFill>
                <a:effectLst/>
                <a:latin typeface="inherit"/>
              </a:rPr>
              <a:t>Asombro, desconcierto. Nos ayuda a comprender algo nuevo, porque nos hace buscar respuestas ante lo desconocido. Favorece la atención, la exploración y el interés o la curiosidad.</a:t>
            </a:r>
            <a:endParaRPr lang="es-MX" sz="2400" b="0" i="0" dirty="0">
              <a:solidFill>
                <a:srgbClr val="000000"/>
              </a:solidFill>
              <a:effectLst/>
              <a:latin typeface="SohoGothicPro-Light"/>
            </a:endParaRPr>
          </a:p>
        </p:txBody>
      </p:sp>
      <p:pic>
        <p:nvPicPr>
          <p:cNvPr id="6" name="Imagen 5">
            <a:hlinkClick r:id="rId2" action="ppaction://hlinksldjump"/>
            <a:extLst>
              <a:ext uri="{FF2B5EF4-FFF2-40B4-BE49-F238E27FC236}">
                <a16:creationId xmlns:a16="http://schemas.microsoft.com/office/drawing/2014/main" id="{E8A48CD9-AC48-4B1E-B149-45BB63A01B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68C"/>
              </a:clrFrom>
              <a:clrTo>
                <a:srgbClr val="FEE68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5" b="99282" l="3814" r="99153">
                        <a14:foregroundMark x1="44492" y1="1675" x2="47034" y2="8373"/>
                        <a14:foregroundMark x1="4661" y1="27033" x2="6780" y2="43062"/>
                        <a14:foregroundMark x1="89407" y1="28469" x2="97881" y2="40431"/>
                        <a14:foregroundMark x1="97881" y1="40431" x2="97881" y2="40431"/>
                        <a14:foregroundMark x1="97458" y1="57177" x2="99153" y2="56699"/>
                        <a14:foregroundMark x1="30085" y1="75837" x2="43220" y2="96651"/>
                        <a14:foregroundMark x1="86017" y1="80144" x2="86017" y2="79904"/>
                        <a14:foregroundMark x1="77119" y1="78469" x2="74576" y2="75598"/>
                        <a14:foregroundMark x1="26271" y1="97129" x2="50000" y2="99282"/>
                        <a14:foregroundMark x1="9746" y1="29187" x2="37712" y2="20574"/>
                        <a14:foregroundMark x1="37712" y1="20574" x2="42797" y2="20335"/>
                        <a14:foregroundMark x1="40678" y1="1675" x2="42373" y2="8134"/>
                        <a14:foregroundMark x1="45763" y1="13876" x2="74153" y2="20335"/>
                        <a14:foregroundMark x1="72881" y1="43541" x2="61017" y2="39234"/>
                        <a14:foregroundMark x1="25847" y1="41388" x2="33051" y2="43062"/>
                        <a14:foregroundMark x1="52542" y1="65789" x2="51271" y2="638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4782" y="1344968"/>
            <a:ext cx="1535410" cy="27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19859"/>
      </p:ext>
    </p:extLst>
  </p:cSld>
  <p:clrMapOvr>
    <a:masterClrMapping/>
  </p:clrMapOvr>
</p:sld>
</file>

<file path=ppt/theme/theme1.xml><?xml version="1.0" encoding="utf-8"?>
<a:theme xmlns:a="http://schemas.openxmlformats.org/drawingml/2006/main" name="Emotional Intelligence Subject for Pre-K: Self-Awareness by Slidesgo">
  <a:themeElements>
    <a:clrScheme name="Simple Light">
      <a:dk1>
        <a:srgbClr val="2E5955"/>
      </a:dk1>
      <a:lt1>
        <a:srgbClr val="FFFAE7"/>
      </a:lt1>
      <a:dk2>
        <a:srgbClr val="B0D9D5"/>
      </a:dk2>
      <a:lt2>
        <a:srgbClr val="F2C84B"/>
      </a:lt2>
      <a:accent1>
        <a:srgbClr val="F25D27"/>
      </a:accent1>
      <a:accent2>
        <a:srgbClr val="F2B1A2"/>
      </a:accent2>
      <a:accent3>
        <a:srgbClr val="B0D9D5"/>
      </a:accent3>
      <a:accent4>
        <a:srgbClr val="F2C84B"/>
      </a:accent4>
      <a:accent5>
        <a:srgbClr val="F25D27"/>
      </a:accent5>
      <a:accent6>
        <a:srgbClr val="F2B1A2"/>
      </a:accent6>
      <a:hlink>
        <a:srgbClr val="2E59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361</Words>
  <Application>Microsoft Office PowerPoint</Application>
  <PresentationFormat>Presentación en pantalla (16:9)</PresentationFormat>
  <Paragraphs>33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Arial</vt:lpstr>
      <vt:lpstr>DM Sans</vt:lpstr>
      <vt:lpstr>Fredoka One</vt:lpstr>
      <vt:lpstr>Gochi Hand</vt:lpstr>
      <vt:lpstr>Goudy Stout</vt:lpstr>
      <vt:lpstr>Haettenschweiler</vt:lpstr>
      <vt:lpstr>inherit</vt:lpstr>
      <vt:lpstr>Jokerman</vt:lpstr>
      <vt:lpstr>Lexend Deca</vt:lpstr>
      <vt:lpstr>Ravie</vt:lpstr>
      <vt:lpstr>SohoGothicPro-Light</vt:lpstr>
      <vt:lpstr>SohoGothicPro-Medium</vt:lpstr>
      <vt:lpstr>Emotional Intelligence Subject for Pre-K: Self-Awareness by Slidesgo</vt:lpstr>
      <vt:lpstr>Las Emociones</vt:lpstr>
      <vt:lpstr>Contenidos</vt:lpstr>
      <vt:lpstr>¿Qué son?</vt:lpstr>
      <vt:lpstr>Alegria</vt:lpstr>
      <vt:lpstr>Sentimiento de pena asociado a una pérdida real o imaginada. Nos hace pedir ayuda. Situaciones en las que los niños pierden alguno de sus juguetes preferidos o se enferman sus mascotas, son momentos de tristeza para ellos.   </vt:lpstr>
      <vt:lpstr>Temor o Miedo</vt:lpstr>
      <vt:lpstr>Ira o Furia</vt:lpstr>
      <vt:lpstr>Presentación de PowerPoint</vt:lpstr>
      <vt:lpstr>Sorpresa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Emociones</dc:title>
  <dc:creator>Rochío</dc:creator>
  <cp:lastModifiedBy>Rocio Belmares</cp:lastModifiedBy>
  <cp:revision>10</cp:revision>
  <dcterms:modified xsi:type="dcterms:W3CDTF">2021-05-25T04:17:29Z</dcterms:modified>
</cp:coreProperties>
</file>