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2EA2-41FE-4780-BA9F-13D8DCC0F129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EDB40-9CE8-4F1E-BF0A-222DD41A0E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7237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2EA2-41FE-4780-BA9F-13D8DCC0F129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EDB40-9CE8-4F1E-BF0A-222DD41A0E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5657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2EA2-41FE-4780-BA9F-13D8DCC0F129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EDB40-9CE8-4F1E-BF0A-222DD41A0E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0880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2EA2-41FE-4780-BA9F-13D8DCC0F129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EDB40-9CE8-4F1E-BF0A-222DD41A0E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275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2EA2-41FE-4780-BA9F-13D8DCC0F129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EDB40-9CE8-4F1E-BF0A-222DD41A0E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5646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2EA2-41FE-4780-BA9F-13D8DCC0F129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EDB40-9CE8-4F1E-BF0A-222DD41A0E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4068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2EA2-41FE-4780-BA9F-13D8DCC0F129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EDB40-9CE8-4F1E-BF0A-222DD41A0E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1144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2EA2-41FE-4780-BA9F-13D8DCC0F129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EDB40-9CE8-4F1E-BF0A-222DD41A0E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960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2EA2-41FE-4780-BA9F-13D8DCC0F129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EDB40-9CE8-4F1E-BF0A-222DD41A0E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882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2EA2-41FE-4780-BA9F-13D8DCC0F129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EDB40-9CE8-4F1E-BF0A-222DD41A0E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2936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C2EA2-41FE-4780-BA9F-13D8DCC0F129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4EDB40-9CE8-4F1E-BF0A-222DD41A0E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6381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C2EA2-41FE-4780-BA9F-13D8DCC0F129}" type="datetimeFigureOut">
              <a:rPr lang="es-MX" smtClean="0"/>
              <a:t>24/05/2021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4EDB40-9CE8-4F1E-BF0A-222DD41A0EC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1317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results?search_query=mario+bross+videojuego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hyperlink" Target="https://www.youtube.com/watch?v=CujSHJ3Qkd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19 GIFs de Mario Bros representan la vida cotidiana | Hermanos súper mário,  Imagenes de videojuegos, Super mario bro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9986" y="-2174"/>
            <a:ext cx="6132014" cy="6860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19 GIFs de Mario Bros representan la vida cotidiana | Hermanos súper mário,  Imagenes de videojuegos, Super mario bro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7615646" cy="686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3265375" y="498702"/>
            <a:ext cx="5589222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</a:t>
            </a:r>
            <a:r>
              <a:rPr kumimoji="0" lang="es-ES" alt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ES" alt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kumimoji="0" lang="es-ES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ES" altLang="es-MX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2020-2021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7" name="Imagen 1" descr="/Users/melissa/Downloads/enep logo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914" y="597307"/>
            <a:ext cx="2321261" cy="1740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15"/>
          <p:cNvSpPr>
            <a:spLocks noChangeArrowheads="1"/>
          </p:cNvSpPr>
          <p:nvPr/>
        </p:nvSpPr>
        <p:spPr bwMode="auto">
          <a:xfrm>
            <a:off x="3164822" y="1570081"/>
            <a:ext cx="6079806" cy="2769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 </a:t>
            </a:r>
            <a:r>
              <a:rPr kumimoji="0" lang="es-MX" altLang="es-MX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Computación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Titular:</a:t>
            </a:r>
            <a:r>
              <a:rPr kumimoji="0" lang="es-ES" altLang="es-MX" sz="3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Diana Elizabeth Cerda </a:t>
            </a:r>
            <a:r>
              <a:rPr kumimoji="0" lang="es-ES" altLang="es-MX" sz="30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Orocio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Alumna: Evelin Medina Ram</a:t>
            </a:r>
            <a:r>
              <a:rPr kumimoji="0" lang="es-ES" altLang="es-MX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í</a:t>
            </a:r>
            <a:r>
              <a:rPr kumimoji="0" lang="es-ES" altLang="es-MX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rez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kumimoji="0" lang="es-ES" altLang="es-MX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Presentación hipervínculo</a:t>
            </a:r>
            <a:r>
              <a:rPr kumimoji="0" lang="es-ES" altLang="es-MX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Segundo Semestre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Secci</a:t>
            </a:r>
            <a:r>
              <a:rPr kumimoji="0" lang="es-ES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ES" altLang="es-MX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n: D</a:t>
            </a:r>
            <a:endParaRPr kumimoji="0" lang="es-MX" altLang="es-MX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Mayo 2021</a:t>
            </a:r>
            <a:endParaRPr kumimoji="0" lang="es-ES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59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i.pinimg.com/564x/05/28/c3/0528c356029aaf57f9864eb4607eafd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89"/>
          <a:stretch/>
        </p:blipFill>
        <p:spPr bwMode="auto">
          <a:xfrm>
            <a:off x="0" y="0"/>
            <a:ext cx="53721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https://i.pinimg.com/564x/05/28/c3/0528c356029aaf57f9864eb4607eafd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89"/>
          <a:stretch/>
        </p:blipFill>
        <p:spPr bwMode="auto">
          <a:xfrm>
            <a:off x="5238206" y="0"/>
            <a:ext cx="550599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i.pinimg.com/564x/05/28/c3/0528c356029aaf57f9864eb4607eafd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89"/>
          <a:stretch/>
        </p:blipFill>
        <p:spPr bwMode="auto">
          <a:xfrm>
            <a:off x="6682744" y="0"/>
            <a:ext cx="55430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ube 7"/>
          <p:cNvSpPr/>
          <p:nvPr/>
        </p:nvSpPr>
        <p:spPr>
          <a:xfrm>
            <a:off x="4153107" y="1438361"/>
            <a:ext cx="2755446" cy="1763486"/>
          </a:xfrm>
          <a:prstGeom prst="cloud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CO" panose="02000800000000000000" pitchFamily="2" charset="0"/>
                <a:hlinkClick r:id="rId3" action="ppaction://hlinksldjump"/>
              </a:rPr>
              <a:t>Personajes</a:t>
            </a:r>
            <a:endParaRPr lang="es-MX" dirty="0">
              <a:latin typeface="ARCO" panose="02000800000000000000" pitchFamily="2" charset="0"/>
            </a:endParaRPr>
          </a:p>
        </p:txBody>
      </p:sp>
      <p:sp>
        <p:nvSpPr>
          <p:cNvPr id="14" name="Nube 13"/>
          <p:cNvSpPr/>
          <p:nvPr/>
        </p:nvSpPr>
        <p:spPr>
          <a:xfrm>
            <a:off x="350794" y="476348"/>
            <a:ext cx="2192381" cy="1438701"/>
          </a:xfrm>
          <a:prstGeom prst="cloud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CO" panose="02000800000000000000" pitchFamily="2" charset="0"/>
                <a:hlinkClick r:id="rId4" action="ppaction://hlinksldjump"/>
              </a:rPr>
              <a:t>Historia</a:t>
            </a:r>
            <a:endParaRPr lang="es-MX" dirty="0">
              <a:latin typeface="ARCO" panose="02000800000000000000" pitchFamily="2" charset="0"/>
            </a:endParaRPr>
          </a:p>
        </p:txBody>
      </p:sp>
      <p:sp>
        <p:nvSpPr>
          <p:cNvPr id="16" name="Nube 15"/>
          <p:cNvSpPr/>
          <p:nvPr/>
        </p:nvSpPr>
        <p:spPr>
          <a:xfrm>
            <a:off x="8473308" y="313955"/>
            <a:ext cx="3011667" cy="2050421"/>
          </a:xfrm>
          <a:prstGeom prst="cloud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>
                <a:latin typeface="ARCO" panose="02000800000000000000" pitchFamily="2" charset="0"/>
                <a:hlinkClick r:id="rId5" action="ppaction://hlinksldjump"/>
              </a:rPr>
              <a:t>Lista de videojuegos</a:t>
            </a:r>
            <a:endParaRPr lang="es-MX" dirty="0">
              <a:latin typeface="ARCO" panose="02000800000000000000" pitchFamily="2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2913017" y="313955"/>
            <a:ext cx="30797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5400" dirty="0" smtClean="0">
                <a:latin typeface="ARCO" panose="02000800000000000000" pitchFamily="2" charset="0"/>
              </a:rPr>
              <a:t>MENÚ</a:t>
            </a:r>
            <a:endParaRPr lang="es-MX" sz="5400" dirty="0">
              <a:latin typeface="ARCO" panose="020008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72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s://i.pinimg.com/564x/f7/0c/90/f70c90dbfa78a699e5f967e8665d583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9909" y="0"/>
            <a:ext cx="639209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.pinimg.com/564x/5e/8a/0c/5e8a0c6517943524efc47e892e5601c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999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6191794" y="692331"/>
            <a:ext cx="530352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dirty="0" smtClean="0">
                <a:solidFill>
                  <a:schemeClr val="bg1"/>
                </a:solidFill>
                <a:latin typeface="ARCO" panose="02000800000000000000" pitchFamily="2" charset="0"/>
                <a:ea typeface="MS Gothic" panose="020B0609070205080204" pitchFamily="49" charset="-128"/>
              </a:rPr>
              <a:t>Historia</a:t>
            </a:r>
          </a:p>
          <a:p>
            <a:endParaRPr lang="es-MX" dirty="0">
              <a:solidFill>
                <a:schemeClr val="bg1"/>
              </a:solidFill>
              <a:latin typeface="MS Gothic" panose="020B0609070205080204" pitchFamily="49" charset="-128"/>
              <a:ea typeface="MS Gothic" panose="020B0609070205080204" pitchFamily="49" charset="-128"/>
            </a:endParaRPr>
          </a:p>
          <a:p>
            <a:r>
              <a:rPr lang="es-MX" dirty="0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 Mario </a:t>
            </a:r>
            <a:r>
              <a:rPr lang="es-MX" dirty="0" err="1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Bros</a:t>
            </a:r>
            <a:r>
              <a:rPr lang="es-MX" dirty="0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 (1982) creado para las </a:t>
            </a:r>
            <a:r>
              <a:rPr lang="es-MX" dirty="0" err="1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Arcade</a:t>
            </a:r>
            <a:r>
              <a:rPr lang="es-MX" dirty="0">
                <a:solidFill>
                  <a:schemeClr val="bg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 de Nintendo. En esta ocasión, los dos personajes debían enfrentarse a un mundo subterráneo rodeado de tuberías, de las cuales salían tortugas y otras criaturas que atentaban contra Mario y Luigi. Si el juego de a dos se tornaba aburrido daba la opción de enfrentarse uno a uno a como diera lugar.</a:t>
            </a:r>
          </a:p>
        </p:txBody>
      </p:sp>
      <p:sp>
        <p:nvSpPr>
          <p:cNvPr id="6" name="Flecha izquierda 5"/>
          <p:cNvSpPr/>
          <p:nvPr/>
        </p:nvSpPr>
        <p:spPr>
          <a:xfrm>
            <a:off x="104503" y="209007"/>
            <a:ext cx="2076994" cy="1423852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 smtClean="0">
                <a:latin typeface="Sunday Morning" pitchFamily="50" charset="0"/>
                <a:hlinkClick r:id="rId4" action="ppaction://hlinksldjump"/>
              </a:rPr>
              <a:t>REGRESAR AL MENU</a:t>
            </a:r>
            <a:endParaRPr lang="es-MX" sz="2400" dirty="0">
              <a:latin typeface="Sunday Morning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31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s://i.pinimg.com/564x/15/48/f7/1548f781a6643cce708064817bd8cd8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17"/>
          <a:stretch/>
        </p:blipFill>
        <p:spPr bwMode="auto">
          <a:xfrm>
            <a:off x="1614397" y="0"/>
            <a:ext cx="53721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i.pinimg.com/564x/15/48/f7/1548f781a6643cce708064817bd8cd8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17"/>
          <a:stretch/>
        </p:blipFill>
        <p:spPr bwMode="auto">
          <a:xfrm>
            <a:off x="0" y="-4061"/>
            <a:ext cx="5372100" cy="6848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s://i.pinimg.com/564x/15/48/f7/1548f781a6643cce708064817bd8cd8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17"/>
          <a:stretch/>
        </p:blipFill>
        <p:spPr bwMode="auto">
          <a:xfrm>
            <a:off x="6819900" y="1"/>
            <a:ext cx="5372100" cy="6844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300" y="106543"/>
            <a:ext cx="10515600" cy="1325563"/>
          </a:xfrm>
        </p:spPr>
        <p:txBody>
          <a:bodyPr/>
          <a:lstStyle/>
          <a:p>
            <a:r>
              <a:rPr lang="es-MX" dirty="0" smtClean="0">
                <a:solidFill>
                  <a:schemeClr val="bg1"/>
                </a:solidFill>
                <a:latin typeface="ARCO" panose="02000800000000000000" pitchFamily="2" charset="0"/>
              </a:rPr>
              <a:t>Personajes</a:t>
            </a:r>
            <a:r>
              <a:rPr lang="es-MX" dirty="0" smtClean="0"/>
              <a:t> </a:t>
            </a:r>
            <a:endParaRPr lang="es-MX" dirty="0"/>
          </a:p>
        </p:txBody>
      </p:sp>
      <p:pic>
        <p:nvPicPr>
          <p:cNvPr id="4098" name="Picture 2" descr="https://i.pinimg.com/564x/79/00/2b/79002b71dcc095ddef6d8eda8e893a6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234" y="328611"/>
            <a:ext cx="7767965" cy="629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ítulo 1"/>
          <p:cNvSpPr txBox="1">
            <a:spLocks/>
          </p:cNvSpPr>
          <p:nvPr/>
        </p:nvSpPr>
        <p:spPr>
          <a:xfrm>
            <a:off x="0" y="1238657"/>
            <a:ext cx="4088234" cy="4208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smtClean="0">
                <a:solidFill>
                  <a:schemeClr val="bg1"/>
                </a:solidFill>
                <a:latin typeface="Sunday Morning" pitchFamily="50" charset="0"/>
              </a:rPr>
              <a:t>Personajes </a:t>
            </a:r>
          </a:p>
          <a:p>
            <a:r>
              <a:rPr lang="es-MX" dirty="0" smtClean="0">
                <a:solidFill>
                  <a:schemeClr val="bg1"/>
                </a:solidFill>
                <a:latin typeface="Sunday Morning" pitchFamily="50" charset="0"/>
              </a:rPr>
              <a:t>Principales</a:t>
            </a:r>
          </a:p>
          <a:p>
            <a:endParaRPr lang="es-MX" dirty="0" smtClean="0">
              <a:solidFill>
                <a:schemeClr val="bg1"/>
              </a:solidFill>
              <a:latin typeface="Sunday Morning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300" baseline="-25000" dirty="0" err="1" smtClean="0">
                <a:solidFill>
                  <a:schemeClr val="bg1"/>
                </a:solidFill>
                <a:latin typeface="Sunday Morning" pitchFamily="50" charset="0"/>
              </a:rPr>
              <a:t>Mariobross</a:t>
            </a:r>
            <a:endParaRPr lang="es-MX" sz="4300" baseline="-25000" dirty="0" smtClean="0">
              <a:solidFill>
                <a:schemeClr val="bg1"/>
              </a:solidFill>
              <a:latin typeface="Sunday Morning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300" baseline="-25000" dirty="0" err="1" smtClean="0">
                <a:solidFill>
                  <a:schemeClr val="bg1"/>
                </a:solidFill>
                <a:latin typeface="Sunday Morning" pitchFamily="50" charset="0"/>
              </a:rPr>
              <a:t>Luigui</a:t>
            </a:r>
            <a:endParaRPr lang="es-MX" sz="4300" dirty="0">
              <a:solidFill>
                <a:schemeClr val="bg1"/>
              </a:solidFill>
              <a:latin typeface="Sunday Morning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300" baseline="-25000" dirty="0" err="1" smtClean="0">
                <a:solidFill>
                  <a:schemeClr val="bg1"/>
                </a:solidFill>
                <a:latin typeface="Sunday Morning" pitchFamily="50" charset="0"/>
              </a:rPr>
              <a:t>Toad</a:t>
            </a:r>
            <a:endParaRPr lang="es-MX" sz="4300" baseline="-25000" dirty="0" smtClean="0">
              <a:solidFill>
                <a:schemeClr val="bg1"/>
              </a:solidFill>
              <a:latin typeface="Sunday Morning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300" baseline="-25000" dirty="0" err="1" smtClean="0">
                <a:solidFill>
                  <a:schemeClr val="bg1"/>
                </a:solidFill>
                <a:latin typeface="Sunday Morning" pitchFamily="50" charset="0"/>
              </a:rPr>
              <a:t>Bowser</a:t>
            </a:r>
            <a:endParaRPr lang="es-MX" sz="4300" baseline="-25000" dirty="0" smtClean="0">
              <a:solidFill>
                <a:schemeClr val="bg1"/>
              </a:solidFill>
              <a:latin typeface="Sunday Morning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300" baseline="-25000" dirty="0" smtClean="0">
                <a:solidFill>
                  <a:schemeClr val="bg1"/>
                </a:solidFill>
                <a:latin typeface="Sunday Morning" pitchFamily="50" charset="0"/>
              </a:rPr>
              <a:t>Princesa  </a:t>
            </a:r>
            <a:r>
              <a:rPr lang="es-MX" sz="4300" baseline="-25000" dirty="0" err="1" smtClean="0">
                <a:solidFill>
                  <a:schemeClr val="bg1"/>
                </a:solidFill>
                <a:latin typeface="Sunday Morning" pitchFamily="50" charset="0"/>
              </a:rPr>
              <a:t>Peach</a:t>
            </a:r>
            <a:r>
              <a:rPr lang="es-MX" sz="4300" dirty="0" smtClean="0">
                <a:solidFill>
                  <a:schemeClr val="bg1"/>
                </a:solidFill>
                <a:latin typeface="Sunday Morning" pitchFamily="50" charset="0"/>
              </a:rPr>
              <a:t>          </a:t>
            </a:r>
            <a:endParaRPr lang="es-MX" sz="2600" dirty="0" smtClean="0">
              <a:solidFill>
                <a:schemeClr val="bg1"/>
              </a:solidFill>
              <a:latin typeface="Sunday Morning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s-MX" sz="4300" baseline="-25000" dirty="0" err="1" smtClean="0">
                <a:solidFill>
                  <a:schemeClr val="bg1"/>
                </a:solidFill>
                <a:latin typeface="Sunday Morning" pitchFamily="50" charset="0"/>
              </a:rPr>
              <a:t>Yoshi</a:t>
            </a:r>
            <a:r>
              <a:rPr lang="es-MX" sz="4300" baseline="-25000" dirty="0" smtClean="0">
                <a:solidFill>
                  <a:schemeClr val="bg1"/>
                </a:solidFill>
                <a:latin typeface="Sunday Morning" pitchFamily="50" charset="0"/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s-MX" baseline="-25000" dirty="0" smtClean="0">
              <a:solidFill>
                <a:schemeClr val="bg1"/>
              </a:solidFill>
              <a:latin typeface="Sunday Morning" pitchFamily="50" charset="0"/>
            </a:endParaRPr>
          </a:p>
          <a:p>
            <a:endParaRPr lang="es-MX" dirty="0">
              <a:solidFill>
                <a:schemeClr val="bg1"/>
              </a:solidFill>
              <a:latin typeface="Sunday Morning" pitchFamily="50" charset="0"/>
            </a:endParaRPr>
          </a:p>
          <a:p>
            <a:r>
              <a:rPr lang="es-MX" dirty="0" smtClean="0">
                <a:latin typeface="Sunday Morning" pitchFamily="50" charset="0"/>
              </a:rPr>
              <a:t> </a:t>
            </a:r>
            <a:endParaRPr lang="es-MX" dirty="0">
              <a:latin typeface="Sunday Morning" pitchFamily="50" charset="0"/>
            </a:endParaRPr>
          </a:p>
        </p:txBody>
      </p:sp>
      <p:sp>
        <p:nvSpPr>
          <p:cNvPr id="4" name="Flecha izquierda 3"/>
          <p:cNvSpPr/>
          <p:nvPr/>
        </p:nvSpPr>
        <p:spPr>
          <a:xfrm>
            <a:off x="0" y="5510489"/>
            <a:ext cx="1959429" cy="1347512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Sunday Morning" pitchFamily="50" charset="0"/>
                <a:hlinkClick r:id="rId4" action="ppaction://hlinksldjump"/>
              </a:rPr>
              <a:t>Regresar al menú</a:t>
            </a:r>
            <a:endParaRPr lang="es-MX" dirty="0">
              <a:solidFill>
                <a:schemeClr val="tx1"/>
              </a:solidFill>
              <a:latin typeface="Sunday Morning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579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s://i.pinimg.com/564x/78/eb/5b/78eb5beb83962e9bd478d50a6df4231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5" b="8857"/>
          <a:stretch/>
        </p:blipFill>
        <p:spPr bwMode="auto">
          <a:xfrm>
            <a:off x="7106740" y="0"/>
            <a:ext cx="266264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s://i.pinimg.com/564x/78/eb/5b/78eb5beb83962e9bd478d50a6df4231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5" b="8857"/>
          <a:stretch/>
        </p:blipFill>
        <p:spPr bwMode="auto">
          <a:xfrm>
            <a:off x="4444093" y="0"/>
            <a:ext cx="2662647" cy="6857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s://i.pinimg.com/564x/78/eb/5b/78eb5beb83962e9bd478d50a6df4231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1485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8135984" cy="1325563"/>
          </a:xfrm>
        </p:spPr>
        <p:txBody>
          <a:bodyPr>
            <a:noAutofit/>
          </a:bodyPr>
          <a:lstStyle/>
          <a:p>
            <a:r>
              <a:rPr lang="es-MX" sz="4800" dirty="0" smtClean="0">
                <a:latin typeface="ARCO" panose="02000800000000000000" pitchFamily="2" charset="0"/>
              </a:rPr>
              <a:t>Lista de videojuegos </a:t>
            </a:r>
            <a:endParaRPr lang="es-MX" sz="4800" dirty="0">
              <a:latin typeface="ARCO" panose="02000800000000000000" pitchFamily="2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835560" y="1690688"/>
            <a:ext cx="5569130" cy="28623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dirty="0" err="1" smtClean="0"/>
              <a:t>Super</a:t>
            </a:r>
            <a:r>
              <a:rPr lang="es-MX" dirty="0" smtClean="0"/>
              <a:t> </a:t>
            </a:r>
            <a:r>
              <a:rPr lang="es-MX" dirty="0" err="1" smtClean="0"/>
              <a:t>mario</a:t>
            </a:r>
            <a:r>
              <a:rPr lang="es-MX" dirty="0" smtClean="0"/>
              <a:t> 64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 err="1" smtClean="0"/>
              <a:t>Super</a:t>
            </a:r>
            <a:r>
              <a:rPr lang="es-MX" dirty="0" smtClean="0"/>
              <a:t> </a:t>
            </a:r>
            <a:r>
              <a:rPr lang="es-MX" dirty="0" err="1" smtClean="0"/>
              <a:t>mario</a:t>
            </a:r>
            <a:r>
              <a:rPr lang="es-MX" dirty="0" smtClean="0"/>
              <a:t> </a:t>
            </a:r>
            <a:r>
              <a:rPr lang="es-MX" dirty="0" err="1" smtClean="0"/>
              <a:t>World</a:t>
            </a:r>
            <a:endParaRPr lang="es-MX" dirty="0" smtClean="0"/>
          </a:p>
          <a:p>
            <a:pPr marL="342900" indent="-342900">
              <a:buFont typeface="+mj-lt"/>
              <a:buAutoNum type="arabicPeriod"/>
            </a:pPr>
            <a:r>
              <a:rPr lang="es-MX" dirty="0" err="1" smtClean="0"/>
              <a:t>Super</a:t>
            </a:r>
            <a:r>
              <a:rPr lang="es-MX" dirty="0" smtClean="0"/>
              <a:t> </a:t>
            </a:r>
            <a:r>
              <a:rPr lang="es-MX" dirty="0" err="1" smtClean="0"/>
              <a:t>mario</a:t>
            </a:r>
            <a:r>
              <a:rPr lang="es-MX" dirty="0" smtClean="0"/>
              <a:t> Galaxy 2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 err="1" smtClean="0"/>
              <a:t>Super</a:t>
            </a:r>
            <a:r>
              <a:rPr lang="es-MX" dirty="0" smtClean="0"/>
              <a:t> </a:t>
            </a:r>
            <a:r>
              <a:rPr lang="es-MX" dirty="0" err="1" smtClean="0"/>
              <a:t>mario</a:t>
            </a:r>
            <a:r>
              <a:rPr lang="es-MX" dirty="0" smtClean="0"/>
              <a:t> </a:t>
            </a:r>
            <a:r>
              <a:rPr lang="es-MX" dirty="0" err="1" smtClean="0"/>
              <a:t>Bros</a:t>
            </a:r>
            <a:r>
              <a:rPr lang="es-MX" dirty="0" smtClean="0"/>
              <a:t> 3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 err="1" smtClean="0"/>
              <a:t>Super</a:t>
            </a:r>
            <a:r>
              <a:rPr lang="es-MX" dirty="0" smtClean="0"/>
              <a:t> </a:t>
            </a:r>
            <a:r>
              <a:rPr lang="es-MX" dirty="0" err="1" smtClean="0"/>
              <a:t>mario</a:t>
            </a:r>
            <a:r>
              <a:rPr lang="es-MX" dirty="0" smtClean="0"/>
              <a:t> Galaxy </a:t>
            </a:r>
          </a:p>
          <a:p>
            <a:pPr marL="342900" indent="-342900">
              <a:buFont typeface="+mj-lt"/>
              <a:buAutoNum type="arabicPeriod"/>
            </a:pPr>
            <a:r>
              <a:rPr lang="es-MX" dirty="0" err="1" smtClean="0"/>
              <a:t>Super</a:t>
            </a:r>
            <a:r>
              <a:rPr lang="es-MX" dirty="0" smtClean="0"/>
              <a:t> </a:t>
            </a:r>
            <a:r>
              <a:rPr lang="es-MX" dirty="0" err="1" smtClean="0"/>
              <a:t>mario</a:t>
            </a:r>
            <a:r>
              <a:rPr lang="es-MX" dirty="0" smtClean="0"/>
              <a:t> </a:t>
            </a:r>
            <a:r>
              <a:rPr lang="es-MX" dirty="0" err="1" smtClean="0"/>
              <a:t>odyssey</a:t>
            </a:r>
            <a:endParaRPr lang="es-MX" dirty="0" smtClean="0"/>
          </a:p>
          <a:p>
            <a:pPr marL="342900" indent="-342900">
              <a:buFont typeface="+mj-lt"/>
              <a:buAutoNum type="arabicPeriod"/>
            </a:pPr>
            <a:r>
              <a:rPr lang="es-MX" dirty="0" err="1" smtClean="0"/>
              <a:t>Super</a:t>
            </a:r>
            <a:r>
              <a:rPr lang="es-MX" dirty="0" smtClean="0"/>
              <a:t> </a:t>
            </a:r>
            <a:r>
              <a:rPr lang="es-MX" dirty="0" err="1" smtClean="0"/>
              <a:t>mario</a:t>
            </a:r>
            <a:r>
              <a:rPr lang="es-MX" dirty="0" smtClean="0"/>
              <a:t> </a:t>
            </a:r>
            <a:r>
              <a:rPr lang="es-MX" dirty="0" err="1" smtClean="0"/>
              <a:t>Bros</a:t>
            </a:r>
            <a:endParaRPr lang="es-MX" dirty="0" smtClean="0"/>
          </a:p>
          <a:p>
            <a:pPr marL="342900" indent="-342900">
              <a:buFont typeface="+mj-lt"/>
              <a:buAutoNum type="arabicPeriod"/>
            </a:pPr>
            <a:r>
              <a:rPr lang="es-MX" dirty="0" err="1" smtClean="0"/>
              <a:t>Super</a:t>
            </a:r>
            <a:r>
              <a:rPr lang="es-MX" dirty="0" smtClean="0"/>
              <a:t> </a:t>
            </a:r>
            <a:r>
              <a:rPr lang="es-MX" dirty="0" err="1" smtClean="0"/>
              <a:t>mario</a:t>
            </a:r>
            <a:r>
              <a:rPr lang="es-MX" dirty="0" smtClean="0"/>
              <a:t> </a:t>
            </a:r>
            <a:r>
              <a:rPr lang="es-MX" dirty="0" err="1" smtClean="0"/>
              <a:t>Land</a:t>
            </a:r>
            <a:r>
              <a:rPr lang="es-MX" dirty="0" smtClean="0"/>
              <a:t> 2:6 Golden </a:t>
            </a:r>
            <a:r>
              <a:rPr lang="es-MX" dirty="0" err="1" smtClean="0"/>
              <a:t>coins</a:t>
            </a:r>
            <a:endParaRPr lang="es-MX" dirty="0" smtClean="0"/>
          </a:p>
          <a:p>
            <a:pPr marL="342900" indent="-342900">
              <a:buFont typeface="+mj-lt"/>
              <a:buAutoNum type="arabicPeriod"/>
            </a:pPr>
            <a:r>
              <a:rPr lang="es-MX" dirty="0" err="1" smtClean="0"/>
              <a:t>Super</a:t>
            </a:r>
            <a:r>
              <a:rPr lang="es-MX" dirty="0" smtClean="0"/>
              <a:t> </a:t>
            </a:r>
            <a:r>
              <a:rPr lang="es-MX" dirty="0" err="1" smtClean="0"/>
              <a:t>mario</a:t>
            </a:r>
            <a:r>
              <a:rPr lang="es-MX" dirty="0" smtClean="0"/>
              <a:t> </a:t>
            </a:r>
            <a:r>
              <a:rPr lang="es-MX" dirty="0" err="1" smtClean="0"/>
              <a:t>Sunshine</a:t>
            </a:r>
            <a:endParaRPr lang="es-MX" dirty="0" smtClean="0"/>
          </a:p>
          <a:p>
            <a:pPr marL="342900" indent="-342900">
              <a:buFont typeface="+mj-lt"/>
              <a:buAutoNum type="arabicPeriod"/>
            </a:pPr>
            <a:r>
              <a:rPr lang="es-MX" dirty="0" err="1" smtClean="0"/>
              <a:t>Super</a:t>
            </a:r>
            <a:r>
              <a:rPr lang="es-MX" dirty="0" smtClean="0"/>
              <a:t> </a:t>
            </a:r>
            <a:r>
              <a:rPr lang="es-MX" dirty="0" err="1" smtClean="0"/>
              <a:t>mario</a:t>
            </a:r>
            <a:r>
              <a:rPr lang="es-MX" dirty="0" smtClean="0"/>
              <a:t> </a:t>
            </a:r>
            <a:r>
              <a:rPr lang="es-MX" dirty="0" err="1" smtClean="0"/>
              <a:t>land</a:t>
            </a:r>
            <a:r>
              <a:rPr lang="es-MX" dirty="0" smtClean="0"/>
              <a:t> </a:t>
            </a:r>
          </a:p>
        </p:txBody>
      </p:sp>
      <p:pic>
        <p:nvPicPr>
          <p:cNvPr id="8" name="Picture 4" descr="https://i.pinimg.com/564x/78/eb/5b/78eb5beb83962e9bd478d50a6df4231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25" b="8857"/>
          <a:stretch/>
        </p:blipFill>
        <p:spPr bwMode="auto">
          <a:xfrm>
            <a:off x="9529353" y="0"/>
            <a:ext cx="2662647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onoce los diez controles de videojuegos mÃ¡s cÃ³modos de utilizar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86691">
            <a:off x="7375308" y="1747802"/>
            <a:ext cx="47625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Flecha izquierda 9"/>
          <p:cNvSpPr/>
          <p:nvPr/>
        </p:nvSpPr>
        <p:spPr>
          <a:xfrm>
            <a:off x="0" y="5510489"/>
            <a:ext cx="1959429" cy="1347512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Sunday Morning" pitchFamily="50" charset="0"/>
                <a:hlinkClick r:id="rId4" action="ppaction://hlinksldjump"/>
              </a:rPr>
              <a:t>Regresar al menú</a:t>
            </a:r>
            <a:endParaRPr lang="es-MX" dirty="0">
              <a:solidFill>
                <a:schemeClr val="tx1"/>
              </a:solidFill>
              <a:latin typeface="Sunday Morning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0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mejores juegos super mario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8565" y="286748"/>
            <a:ext cx="10515600" cy="2783024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MX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CO" panose="02000800000000000000" pitchFamily="2" charset="0"/>
                <a:hlinkClick r:id="rId3"/>
              </a:rPr>
              <a:t>VIDEO</a:t>
            </a:r>
            <a:r>
              <a:rPr lang="es-MX" dirty="0" smtClean="0">
                <a:hlinkClick r:id="rId3"/>
              </a:rPr>
              <a:t/>
            </a:r>
            <a:br>
              <a:rPr lang="es-MX" dirty="0" smtClean="0">
                <a:hlinkClick r:id="rId3"/>
              </a:rPr>
            </a:br>
            <a:r>
              <a:rPr lang="es-MX" dirty="0">
                <a:hlinkClick r:id="rId3"/>
              </a:rPr>
              <a:t/>
            </a:r>
            <a:br>
              <a:rPr lang="es-MX" dirty="0">
                <a:hlinkClick r:id="rId3"/>
              </a:rPr>
            </a:br>
            <a:r>
              <a:rPr lang="es-MX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  <a:hlinkClick r:id="rId4"/>
              </a:rPr>
              <a:t>https://www.youtube.com/watch?v=CujSHJ3QkdQ</a:t>
            </a:r>
            <a:r>
              <a:rPr lang="es-MX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/>
            </a:r>
            <a:br>
              <a:rPr lang="es-MX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</a:br>
            <a:r>
              <a:rPr lang="es-MX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/>
            </a:r>
            <a:br>
              <a:rPr lang="es-MX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</a:br>
            <a:r>
              <a:rPr lang="es-MX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/>
            </a:r>
            <a:br>
              <a:rPr lang="es-MX" dirty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</a:br>
            <a:r>
              <a:rPr lang="es-MX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  <a:t/>
            </a:r>
            <a:br>
              <a:rPr lang="es-MX" dirty="0" smtClean="0">
                <a:ln>
                  <a:solidFill>
                    <a:schemeClr val="tx1">
                      <a:lumMod val="85000"/>
                      <a:lumOff val="15000"/>
                    </a:schemeClr>
                  </a:solidFill>
                </a:ln>
              </a:rPr>
            </a:br>
            <a:endParaRPr lang="es-MX" dirty="0">
              <a:ln>
                <a:solidFill>
                  <a:schemeClr val="tx1">
                    <a:lumMod val="85000"/>
                    <a:lumOff val="15000"/>
                  </a:schemeClr>
                </a:solidFill>
              </a:ln>
              <a:hlinkClick r:id="rId3"/>
            </a:endParaRPr>
          </a:p>
        </p:txBody>
      </p:sp>
      <p:sp>
        <p:nvSpPr>
          <p:cNvPr id="7" name="Flecha izquierda 6"/>
          <p:cNvSpPr/>
          <p:nvPr/>
        </p:nvSpPr>
        <p:spPr>
          <a:xfrm>
            <a:off x="498565" y="1722260"/>
            <a:ext cx="1959429" cy="1347512"/>
          </a:xfrm>
          <a:prstGeom prst="lef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chemeClr val="tx1"/>
                </a:solidFill>
                <a:latin typeface="Sunday Morning" pitchFamily="50" charset="0"/>
                <a:hlinkClick r:id="rId5" action="ppaction://hlinksldjump"/>
              </a:rPr>
              <a:t>Regresar al menú</a:t>
            </a:r>
            <a:endParaRPr lang="es-MX" dirty="0">
              <a:solidFill>
                <a:schemeClr val="tx1"/>
              </a:solidFill>
              <a:latin typeface="Sunday Morning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750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107</Words>
  <Application>Microsoft Office PowerPoint</Application>
  <PresentationFormat>Panorámica</PresentationFormat>
  <Paragraphs>46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MS Gothic</vt:lpstr>
      <vt:lpstr>ARCO</vt:lpstr>
      <vt:lpstr>Arial</vt:lpstr>
      <vt:lpstr>Calibri</vt:lpstr>
      <vt:lpstr>Calibri Light</vt:lpstr>
      <vt:lpstr>Sunday Morning</vt:lpstr>
      <vt:lpstr>Times New Roman</vt:lpstr>
      <vt:lpstr>Tema de Office</vt:lpstr>
      <vt:lpstr>Presentación de PowerPoint</vt:lpstr>
      <vt:lpstr>Presentación de PowerPoint</vt:lpstr>
      <vt:lpstr>Presentación de PowerPoint</vt:lpstr>
      <vt:lpstr>Personajes </vt:lpstr>
      <vt:lpstr>Lista de videojuegos </vt:lpstr>
      <vt:lpstr>VIDEO  https://www.youtube.com/watch?v=CujSHJ3QkdQ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LENOVO</dc:creator>
  <cp:lastModifiedBy>LENOVO</cp:lastModifiedBy>
  <cp:revision>12</cp:revision>
  <dcterms:created xsi:type="dcterms:W3CDTF">2021-05-24T19:46:02Z</dcterms:created>
  <dcterms:modified xsi:type="dcterms:W3CDTF">2021-05-25T06:11:01Z</dcterms:modified>
</cp:coreProperties>
</file>