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4E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3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85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11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65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73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40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34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26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2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88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09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5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0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03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17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4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85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28F6-2B0A-4E41-B752-17433FCA0192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D14B-2237-42CA-946F-17F533876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4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hL1VUOOGW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474737-1727-4DFC-B565-1B214493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716" y="1716103"/>
            <a:ext cx="8736905" cy="16437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latin typeface="Baby Biscuit" pitchFamily="50" charset="0"/>
                <a:cs typeface="Times New Roman" panose="02020603050405020304" pitchFamily="18" charset="0"/>
              </a:rPr>
              <a:t>ESCUELA NORMAL DE EDUCACIÓN PREESCOLAR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b="1" dirty="0">
                <a:latin typeface="Baby Biscuit" pitchFamily="50" charset="0"/>
                <a:cs typeface="Times New Roman" panose="02020603050405020304" pitchFamily="18" charset="0"/>
              </a:rPr>
              <a:t>DOCENTE: DIANA ELIZABETH CERDA OROCIO</a:t>
            </a:r>
            <a:br>
              <a:rPr lang="es-MX" sz="2000" b="1" dirty="0">
                <a:latin typeface="Baby Biscuit" pitchFamily="50" charset="0"/>
                <a:cs typeface="Times New Roman" panose="02020603050405020304" pitchFamily="18" charset="0"/>
              </a:rPr>
            </a:br>
            <a:r>
              <a:rPr lang="es-MX" sz="2000" b="1" dirty="0" smtClean="0">
                <a:latin typeface="Baby Biscuit" pitchFamily="50" charset="0"/>
                <a:cs typeface="Times New Roman" panose="02020603050405020304" pitchFamily="18" charset="0"/>
              </a:rPr>
              <a:t>ALUMNA Janeth Guadalupe torres rubio.</a:t>
            </a:r>
            <a:endParaRPr lang="es-MX" sz="2000" b="1" dirty="0">
              <a:latin typeface="Baby Biscuit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7337F9-2477-431A-B734-25CE4DD08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465" y="3806421"/>
            <a:ext cx="1727200" cy="4386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  <a:hlinkClick r:id="rId3" action="ppaction://hlinksldjump"/>
              </a:rPr>
              <a:t>Feminismo </a:t>
            </a:r>
            <a:endParaRPr lang="es-MX" b="1" dirty="0">
              <a:solidFill>
                <a:schemeClr val="tx1"/>
              </a:solidFill>
              <a:hlinkClick r:id="rId3" action="ppaction://hlinksldjump"/>
            </a:endParaRPr>
          </a:p>
        </p:txBody>
      </p:sp>
      <p:pic>
        <p:nvPicPr>
          <p:cNvPr id="1026" name="Picture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50F91CF3-8E01-4A77-A88F-55BF292E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4" y="334944"/>
            <a:ext cx="2210517" cy="16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hlinkClick r:id="rId5" action="ppaction://hlinksldjump"/>
            <a:extLst>
              <a:ext uri="{FF2B5EF4-FFF2-40B4-BE49-F238E27FC236}">
                <a16:creationId xmlns:a16="http://schemas.microsoft.com/office/drawing/2014/main" id="{3FA08458-71AF-4C03-BBEB-9AA2CDE33986}"/>
              </a:ext>
            </a:extLst>
          </p:cNvPr>
          <p:cNvSpPr txBox="1"/>
          <p:nvPr/>
        </p:nvSpPr>
        <p:spPr>
          <a:xfrm>
            <a:off x="1778697" y="3944920"/>
            <a:ext cx="165343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Origen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hlinkClick r:id="rId6" action="ppaction://hlinksldjump"/>
            <a:extLst>
              <a:ext uri="{FF2B5EF4-FFF2-40B4-BE49-F238E27FC236}">
                <a16:creationId xmlns:a16="http://schemas.microsoft.com/office/drawing/2014/main" id="{1A263F53-126F-4A8F-93AD-34473E20DF64}"/>
              </a:ext>
            </a:extLst>
          </p:cNvPr>
          <p:cNvSpPr txBox="1"/>
          <p:nvPr/>
        </p:nvSpPr>
        <p:spPr>
          <a:xfrm>
            <a:off x="8517698" y="3806421"/>
            <a:ext cx="191648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Logros del movimiento 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hlinkClick r:id="rId7" action="ppaction://hlinksldjump"/>
            <a:extLst>
              <a:ext uri="{FF2B5EF4-FFF2-40B4-BE49-F238E27FC236}">
                <a16:creationId xmlns:a16="http://schemas.microsoft.com/office/drawing/2014/main" id="{EA01588D-38E1-4197-8DFB-80A9F5A10297}"/>
              </a:ext>
            </a:extLst>
          </p:cNvPr>
          <p:cNvSpPr txBox="1"/>
          <p:nvPr/>
        </p:nvSpPr>
        <p:spPr>
          <a:xfrm>
            <a:off x="4766847" y="5332210"/>
            <a:ext cx="1803749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Video explicativo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4" y="0"/>
            <a:ext cx="12204014" cy="685350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A698-BE27-4F84-9B18-6C3AAD4E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86" y="1528744"/>
            <a:ext cx="4368800" cy="1402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/>
              <a:t>Es una doctrina y un movimiento social que pide para la mujer el reconocimiento de unas capacidades y unos derechos que tradicionalmente han estado reservados para los hombres. </a:t>
            </a:r>
          </a:p>
          <a:p>
            <a:pPr marL="0" indent="0">
              <a:buNone/>
            </a:pPr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9AB57-355E-441C-B88F-4BC39FFADD22}"/>
              </a:ext>
            </a:extLst>
          </p:cNvPr>
          <p:cNvSpPr txBox="1"/>
          <p:nvPr/>
        </p:nvSpPr>
        <p:spPr>
          <a:xfrm>
            <a:off x="9777608" y="6189571"/>
            <a:ext cx="178134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MENÚ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426850" y="240503"/>
            <a:ext cx="5867400" cy="1047738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74800" y="289309"/>
            <a:ext cx="4987336" cy="95012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Baby Biscuit" pitchFamily="50" charset="0"/>
              </a:rPr>
              <a:t>Feminismo ¿Qué es? Y que tipos de feminismo hay</a:t>
            </a:r>
            <a:endParaRPr lang="es-MX" dirty="0">
              <a:latin typeface="Baby Biscuit" pitchFamily="50" charset="0"/>
            </a:endParaRPr>
          </a:p>
        </p:txBody>
      </p:sp>
      <p:pic>
        <p:nvPicPr>
          <p:cNvPr id="1026" name="Picture 2" descr="Feminismo | Opinión | E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05" y="130643"/>
            <a:ext cx="3033578" cy="17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ursos para enseñar feminismo en Secundaria y Bachilleratoshopping-c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9" y="1662620"/>
            <a:ext cx="2890609" cy="19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feminismo como Movimiento Social | Mujeres en Movimien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05" y="2504610"/>
            <a:ext cx="2887132" cy="21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278186" y="3182647"/>
            <a:ext cx="5285130" cy="3643462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718206" y="3278491"/>
            <a:ext cx="44473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Existen varios tipos de feminismo:</a:t>
            </a:r>
          </a:p>
          <a:p>
            <a:pPr algn="ctr"/>
            <a:r>
              <a:rPr lang="es-MX" sz="1200" dirty="0"/>
              <a:t>Feminismo filosófico</a:t>
            </a:r>
          </a:p>
          <a:p>
            <a:pPr algn="ctr"/>
            <a:r>
              <a:rPr lang="es-MX" sz="1200" dirty="0"/>
              <a:t>Feminismo radical</a:t>
            </a:r>
          </a:p>
          <a:p>
            <a:pPr algn="ctr"/>
            <a:r>
              <a:rPr lang="es-MX" sz="1200" dirty="0"/>
              <a:t>Feminismo abolicionista</a:t>
            </a:r>
          </a:p>
          <a:p>
            <a:pPr algn="ctr"/>
            <a:r>
              <a:rPr lang="es-MX" sz="1200" dirty="0"/>
              <a:t>Feminismo liberal</a:t>
            </a:r>
          </a:p>
          <a:p>
            <a:pPr algn="ctr"/>
            <a:r>
              <a:rPr lang="es-MX" sz="1200" dirty="0"/>
              <a:t>Feminismo de la igualdad</a:t>
            </a:r>
          </a:p>
          <a:p>
            <a:pPr algn="ctr"/>
            <a:r>
              <a:rPr lang="es-MX" sz="1200" dirty="0" smtClean="0"/>
              <a:t> </a:t>
            </a:r>
            <a:r>
              <a:rPr lang="es-MX" sz="1200" dirty="0"/>
              <a:t>Feminismo de la diferencia</a:t>
            </a:r>
          </a:p>
          <a:p>
            <a:pPr algn="ctr"/>
            <a:r>
              <a:rPr lang="es-MX" sz="1200" dirty="0"/>
              <a:t>Feminismo factual o científico</a:t>
            </a:r>
          </a:p>
          <a:p>
            <a:pPr algn="ctr"/>
            <a:r>
              <a:rPr lang="es-MX" sz="1200" dirty="0"/>
              <a:t>Feminismo marxista</a:t>
            </a:r>
          </a:p>
          <a:p>
            <a:pPr algn="ctr"/>
            <a:r>
              <a:rPr lang="es-MX" sz="1200" dirty="0"/>
              <a:t> Feminismo postcolonial</a:t>
            </a:r>
          </a:p>
          <a:p>
            <a:pPr algn="ctr"/>
            <a:r>
              <a:rPr lang="es-MX" sz="1200" dirty="0" smtClean="0"/>
              <a:t>feminismo </a:t>
            </a:r>
            <a:r>
              <a:rPr lang="es-MX" sz="1200" dirty="0"/>
              <a:t>anarquista</a:t>
            </a:r>
          </a:p>
          <a:p>
            <a:pPr algn="ctr"/>
            <a:r>
              <a:rPr lang="es-MX" sz="1200" dirty="0"/>
              <a:t>Feminismo negro</a:t>
            </a:r>
          </a:p>
          <a:p>
            <a:pPr algn="ctr"/>
            <a:r>
              <a:rPr lang="es-MX" sz="1200" dirty="0"/>
              <a:t>Feminismo lésbico</a:t>
            </a:r>
          </a:p>
          <a:p>
            <a:pPr algn="ctr"/>
            <a:r>
              <a:rPr lang="es-MX" sz="1200" dirty="0"/>
              <a:t>Feminismo cultural</a:t>
            </a:r>
          </a:p>
          <a:p>
            <a:pPr algn="ctr"/>
            <a:r>
              <a:rPr lang="es-MX" sz="1200" dirty="0"/>
              <a:t>Feminismo separatista</a:t>
            </a:r>
          </a:p>
          <a:p>
            <a:pPr algn="ctr"/>
            <a:r>
              <a:rPr lang="es-MX" sz="1200" dirty="0" smtClean="0"/>
              <a:t>Ciberfeminismo</a:t>
            </a:r>
            <a:endParaRPr lang="es-MX" sz="1200" dirty="0"/>
          </a:p>
          <a:p>
            <a:pPr algn="ctr"/>
            <a:r>
              <a:rPr lang="es-MX" sz="1200" dirty="0" smtClean="0"/>
              <a:t>Eco feminismo</a:t>
            </a:r>
            <a:endParaRPr lang="es-MX" sz="1200" dirty="0"/>
          </a:p>
          <a:p>
            <a:pPr algn="ctr"/>
            <a:r>
              <a:rPr lang="es-MX" sz="1200" dirty="0"/>
              <a:t>Feminismo disidente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979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4" y="0"/>
            <a:ext cx="12204014" cy="68535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35BFBD-3420-401F-8DAB-14DFEB82CBB5}"/>
              </a:ext>
            </a:extLst>
          </p:cNvPr>
          <p:cNvSpPr txBox="1"/>
          <p:nvPr/>
        </p:nvSpPr>
        <p:spPr>
          <a:xfrm>
            <a:off x="901874" y="6074839"/>
            <a:ext cx="13903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MENÚ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61950" y="2376816"/>
            <a:ext cx="3860626" cy="1511300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3963" y="2611766"/>
            <a:ext cx="3276600" cy="1041400"/>
          </a:xfrm>
        </p:spPr>
        <p:txBody>
          <a:bodyPr>
            <a:noAutofit/>
          </a:bodyPr>
          <a:lstStyle/>
          <a:p>
            <a:pPr algn="ctr"/>
            <a:r>
              <a:rPr lang="es-MX" dirty="0" smtClean="0">
                <a:latin typeface="Baby Biscuit" pitchFamily="50" charset="0"/>
              </a:rPr>
              <a:t>Origen del feminismo</a:t>
            </a:r>
            <a:endParaRPr lang="es-MX" dirty="0">
              <a:latin typeface="Baby Biscuit" pitchFamily="50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01650" y="2465716"/>
            <a:ext cx="3860626" cy="15113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5740400" y="192416"/>
            <a:ext cx="6108700" cy="3695700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6254750" y="501383"/>
            <a:ext cx="508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En el caso de México, el origen del feminismo data desde finales del siglo XIX y principios del XX, como resultado de desventajas sociales y desigualdades frente a los hombres que en ese tiempo eran más marcadas que en la actualidad</a:t>
            </a:r>
            <a:r>
              <a:rPr lang="es-MX" sz="1600" dirty="0" smtClean="0"/>
              <a:t>.</a:t>
            </a:r>
          </a:p>
          <a:p>
            <a:r>
              <a:rPr lang="es-MX" dirty="0"/>
              <a:t>E</a:t>
            </a:r>
            <a:r>
              <a:rPr lang="es-MX" sz="1600" dirty="0"/>
              <a:t>l movimiento tiene raíz en Europa occidental de las olas feministas, cuando las mujeres pertenecientes a la clase media fueron motivadas por decidir sobre su cuerpo, condiciones dignas laborales, salud reproductiva y el derecho al voto.</a:t>
            </a:r>
            <a:endParaRPr lang="es-MX" sz="1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892800" y="344816"/>
            <a:ext cx="6108700" cy="36957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Cuestión de mujeres. Política y feminismo — CE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38" y="4192916"/>
            <a:ext cx="3905424" cy="25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14" cy="68535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1D5ACB-2051-483B-8CD7-67DFFAB96BAE}"/>
              </a:ext>
            </a:extLst>
          </p:cNvPr>
          <p:cNvSpPr txBox="1"/>
          <p:nvPr/>
        </p:nvSpPr>
        <p:spPr>
          <a:xfrm>
            <a:off x="9695145" y="6252459"/>
            <a:ext cx="18663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MENÚ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759200" y="215900"/>
            <a:ext cx="4343400" cy="1295400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3924300" y="215900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Baby Biscuit" pitchFamily="50" charset="0"/>
              </a:rPr>
              <a:t>Logros del movimiento feminista </a:t>
            </a:r>
            <a:endParaRPr lang="es-MX" sz="3600" dirty="0">
              <a:latin typeface="Baby Biscuit" pitchFamily="50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924300" y="336729"/>
            <a:ext cx="4343400" cy="1295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473075" y="1848029"/>
            <a:ext cx="6451600" cy="4546600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704850" y="2034384"/>
            <a:ext cx="5784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En las sociedades más avanzadas de nuestro tiempo, en general, y los movimientos feministas en particular, son fuerzas vivas y muy activas que difícilmente van a poder ser paradas por muchas estrategias que se invente para contrarrestarlas.</a:t>
            </a:r>
          </a:p>
          <a:p>
            <a:r>
              <a:rPr lang="es-MX" sz="1600" dirty="0"/>
              <a:t>Algunos logros del movimiento feminista en México:</a:t>
            </a:r>
          </a:p>
          <a:p>
            <a:r>
              <a:rPr lang="es-MX" sz="1600" dirty="0"/>
              <a:t>Derecho al voto</a:t>
            </a:r>
          </a:p>
          <a:p>
            <a:r>
              <a:rPr lang="es-MX" sz="1600" dirty="0"/>
              <a:t>Derecho a la educación</a:t>
            </a:r>
          </a:p>
          <a:p>
            <a:r>
              <a:rPr lang="es-MX" sz="1600" dirty="0"/>
              <a:t>Participación política</a:t>
            </a:r>
          </a:p>
          <a:p>
            <a:r>
              <a:rPr lang="es-MX" sz="1600" dirty="0"/>
              <a:t>Reconocimiento de la violencia a las mujeres</a:t>
            </a:r>
          </a:p>
          <a:p>
            <a:r>
              <a:rPr lang="es-MX" sz="1600" dirty="0"/>
              <a:t>Trabajo renumerado</a:t>
            </a:r>
          </a:p>
          <a:p>
            <a:r>
              <a:rPr lang="es-MX" sz="1600" dirty="0"/>
              <a:t>Por último, podemos decir que referirse a las feministas como “feminazis” es un signo de ignorancia, pues se combinan los términos de feminismo y nazismo, el cual fue una doctrina impulsada en Alemania por Adolf Hitler y contraria a la razón de ser del movimiento feminista.</a:t>
            </a:r>
          </a:p>
        </p:txBody>
      </p:sp>
      <p:pic>
        <p:nvPicPr>
          <p:cNvPr id="3074" name="Picture 2" descr="Teoría Literaria Feminista: una introducción - Alegando!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82" y="2714584"/>
            <a:ext cx="4784725" cy="26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14" cy="68535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9C7AB7A-9905-49BB-A880-AFC7A3BFE3D2}"/>
              </a:ext>
            </a:extLst>
          </p:cNvPr>
          <p:cNvSpPr txBox="1"/>
          <p:nvPr/>
        </p:nvSpPr>
        <p:spPr>
          <a:xfrm>
            <a:off x="9144001" y="5699342"/>
            <a:ext cx="20166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MENÚ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66899" y="2603500"/>
            <a:ext cx="8648700" cy="1181100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182404" y="3009384"/>
            <a:ext cx="1001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www.youtube.com/watch?v=hL1VUOOGWFw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019299" y="2755900"/>
            <a:ext cx="8648700" cy="1181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>
            <a:off x="2854496" y="511562"/>
            <a:ext cx="6279807" cy="1174492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3022600" y="74486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Baby Biscuit" pitchFamily="50" charset="0"/>
              </a:rPr>
              <a:t>¡¡¡Liberémonos del patriarcado!!!</a:t>
            </a:r>
            <a:endParaRPr lang="es-MX" sz="4000" dirty="0">
              <a:latin typeface="Baby Biscuit" pitchFamily="50" charset="0"/>
            </a:endParaRPr>
          </a:p>
        </p:txBody>
      </p:sp>
      <p:pic>
        <p:nvPicPr>
          <p:cNvPr id="4098" name="Picture 2" descr="sofiamateoss #feminismo | Feminismo, Feminista, Patriarcad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0" y="3963704"/>
            <a:ext cx="2729196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m tanto quanto atrasada por falta de internet, mas não deixa de ser  importante, depois da Irlanda, agora foi a vez da Argen… | Arte feminista,  Feminismo, Feminist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96" y="390140"/>
            <a:ext cx="2222501" cy="24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/>
          <p:cNvSpPr/>
          <p:nvPr/>
        </p:nvSpPr>
        <p:spPr>
          <a:xfrm>
            <a:off x="3441700" y="5068401"/>
            <a:ext cx="5105400" cy="1460826"/>
          </a:xfrm>
          <a:prstGeom prst="roundRect">
            <a:avLst/>
          </a:prstGeom>
          <a:solidFill>
            <a:srgbClr val="E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619499" y="5064661"/>
            <a:ext cx="474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aby Biscuit" pitchFamily="50" charset="0"/>
              </a:rPr>
              <a:t>Porque vivas nos queremos </a:t>
            </a:r>
            <a:endParaRPr lang="es-MX" sz="4000" dirty="0">
              <a:latin typeface="Baby Biscuit" pitchFamily="50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594100" y="5220801"/>
            <a:ext cx="5105400" cy="146082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1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102</TotalTime>
  <Words>307</Words>
  <Application>Microsoft Office PowerPoint</Application>
  <PresentationFormat>Panorámica</PresentationFormat>
  <Paragraphs>44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Baby Biscuit</vt:lpstr>
      <vt:lpstr>Century Gothic</vt:lpstr>
      <vt:lpstr>Times New Roman</vt:lpstr>
      <vt:lpstr>Estela de condensación</vt:lpstr>
      <vt:lpstr>ESCUELA NORMAL DE EDUCACIÓN PREESCOLAR DOCENTE: DIANA ELIZABETH CERDA OROCIO ALUMNA Janeth Guadalupe torres rubio.</vt:lpstr>
      <vt:lpstr>Feminismo ¿Qué es? Y que tipos de feminismo hay</vt:lpstr>
      <vt:lpstr>Origen del feminismo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DOCENTE: DIANA ELIZABETH CERDA OROCIO ALUMNA: SANDRA LUZ FLORES RODRIGUEZ</dc:title>
  <dc:creator>Roberto Vargas</dc:creator>
  <cp:lastModifiedBy>Usuario</cp:lastModifiedBy>
  <cp:revision>12</cp:revision>
  <dcterms:created xsi:type="dcterms:W3CDTF">2021-05-25T03:41:03Z</dcterms:created>
  <dcterms:modified xsi:type="dcterms:W3CDTF">2021-05-25T22:52:01Z</dcterms:modified>
</cp:coreProperties>
</file>