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EBA"/>
    <a:srgbClr val="EB9C98"/>
    <a:srgbClr val="FCFBF6"/>
    <a:srgbClr val="FBFAF3"/>
    <a:srgbClr val="F9F8F3"/>
    <a:srgbClr val="FEFDF8"/>
    <a:srgbClr val="F0F0EF"/>
    <a:srgbClr val="F8F7F2"/>
    <a:srgbClr val="B0ADA8"/>
    <a:srgbClr val="A9B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D5CE6-7E0A-4292-8FD6-FD3542B3FF5C}" v="6" dt="2021-05-25T19:37:56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Guevara" userId="13e7e41f5c5c6209" providerId="LiveId" clId="{B7090114-9B77-4E3A-AF6A-7551E1FDB81D}"/>
    <pc:docChg chg="modSld">
      <pc:chgData name="Natalia Guevara" userId="13e7e41f5c5c6209" providerId="LiveId" clId="{B7090114-9B77-4E3A-AF6A-7551E1FDB81D}" dt="2021-05-14T01:23:30.742" v="131"/>
      <pc:docMkLst>
        <pc:docMk/>
      </pc:docMkLst>
      <pc:sldChg chg="modTransition modAnim">
        <pc:chgData name="Natalia Guevara" userId="13e7e41f5c5c6209" providerId="LiveId" clId="{B7090114-9B77-4E3A-AF6A-7551E1FDB81D}" dt="2021-05-14T00:50:52.252" v="72"/>
        <pc:sldMkLst>
          <pc:docMk/>
          <pc:sldMk cId="130871064" sldId="256"/>
        </pc:sldMkLst>
      </pc:sldChg>
      <pc:sldChg chg="modSp mod modTransition modAnim">
        <pc:chgData name="Natalia Guevara" userId="13e7e41f5c5c6209" providerId="LiveId" clId="{B7090114-9B77-4E3A-AF6A-7551E1FDB81D}" dt="2021-05-14T00:54:13.949" v="75" actId="1076"/>
        <pc:sldMkLst>
          <pc:docMk/>
          <pc:sldMk cId="911230102" sldId="257"/>
        </pc:sldMkLst>
        <pc:spChg chg="mod">
          <ac:chgData name="Natalia Guevara" userId="13e7e41f5c5c6209" providerId="LiveId" clId="{B7090114-9B77-4E3A-AF6A-7551E1FDB81D}" dt="2021-05-14T00:54:13.949" v="75" actId="1076"/>
          <ac:spMkLst>
            <pc:docMk/>
            <pc:sldMk cId="911230102" sldId="257"/>
            <ac:spMk id="2" creationId="{12C2B0B9-80EE-48EE-8B69-C0CF75C7B13E}"/>
          </ac:spMkLst>
        </pc:spChg>
      </pc:sldChg>
      <pc:sldChg chg="modTransition modAnim">
        <pc:chgData name="Natalia Guevara" userId="13e7e41f5c5c6209" providerId="LiveId" clId="{B7090114-9B77-4E3A-AF6A-7551E1FDB81D}" dt="2021-05-14T00:58:26.483" v="83"/>
        <pc:sldMkLst>
          <pc:docMk/>
          <pc:sldMk cId="3693407351" sldId="258"/>
        </pc:sldMkLst>
      </pc:sldChg>
      <pc:sldChg chg="modSp mod modTransition modAnim">
        <pc:chgData name="Natalia Guevara" userId="13e7e41f5c5c6209" providerId="LiveId" clId="{B7090114-9B77-4E3A-AF6A-7551E1FDB81D}" dt="2021-05-14T01:07:11.313" v="96"/>
        <pc:sldMkLst>
          <pc:docMk/>
          <pc:sldMk cId="745112404" sldId="259"/>
        </pc:sldMkLst>
        <pc:spChg chg="mod">
          <ac:chgData name="Natalia Guevara" userId="13e7e41f5c5c6209" providerId="LiveId" clId="{B7090114-9B77-4E3A-AF6A-7551E1FDB81D}" dt="2021-05-14T01:03:38.858" v="90" actId="1076"/>
          <ac:spMkLst>
            <pc:docMk/>
            <pc:sldMk cId="745112404" sldId="259"/>
            <ac:spMk id="5" creationId="{F15C99A3-9490-4AE7-87CE-1DEB1A062DFA}"/>
          </ac:spMkLst>
        </pc:spChg>
        <pc:picChg chg="mod">
          <ac:chgData name="Natalia Guevara" userId="13e7e41f5c5c6209" providerId="LiveId" clId="{B7090114-9B77-4E3A-AF6A-7551E1FDB81D}" dt="2021-05-14T01:03:30.851" v="88" actId="1076"/>
          <ac:picMkLst>
            <pc:docMk/>
            <pc:sldMk cId="745112404" sldId="259"/>
            <ac:picMk id="4098" creationId="{C2CC013C-1FE3-4755-9E46-9092C9662609}"/>
          </ac:picMkLst>
        </pc:picChg>
        <pc:picChg chg="mod">
          <ac:chgData name="Natalia Guevara" userId="13e7e41f5c5c6209" providerId="LiveId" clId="{B7090114-9B77-4E3A-AF6A-7551E1FDB81D}" dt="2021-05-14T01:04:05.265" v="93" actId="1076"/>
          <ac:picMkLst>
            <pc:docMk/>
            <pc:sldMk cId="745112404" sldId="259"/>
            <ac:picMk id="4100" creationId="{7FDA9CAC-ED6E-4D70-B2E3-90D504535E94}"/>
          </ac:picMkLst>
        </pc:picChg>
      </pc:sldChg>
      <pc:sldChg chg="modSp modTransition modAnim">
        <pc:chgData name="Natalia Guevara" userId="13e7e41f5c5c6209" providerId="LiveId" clId="{B7090114-9B77-4E3A-AF6A-7551E1FDB81D}" dt="2021-05-14T01:13:13.735" v="103"/>
        <pc:sldMkLst>
          <pc:docMk/>
          <pc:sldMk cId="1247441969" sldId="260"/>
        </pc:sldMkLst>
        <pc:picChg chg="mod">
          <ac:chgData name="Natalia Guevara" userId="13e7e41f5c5c6209" providerId="LiveId" clId="{B7090114-9B77-4E3A-AF6A-7551E1FDB81D}" dt="2021-05-14T01:13:06.327" v="101" actId="1076"/>
          <ac:picMkLst>
            <pc:docMk/>
            <pc:sldMk cId="1247441969" sldId="260"/>
            <ac:picMk id="5122" creationId="{15D8902D-C0EF-4EED-B368-DA08769CE84F}"/>
          </ac:picMkLst>
        </pc:picChg>
      </pc:sldChg>
      <pc:sldChg chg="modSp mod modTransition modAnim">
        <pc:chgData name="Natalia Guevara" userId="13e7e41f5c5c6209" providerId="LiveId" clId="{B7090114-9B77-4E3A-AF6A-7551E1FDB81D}" dt="2021-05-14T01:22:25.948" v="125"/>
        <pc:sldMkLst>
          <pc:docMk/>
          <pc:sldMk cId="2589014913" sldId="261"/>
        </pc:sldMkLst>
        <pc:spChg chg="mod">
          <ac:chgData name="Natalia Guevara" userId="13e7e41f5c5c6209" providerId="LiveId" clId="{B7090114-9B77-4E3A-AF6A-7551E1FDB81D}" dt="2021-05-14T00:42:56.621" v="65" actId="3062"/>
          <ac:spMkLst>
            <pc:docMk/>
            <pc:sldMk cId="2589014913" sldId="261"/>
            <ac:spMk id="4" creationId="{54358F09-F900-4788-B73D-A3ACB21A3004}"/>
          </ac:spMkLst>
        </pc:spChg>
        <pc:picChg chg="mod">
          <ac:chgData name="Natalia Guevara" userId="13e7e41f5c5c6209" providerId="LiveId" clId="{B7090114-9B77-4E3A-AF6A-7551E1FDB81D}" dt="2021-05-14T01:21:15.701" v="112" actId="14100"/>
          <ac:picMkLst>
            <pc:docMk/>
            <pc:sldMk cId="2589014913" sldId="261"/>
            <ac:picMk id="5" creationId="{2189CE7C-CC98-4A21-AE84-5E278072643F}"/>
          </ac:picMkLst>
        </pc:picChg>
      </pc:sldChg>
      <pc:sldChg chg="addSp modSp mod modTransition modAnim">
        <pc:chgData name="Natalia Guevara" userId="13e7e41f5c5c6209" providerId="LiveId" clId="{B7090114-9B77-4E3A-AF6A-7551E1FDB81D}" dt="2021-05-14T01:23:30.742" v="131"/>
        <pc:sldMkLst>
          <pc:docMk/>
          <pc:sldMk cId="791711473" sldId="262"/>
        </pc:sldMkLst>
        <pc:spChg chg="add mod ord">
          <ac:chgData name="Natalia Guevara" userId="13e7e41f5c5c6209" providerId="LiveId" clId="{B7090114-9B77-4E3A-AF6A-7551E1FDB81D}" dt="2021-05-14T00:38:22.244" v="47" actId="170"/>
          <ac:spMkLst>
            <pc:docMk/>
            <pc:sldMk cId="791711473" sldId="262"/>
            <ac:spMk id="2" creationId="{33EF0E29-66AC-4511-AD24-8AFEDBC93913}"/>
          </ac:spMkLst>
        </pc:spChg>
        <pc:spChg chg="mod ord">
          <ac:chgData name="Natalia Guevara" userId="13e7e41f5c5c6209" providerId="LiveId" clId="{B7090114-9B77-4E3A-AF6A-7551E1FDB81D}" dt="2021-05-14T00:42:39.704" v="64" actId="3062"/>
          <ac:spMkLst>
            <pc:docMk/>
            <pc:sldMk cId="791711473" sldId="262"/>
            <ac:spMk id="4" creationId="{ABCCD334-31E8-410A-B52E-A72C64AACF1F}"/>
          </ac:spMkLst>
        </pc:spChg>
        <pc:picChg chg="add mod">
          <ac:chgData name="Natalia Guevara" userId="13e7e41f5c5c6209" providerId="LiveId" clId="{B7090114-9B77-4E3A-AF6A-7551E1FDB81D}" dt="2021-05-14T00:38:28.821" v="48" actId="167"/>
          <ac:picMkLst>
            <pc:docMk/>
            <pc:sldMk cId="791711473" sldId="262"/>
            <ac:picMk id="11" creationId="{09E08B3B-DB46-4C7E-859D-5248000575B4}"/>
          </ac:picMkLst>
        </pc:picChg>
      </pc:sldChg>
    </pc:docChg>
  </pc:docChgLst>
  <pc:docChgLst>
    <pc:chgData name="Natalia Guevara" userId="13e7e41f5c5c6209" providerId="LiveId" clId="{A19D5CE6-7E0A-4292-8FD6-FD3542B3FF5C}"/>
    <pc:docChg chg="modSld">
      <pc:chgData name="Natalia Guevara" userId="13e7e41f5c5c6209" providerId="LiveId" clId="{A19D5CE6-7E0A-4292-8FD6-FD3542B3FF5C}" dt="2021-05-25T19:37:56.329" v="3"/>
      <pc:docMkLst>
        <pc:docMk/>
      </pc:docMkLst>
      <pc:sldChg chg="modSp">
        <pc:chgData name="Natalia Guevara" userId="13e7e41f5c5c6209" providerId="LiveId" clId="{A19D5CE6-7E0A-4292-8FD6-FD3542B3FF5C}" dt="2021-05-25T19:34:22.590" v="0"/>
        <pc:sldMkLst>
          <pc:docMk/>
          <pc:sldMk cId="1247441969" sldId="260"/>
        </pc:sldMkLst>
        <pc:picChg chg="mod">
          <ac:chgData name="Natalia Guevara" userId="13e7e41f5c5c6209" providerId="LiveId" clId="{A19D5CE6-7E0A-4292-8FD6-FD3542B3FF5C}" dt="2021-05-25T19:34:22.590" v="0"/>
          <ac:picMkLst>
            <pc:docMk/>
            <pc:sldMk cId="1247441969" sldId="260"/>
            <ac:picMk id="5122" creationId="{15D8902D-C0EF-4EED-B368-DA08769CE84F}"/>
          </ac:picMkLst>
        </pc:picChg>
      </pc:sldChg>
      <pc:sldChg chg="modSp">
        <pc:chgData name="Natalia Guevara" userId="13e7e41f5c5c6209" providerId="LiveId" clId="{A19D5CE6-7E0A-4292-8FD6-FD3542B3FF5C}" dt="2021-05-25T19:35:09.877" v="2"/>
        <pc:sldMkLst>
          <pc:docMk/>
          <pc:sldMk cId="2589014913" sldId="261"/>
        </pc:sldMkLst>
        <pc:picChg chg="mod">
          <ac:chgData name="Natalia Guevara" userId="13e7e41f5c5c6209" providerId="LiveId" clId="{A19D5CE6-7E0A-4292-8FD6-FD3542B3FF5C}" dt="2021-05-25T19:35:09.877" v="2"/>
          <ac:picMkLst>
            <pc:docMk/>
            <pc:sldMk cId="2589014913" sldId="261"/>
            <ac:picMk id="18" creationId="{749DEC39-35EC-49C2-A4BF-91B3E616739A}"/>
          </ac:picMkLst>
        </pc:picChg>
      </pc:sldChg>
      <pc:sldChg chg="modSp">
        <pc:chgData name="Natalia Guevara" userId="13e7e41f5c5c6209" providerId="LiveId" clId="{A19D5CE6-7E0A-4292-8FD6-FD3542B3FF5C}" dt="2021-05-25T19:37:56.329" v="3"/>
        <pc:sldMkLst>
          <pc:docMk/>
          <pc:sldMk cId="791711473" sldId="262"/>
        </pc:sldMkLst>
        <pc:spChg chg="mod">
          <ac:chgData name="Natalia Guevara" userId="13e7e41f5c5c6209" providerId="LiveId" clId="{A19D5CE6-7E0A-4292-8FD6-FD3542B3FF5C}" dt="2021-05-25T19:37:56.329" v="3"/>
          <ac:spMkLst>
            <pc:docMk/>
            <pc:sldMk cId="791711473" sldId="262"/>
            <ac:spMk id="2" creationId="{33EF0E29-66AC-4511-AD24-8AFEDBC939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9F3D3-3821-4F82-81CE-F62AE90CB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602B1B-F805-4E15-A445-1DA9931DA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0AC73-5B94-41B0-A2D0-B6A90CB1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0250B-308F-408C-995C-584A05C88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146AC0-CAEE-440A-94CC-3A5FA49B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906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CA59E-83F6-499A-8656-DCA55CD9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19154E-5B6C-4655-867F-83BF62C1E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61662-3616-4F91-9A7A-765FDCB1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E86C2-4E36-4399-8646-789533C7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6B9C8-10CA-489F-B1B2-89CA488E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18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8F71FB-648C-420B-8A4C-28D1508EC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D80AE6-0AB8-4C89-945F-AB7E8185C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62F54-4AF4-496B-9A93-CFF2B9CC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02ACE-2BE5-4EA1-B4EB-51C64531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6B36D-B38D-4384-86C5-F5D8C0F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82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F3DC5-E882-47F8-A059-99C0B606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90647-436F-4A1A-AABA-0C3AF29EE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F18B1-C4FD-4BB5-BEB5-AAC61FA4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19D8B-1C73-4D02-8661-CF254646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58E37-4F1F-428E-BFB6-6794EFFC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3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5B7D6-169D-4216-A988-65279E67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D511E2-487D-4B26-83A6-62A0523A9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7977B-6D99-47A3-BCC1-18275D13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F2E47-C71E-4E1A-960A-C523D1D7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3495A-6208-4A23-A63A-8AAF5B09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56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F4886-3108-40C7-A739-3891316F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1B4FA-FBC7-4067-B34A-ECEA6244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B3AA1A-10B6-4B4A-9095-407FB959D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6EBCFC-B674-4B6D-B161-532FE839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E2A8ED-BD50-4ABD-A3C2-30A37DD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5BF29F-6767-41AE-8391-4EBA5B9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1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2C7A0-E56E-4698-ABB4-ACCB001A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CC0435-983C-4E2D-9119-FFF2A58A2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5FDA02-9702-4312-81C2-634B067BA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681548-6A6E-4C08-AD86-2AA37FC2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92AA9-B6A8-41A1-A040-C6B2BB6E9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5B36AC-77EB-4608-A55B-821621CB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A74250-5313-4A5B-8A52-D64282E4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54916F-F60E-44B5-956C-6DF6CAA7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19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F9C24-7F85-4984-BC53-74E23E69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18BB2-68A6-4081-8AA9-B4B943AE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9DE130-9451-4476-967A-42B9AF44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7642B3-5A86-42FB-9840-01CFBF94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3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A221C5-FC12-40C2-AB96-0722ECBE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F54544-15CA-4CD0-9D9C-D0BFCB69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E22750-80A6-4A62-B416-6D3744F9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0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ED6A5-ED45-443D-9275-20B19E89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31C292-7178-4C25-B899-3C707525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E38970-9A90-4566-B5AE-FE6F75807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A8269-6670-438A-A2AD-96329FD6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9751A-1823-41C1-A99C-B03808BE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C32254-1CF8-4F57-A1E5-65A27220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23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02C6E-535F-46B7-AAEE-ECB2A0CA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DD2E4-BFA8-4CC3-8095-6A87323E5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92226F-8B0D-4043-B967-4872A6EC1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06C673-C21A-43CE-A502-2E4D7EF6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70F599-8018-403D-88E3-310FA63A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B033E1-2089-48EB-8F59-C701BF06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64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4288B9-BA6C-41B9-869F-EF9750A3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F40BD3-445D-4187-97F2-B6D7C3B2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AC8833-6BED-4A70-8440-629AF1AC5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5404-D17D-439F-A42B-AD820EE25C29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F49E39-6540-431B-982A-C42BACF6F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ED4ECA-F095-4F6B-ABF1-1220F291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A68D-0110-456B-9609-3DE20F55F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7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temadrid.net/que-es-un-psicolo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mocion.sanidad.gob.es/emocionEstres/emociones/aspectosEsenciales/queSon/home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L5OSKf74ds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VHtzqeKePOI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TGaPlNoPw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73F8AE-369E-45AF-97FA-A052B853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Diseño plano día mundial de la salud men... | Free Vector #Freepik #freevector">
            <a:extLst>
              <a:ext uri="{FF2B5EF4-FFF2-40B4-BE49-F238E27FC236}">
                <a16:creationId xmlns:a16="http://schemas.microsoft.com/office/drawing/2014/main" id="{5CAAC570-2A9D-4EEC-B6FB-18A4A44F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21" y="2902052"/>
            <a:ext cx="3015916" cy="3015916"/>
          </a:xfrm>
          <a:prstGeom prst="ellipse">
            <a:avLst/>
          </a:prstGeom>
          <a:noFill/>
          <a:effectLst>
            <a:outerShdw blurRad="203200" dist="50800" dir="5400000" algn="ctr" rotWithShape="0">
              <a:srgbClr val="000000">
                <a:alpha val="43137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3C14A191-9749-4AB8-926A-711FE1A36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69"/>
            <a:ext cx="1857375" cy="13811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A3F5B-6B98-43DE-AE28-0B6418AAE56A}"/>
              </a:ext>
            </a:extLst>
          </p:cNvPr>
          <p:cNvSpPr txBox="1"/>
          <p:nvPr/>
        </p:nvSpPr>
        <p:spPr>
          <a:xfrm>
            <a:off x="1114926" y="3233987"/>
            <a:ext cx="447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Palatino Linotype" panose="02040502050505030304" pitchFamily="18" charset="0"/>
              </a:rPr>
              <a:t>Escuela Normal de Educación Preescolar</a:t>
            </a:r>
          </a:p>
          <a:p>
            <a:pPr algn="ctr"/>
            <a:r>
              <a:rPr lang="es-ES" dirty="0">
                <a:latin typeface="Palatino Linotype" panose="02040502050505030304" pitchFamily="18" charset="0"/>
              </a:rPr>
              <a:t>Presenta: Natalia Guevara García</a:t>
            </a:r>
          </a:p>
          <a:p>
            <a:pPr algn="ctr"/>
            <a:r>
              <a:rPr lang="es-ES" dirty="0">
                <a:latin typeface="Palatino Linotype" panose="02040502050505030304" pitchFamily="18" charset="0"/>
              </a:rPr>
              <a:t>Materia: Computación</a:t>
            </a:r>
            <a:endParaRPr lang="es-MX" dirty="0">
              <a:latin typeface="Palatino Linotype" panose="020405020505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93E44F-3DC9-4EA3-B265-6929E17CE7E5}"/>
              </a:ext>
            </a:extLst>
          </p:cNvPr>
          <p:cNvSpPr txBox="1"/>
          <p:nvPr/>
        </p:nvSpPr>
        <p:spPr>
          <a:xfrm>
            <a:off x="1652338" y="1616994"/>
            <a:ext cx="9320462" cy="83099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s-ES" sz="4800" dirty="0">
                <a:latin typeface="Script MT Bold" panose="03040602040607080904" pitchFamily="66" charset="0"/>
              </a:rPr>
              <a:t>¿Por qué es importante ir a terapia?</a:t>
            </a:r>
            <a:endParaRPr lang="es-MX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A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2B0B9-80EE-48EE-8B69-C0CF75C7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384"/>
            <a:ext cx="10038348" cy="1800559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s-ES" sz="3600" b="1" i="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ou are my everythink display f" panose="02000500000000000000" pitchFamily="50" charset="0"/>
              </a:rPr>
              <a:t>Tener un espacio solo para ti.</a:t>
            </a:r>
            <a:br>
              <a:rPr lang="es-ES" sz="3600" b="0" i="0" dirty="0">
                <a:solidFill>
                  <a:srgbClr val="222222"/>
                </a:solidFill>
                <a:effectLst/>
                <a:latin typeface="Raleway"/>
              </a:rPr>
            </a:b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5A399-3079-4A86-A432-E4112FDD9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  <a:t>Acudir al psicólogo es una manera para cuidarte y dedicarte atención, es como ir a un spa o darse un masaje, </a:t>
            </a:r>
            <a:b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</a:br>
            <a: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  <a:t>es un mensaje que te envías a través del cual te dices </a:t>
            </a:r>
            <a:b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</a:br>
            <a: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  <a:t>que te preocupas por ti y </a:t>
            </a:r>
            <a:b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</a:br>
            <a:r>
              <a:rPr lang="es-ES" b="1" dirty="0">
                <a:ln>
                  <a:prstDash val="sysDot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deavour" pitchFamily="50" charset="0"/>
                <a:hlinkClick r:id="rId2"/>
              </a:rPr>
              <a:t>que eres importante.</a:t>
            </a:r>
            <a:endParaRPr lang="es-MX" b="1" dirty="0">
              <a:ln>
                <a:prstDash val="sysDot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ndeavour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308E41-E771-4493-B0E8-C807A26A8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8" b="22502"/>
          <a:stretch/>
        </p:blipFill>
        <p:spPr bwMode="auto">
          <a:xfrm>
            <a:off x="309731" y="3429000"/>
            <a:ext cx="3412446" cy="2839453"/>
          </a:xfrm>
          <a:prstGeom prst="rect">
            <a:avLst/>
          </a:prstGeom>
          <a:solidFill>
            <a:srgbClr val="CADAD7"/>
          </a:solidFill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0A5A7E99-694A-4942-BFF2-A6DDCF8B03B9}"/>
              </a:ext>
            </a:extLst>
          </p:cNvPr>
          <p:cNvSpPr/>
          <p:nvPr/>
        </p:nvSpPr>
        <p:spPr>
          <a:xfrm rot="562718">
            <a:off x="7945286" y="3510788"/>
            <a:ext cx="3737811" cy="2839453"/>
          </a:xfrm>
          <a:prstGeom prst="cloudCallout">
            <a:avLst/>
          </a:prstGeom>
          <a:solidFill>
            <a:srgbClr val="FAD8D6"/>
          </a:solidFill>
          <a:ln>
            <a:solidFill>
              <a:srgbClr val="EB9C98"/>
            </a:solidFill>
          </a:ln>
          <a:effectLst>
            <a:outerShdw blurRad="50800" dist="50800" dir="5400000" algn="ctr" rotWithShape="0">
              <a:srgbClr val="FFCC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D5BD312-88EA-41CC-9117-2D52F37C2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3" t="42404" r="28067" b="43118"/>
          <a:stretch/>
        </p:blipFill>
        <p:spPr bwMode="auto">
          <a:xfrm>
            <a:off x="8274583" y="3980724"/>
            <a:ext cx="3079217" cy="1800559"/>
          </a:xfrm>
          <a:prstGeom prst="roundRect">
            <a:avLst/>
          </a:prstGeom>
          <a:noFill/>
          <a:effectLst>
            <a:outerShdw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azón 5">
            <a:extLst>
              <a:ext uri="{FF2B5EF4-FFF2-40B4-BE49-F238E27FC236}">
                <a16:creationId xmlns:a16="http://schemas.microsoft.com/office/drawing/2014/main" id="{FE44A4B7-87E3-4DD9-B352-078406FF308C}"/>
              </a:ext>
            </a:extLst>
          </p:cNvPr>
          <p:cNvSpPr/>
          <p:nvPr/>
        </p:nvSpPr>
        <p:spPr>
          <a:xfrm>
            <a:off x="10282989" y="182146"/>
            <a:ext cx="364959" cy="288674"/>
          </a:xfrm>
          <a:prstGeom prst="heart">
            <a:avLst/>
          </a:prstGeom>
          <a:solidFill>
            <a:srgbClr val="FAD8D6"/>
          </a:solidFill>
          <a:ln>
            <a:solidFill>
              <a:srgbClr val="EB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2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C600A-E9BC-44D8-B19D-7488AEEB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E6FB2-75C2-49E2-B93B-79BA2DE3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3F2C839-65AA-43FC-9DF6-93233B85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1483" y="-2662518"/>
            <a:ext cx="6849035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4AAACB-940A-47D8-AFED-0056257FB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r="75030" b="19708"/>
          <a:stretch/>
        </p:blipFill>
        <p:spPr bwMode="auto">
          <a:xfrm>
            <a:off x="130344" y="2887579"/>
            <a:ext cx="1265320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DF22EF7-734C-43ED-9308-8230AB45A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0" t="13131" r="50467" b="22903"/>
          <a:stretch/>
        </p:blipFill>
        <p:spPr bwMode="auto">
          <a:xfrm>
            <a:off x="1395664" y="2887579"/>
            <a:ext cx="1265321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7F5E181-D8CB-4A6A-B2AE-0C156B772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13131" r="29004" b="22903"/>
          <a:stretch/>
        </p:blipFill>
        <p:spPr bwMode="auto">
          <a:xfrm>
            <a:off x="2534653" y="2887579"/>
            <a:ext cx="1265321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06D64C9-8C28-4904-89C5-6EDDEA5B8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6" t="13131" r="5450" b="22903"/>
          <a:stretch/>
        </p:blipFill>
        <p:spPr bwMode="auto">
          <a:xfrm>
            <a:off x="3799973" y="2880686"/>
            <a:ext cx="1265321" cy="301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DAADB0-8E77-4825-8E1F-8F5306707815}"/>
              </a:ext>
            </a:extLst>
          </p:cNvPr>
          <p:cNvSpPr txBox="1"/>
          <p:nvPr/>
        </p:nvSpPr>
        <p:spPr>
          <a:xfrm>
            <a:off x="130344" y="5903495"/>
            <a:ext cx="4934950" cy="646331"/>
          </a:xfrm>
          <a:prstGeom prst="rect">
            <a:avLst/>
          </a:prstGeom>
          <a:solidFill>
            <a:srgbClr val="91D9CB">
              <a:alpha val="5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Endeavour" pitchFamily="50" charset="0"/>
              </a:rPr>
              <a:t>Estoy en una sala de espejos y no puedo decir cuál es el verdadero yo</a:t>
            </a:r>
            <a:endParaRPr lang="es-MX" dirty="0">
              <a:latin typeface="Endeavour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045BFE-C514-4523-976C-7346D16B5DE0}"/>
              </a:ext>
            </a:extLst>
          </p:cNvPr>
          <p:cNvSpPr txBox="1"/>
          <p:nvPr/>
        </p:nvSpPr>
        <p:spPr>
          <a:xfrm>
            <a:off x="6783807" y="2579508"/>
            <a:ext cx="4989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0" dirty="0">
                <a:solidFill>
                  <a:srgbClr val="000000"/>
                </a:solidFill>
                <a:effectLst/>
                <a:latin typeface="Tempus Sans ITC" panose="04020404030D07020202" pitchFamily="82" charset="0"/>
              </a:rPr>
              <a:t>A veces las emociones toman el mando y nos impiden pensar con claridad, nos bloquean o nos impulsan a tomar decisiones que en otros momentos no habríamos siquiera considerado. En esos momentos podemos sentirnos confundidos.</a:t>
            </a:r>
            <a:endParaRPr lang="es-MX" sz="2800" b="1" dirty="0">
              <a:latin typeface="Tempus Sans ITC" panose="04020404030D07020202" pitchFamily="8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715D8B57-3581-44A4-B343-B8B32F2280D4}"/>
              </a:ext>
            </a:extLst>
          </p:cNvPr>
          <p:cNvSpPr txBox="1">
            <a:spLocks/>
          </p:cNvSpPr>
          <p:nvPr/>
        </p:nvSpPr>
        <p:spPr>
          <a:xfrm>
            <a:off x="838200" y="334539"/>
            <a:ext cx="10038348" cy="180055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1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ou are my everythink display f" panose="02000500000000000000" pitchFamily="50" charset="0"/>
              </a:rPr>
              <a:t>Comprender realmente qué te </a:t>
            </a:r>
            <a:r>
              <a:rPr lang="es-ES" sz="3600" b="1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ou are my everythink display f" panose="02000500000000000000" pitchFamily="50" charset="0"/>
                <a:hlinkClick r:id="rId4"/>
              </a:rPr>
              <a:t>sucede</a:t>
            </a:r>
            <a:r>
              <a:rPr lang="es-ES" sz="3600" b="1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you are my everythink display f" panose="02000500000000000000" pitchFamily="50" charset="0"/>
              </a:rPr>
              <a:t>.</a:t>
            </a:r>
            <a:br>
              <a:rPr lang="es-ES" sz="3600" dirty="0">
                <a:solidFill>
                  <a:srgbClr val="222222"/>
                </a:solidFill>
                <a:latin typeface="Raleway"/>
              </a:rPr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934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2CC013C-1FE3-4755-9E46-9092C966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3" y="115085"/>
            <a:ext cx="53721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FDA9CAC-ED6E-4D70-B2E3-90D504535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r="31217"/>
          <a:stretch/>
        </p:blipFill>
        <p:spPr bwMode="auto">
          <a:xfrm rot="5400000">
            <a:off x="2835446" y="-751473"/>
            <a:ext cx="1219200" cy="57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0CACBE-E21F-4054-93AB-DA7C6F0ABBA6}"/>
              </a:ext>
            </a:extLst>
          </p:cNvPr>
          <p:cNvSpPr txBox="1"/>
          <p:nvPr/>
        </p:nvSpPr>
        <p:spPr>
          <a:xfrm>
            <a:off x="242637" y="128337"/>
            <a:ext cx="6495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Endeavour" pitchFamily="50" charset="0"/>
              </a:rPr>
              <a:t>Ser escuchado sin que te juzguen</a:t>
            </a:r>
            <a:endParaRPr lang="es-MX" sz="4000" dirty="0">
              <a:latin typeface="Endeavour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5C99A3-9490-4AE7-87CE-1DEB1A062DFA}"/>
              </a:ext>
            </a:extLst>
          </p:cNvPr>
          <p:cNvSpPr txBox="1"/>
          <p:nvPr/>
        </p:nvSpPr>
        <p:spPr>
          <a:xfrm>
            <a:off x="1155031" y="3313343"/>
            <a:ext cx="4796589" cy="3416320"/>
          </a:xfrm>
          <a:custGeom>
            <a:avLst/>
            <a:gdLst>
              <a:gd name="connsiteX0" fmla="*/ 0 w 4796589"/>
              <a:gd name="connsiteY0" fmla="*/ 0 h 3416320"/>
              <a:gd name="connsiteX1" fmla="*/ 455676 w 4796589"/>
              <a:gd name="connsiteY1" fmla="*/ 0 h 3416320"/>
              <a:gd name="connsiteX2" fmla="*/ 911352 w 4796589"/>
              <a:gd name="connsiteY2" fmla="*/ 0 h 3416320"/>
              <a:gd name="connsiteX3" fmla="*/ 1367028 w 4796589"/>
              <a:gd name="connsiteY3" fmla="*/ 0 h 3416320"/>
              <a:gd name="connsiteX4" fmla="*/ 1966601 w 4796589"/>
              <a:gd name="connsiteY4" fmla="*/ 0 h 3416320"/>
              <a:gd name="connsiteX5" fmla="*/ 2662107 w 4796589"/>
              <a:gd name="connsiteY5" fmla="*/ 0 h 3416320"/>
              <a:gd name="connsiteX6" fmla="*/ 3117783 w 4796589"/>
              <a:gd name="connsiteY6" fmla="*/ 0 h 3416320"/>
              <a:gd name="connsiteX7" fmla="*/ 3573459 w 4796589"/>
              <a:gd name="connsiteY7" fmla="*/ 0 h 3416320"/>
              <a:gd name="connsiteX8" fmla="*/ 4125067 w 4796589"/>
              <a:gd name="connsiteY8" fmla="*/ 0 h 3416320"/>
              <a:gd name="connsiteX9" fmla="*/ 4796589 w 4796589"/>
              <a:gd name="connsiteY9" fmla="*/ 0 h 3416320"/>
              <a:gd name="connsiteX10" fmla="*/ 4796589 w 4796589"/>
              <a:gd name="connsiteY10" fmla="*/ 466897 h 3416320"/>
              <a:gd name="connsiteX11" fmla="*/ 4796589 w 4796589"/>
              <a:gd name="connsiteY11" fmla="*/ 1036284 h 3416320"/>
              <a:gd name="connsiteX12" fmla="*/ 4796589 w 4796589"/>
              <a:gd name="connsiteY12" fmla="*/ 1639834 h 3416320"/>
              <a:gd name="connsiteX13" fmla="*/ 4796589 w 4796589"/>
              <a:gd name="connsiteY13" fmla="*/ 2140894 h 3416320"/>
              <a:gd name="connsiteX14" fmla="*/ 4796589 w 4796589"/>
              <a:gd name="connsiteY14" fmla="*/ 2607791 h 3416320"/>
              <a:gd name="connsiteX15" fmla="*/ 4796589 w 4796589"/>
              <a:gd name="connsiteY15" fmla="*/ 3416320 h 3416320"/>
              <a:gd name="connsiteX16" fmla="*/ 4197015 w 4796589"/>
              <a:gd name="connsiteY16" fmla="*/ 3416320 h 3416320"/>
              <a:gd name="connsiteX17" fmla="*/ 3645408 w 4796589"/>
              <a:gd name="connsiteY17" fmla="*/ 3416320 h 3416320"/>
              <a:gd name="connsiteX18" fmla="*/ 2997868 w 4796589"/>
              <a:gd name="connsiteY18" fmla="*/ 3416320 h 3416320"/>
              <a:gd name="connsiteX19" fmla="*/ 2446260 w 4796589"/>
              <a:gd name="connsiteY19" fmla="*/ 3416320 h 3416320"/>
              <a:gd name="connsiteX20" fmla="*/ 1942619 w 4796589"/>
              <a:gd name="connsiteY20" fmla="*/ 3416320 h 3416320"/>
              <a:gd name="connsiteX21" fmla="*/ 1247113 w 4796589"/>
              <a:gd name="connsiteY21" fmla="*/ 3416320 h 3416320"/>
              <a:gd name="connsiteX22" fmla="*/ 647540 w 4796589"/>
              <a:gd name="connsiteY22" fmla="*/ 3416320 h 3416320"/>
              <a:gd name="connsiteX23" fmla="*/ 0 w 4796589"/>
              <a:gd name="connsiteY23" fmla="*/ 3416320 h 3416320"/>
              <a:gd name="connsiteX24" fmla="*/ 0 w 4796589"/>
              <a:gd name="connsiteY24" fmla="*/ 2949423 h 3416320"/>
              <a:gd name="connsiteX25" fmla="*/ 0 w 4796589"/>
              <a:gd name="connsiteY25" fmla="*/ 2345873 h 3416320"/>
              <a:gd name="connsiteX26" fmla="*/ 0 w 4796589"/>
              <a:gd name="connsiteY26" fmla="*/ 1776486 h 3416320"/>
              <a:gd name="connsiteX27" fmla="*/ 0 w 4796589"/>
              <a:gd name="connsiteY27" fmla="*/ 1275426 h 3416320"/>
              <a:gd name="connsiteX28" fmla="*/ 0 w 4796589"/>
              <a:gd name="connsiteY28" fmla="*/ 808529 h 3416320"/>
              <a:gd name="connsiteX29" fmla="*/ 0 w 4796589"/>
              <a:gd name="connsiteY29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96589" h="3416320" extrusionOk="0">
                <a:moveTo>
                  <a:pt x="0" y="0"/>
                </a:moveTo>
                <a:cubicBezTo>
                  <a:pt x="192813" y="-30928"/>
                  <a:pt x="254046" y="28593"/>
                  <a:pt x="455676" y="0"/>
                </a:cubicBezTo>
                <a:cubicBezTo>
                  <a:pt x="657306" y="-28593"/>
                  <a:pt x="743188" y="10285"/>
                  <a:pt x="911352" y="0"/>
                </a:cubicBezTo>
                <a:cubicBezTo>
                  <a:pt x="1079516" y="-10285"/>
                  <a:pt x="1165379" y="30542"/>
                  <a:pt x="1367028" y="0"/>
                </a:cubicBezTo>
                <a:cubicBezTo>
                  <a:pt x="1568677" y="-30542"/>
                  <a:pt x="1688972" y="19066"/>
                  <a:pt x="1966601" y="0"/>
                </a:cubicBezTo>
                <a:cubicBezTo>
                  <a:pt x="2244230" y="-19066"/>
                  <a:pt x="2501372" y="2872"/>
                  <a:pt x="2662107" y="0"/>
                </a:cubicBezTo>
                <a:cubicBezTo>
                  <a:pt x="2822842" y="-2872"/>
                  <a:pt x="2911965" y="330"/>
                  <a:pt x="3117783" y="0"/>
                </a:cubicBezTo>
                <a:cubicBezTo>
                  <a:pt x="3323601" y="-330"/>
                  <a:pt x="3382293" y="10563"/>
                  <a:pt x="3573459" y="0"/>
                </a:cubicBezTo>
                <a:cubicBezTo>
                  <a:pt x="3764625" y="-10563"/>
                  <a:pt x="3946830" y="24180"/>
                  <a:pt x="4125067" y="0"/>
                </a:cubicBezTo>
                <a:cubicBezTo>
                  <a:pt x="4303304" y="-24180"/>
                  <a:pt x="4635180" y="27670"/>
                  <a:pt x="4796589" y="0"/>
                </a:cubicBezTo>
                <a:cubicBezTo>
                  <a:pt x="4826537" y="205826"/>
                  <a:pt x="4781930" y="330727"/>
                  <a:pt x="4796589" y="466897"/>
                </a:cubicBezTo>
                <a:cubicBezTo>
                  <a:pt x="4811248" y="603067"/>
                  <a:pt x="4766063" y="886349"/>
                  <a:pt x="4796589" y="1036284"/>
                </a:cubicBezTo>
                <a:cubicBezTo>
                  <a:pt x="4827115" y="1186219"/>
                  <a:pt x="4745044" y="1456156"/>
                  <a:pt x="4796589" y="1639834"/>
                </a:cubicBezTo>
                <a:cubicBezTo>
                  <a:pt x="4848134" y="1823512"/>
                  <a:pt x="4738945" y="1972088"/>
                  <a:pt x="4796589" y="2140894"/>
                </a:cubicBezTo>
                <a:cubicBezTo>
                  <a:pt x="4854233" y="2309700"/>
                  <a:pt x="4765001" y="2412114"/>
                  <a:pt x="4796589" y="2607791"/>
                </a:cubicBezTo>
                <a:cubicBezTo>
                  <a:pt x="4828177" y="2803468"/>
                  <a:pt x="4701460" y="3115791"/>
                  <a:pt x="4796589" y="3416320"/>
                </a:cubicBezTo>
                <a:cubicBezTo>
                  <a:pt x="4600867" y="3455451"/>
                  <a:pt x="4384002" y="3362177"/>
                  <a:pt x="4197015" y="3416320"/>
                </a:cubicBezTo>
                <a:cubicBezTo>
                  <a:pt x="4010028" y="3470463"/>
                  <a:pt x="3799539" y="3367903"/>
                  <a:pt x="3645408" y="3416320"/>
                </a:cubicBezTo>
                <a:cubicBezTo>
                  <a:pt x="3491277" y="3464737"/>
                  <a:pt x="3265555" y="3342932"/>
                  <a:pt x="2997868" y="3416320"/>
                </a:cubicBezTo>
                <a:cubicBezTo>
                  <a:pt x="2730181" y="3489708"/>
                  <a:pt x="2662531" y="3355327"/>
                  <a:pt x="2446260" y="3416320"/>
                </a:cubicBezTo>
                <a:cubicBezTo>
                  <a:pt x="2229989" y="3477313"/>
                  <a:pt x="2096982" y="3384864"/>
                  <a:pt x="1942619" y="3416320"/>
                </a:cubicBezTo>
                <a:cubicBezTo>
                  <a:pt x="1788256" y="3447776"/>
                  <a:pt x="1586359" y="3368081"/>
                  <a:pt x="1247113" y="3416320"/>
                </a:cubicBezTo>
                <a:cubicBezTo>
                  <a:pt x="907867" y="3464559"/>
                  <a:pt x="779485" y="3397291"/>
                  <a:pt x="647540" y="3416320"/>
                </a:cubicBezTo>
                <a:cubicBezTo>
                  <a:pt x="515595" y="3435349"/>
                  <a:pt x="215422" y="3361780"/>
                  <a:pt x="0" y="3416320"/>
                </a:cubicBezTo>
                <a:cubicBezTo>
                  <a:pt x="-22188" y="3233578"/>
                  <a:pt x="8122" y="3128863"/>
                  <a:pt x="0" y="2949423"/>
                </a:cubicBezTo>
                <a:cubicBezTo>
                  <a:pt x="-8122" y="2769983"/>
                  <a:pt x="67959" y="2587831"/>
                  <a:pt x="0" y="2345873"/>
                </a:cubicBezTo>
                <a:cubicBezTo>
                  <a:pt x="-67959" y="2103915"/>
                  <a:pt x="54586" y="1941019"/>
                  <a:pt x="0" y="1776486"/>
                </a:cubicBezTo>
                <a:cubicBezTo>
                  <a:pt x="-54586" y="1611953"/>
                  <a:pt x="32310" y="1408482"/>
                  <a:pt x="0" y="1275426"/>
                </a:cubicBezTo>
                <a:cubicBezTo>
                  <a:pt x="-32310" y="1142370"/>
                  <a:pt x="34776" y="1018731"/>
                  <a:pt x="0" y="808529"/>
                </a:cubicBezTo>
                <a:cubicBezTo>
                  <a:pt x="-34776" y="598327"/>
                  <a:pt x="61994" y="384496"/>
                  <a:pt x="0" y="0"/>
                </a:cubicBezTo>
                <a:close/>
              </a:path>
            </a:pathLst>
          </a:custGeom>
          <a:noFill/>
          <a:ln>
            <a:solidFill>
              <a:srgbClr val="FAD8D6"/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s-ES" sz="2400" b="0" i="0" dirty="0">
                <a:solidFill>
                  <a:srgbClr val="000000"/>
                </a:solidFill>
                <a:effectLst/>
                <a:latin typeface="Endeavour" pitchFamily="50" charset="0"/>
              </a:rPr>
              <a:t>      El psicólogo no solo escuchará tus problemas sino que le prestará atención a tu lenguaje extraverbal y a tus emociones, no te examinará para evaluarte en términos de “bueno o malo” sino que intentará comprenderte y explicarte qué es lo que te está pasando para poder ayudarte. </a:t>
            </a:r>
            <a:endParaRPr lang="es-MX" sz="2400" dirty="0">
              <a:latin typeface="Endeavour" pitchFamily="50" charset="0"/>
            </a:endParaRPr>
          </a:p>
        </p:txBody>
      </p:sp>
      <p:pic>
        <p:nvPicPr>
          <p:cNvPr id="4102" name="Picture 6" descr="Pin de Florencia Ruiz en Doutora Brinquedos | Doctora juguetes, Cumpleaños  de doctora juguetes, Doc mcstuffins">
            <a:extLst>
              <a:ext uri="{FF2B5EF4-FFF2-40B4-BE49-F238E27FC236}">
                <a16:creationId xmlns:a16="http://schemas.microsoft.com/office/drawing/2014/main" id="{AAEB0232-E33F-40D5-8C9A-54AAECBC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324">
            <a:off x="360988" y="3069656"/>
            <a:ext cx="1588087" cy="6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  <a:extLst>
              <a:ext uri="{FF2B5EF4-FFF2-40B4-BE49-F238E27FC236}">
                <a16:creationId xmlns:a16="http://schemas.microsoft.com/office/drawing/2014/main" id="{15D8902D-C0EF-4EED-B368-DA08769C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405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3AD656-5562-48E7-ADD8-A286D907A823}"/>
              </a:ext>
            </a:extLst>
          </p:cNvPr>
          <p:cNvSpPr txBox="1"/>
          <p:nvPr/>
        </p:nvSpPr>
        <p:spPr>
          <a:xfrm>
            <a:off x="0" y="725264"/>
            <a:ext cx="12192000" cy="707886"/>
          </a:xfrm>
          <a:custGeom>
            <a:avLst/>
            <a:gdLst>
              <a:gd name="connsiteX0" fmla="*/ 0 w 12192000"/>
              <a:gd name="connsiteY0" fmla="*/ 0 h 707886"/>
              <a:gd name="connsiteX1" fmla="*/ 824411 w 12192000"/>
              <a:gd name="connsiteY1" fmla="*/ 0 h 707886"/>
              <a:gd name="connsiteX2" fmla="*/ 1404983 w 12192000"/>
              <a:gd name="connsiteY2" fmla="*/ 0 h 707886"/>
              <a:gd name="connsiteX3" fmla="*/ 1741714 w 12192000"/>
              <a:gd name="connsiteY3" fmla="*/ 0 h 707886"/>
              <a:gd name="connsiteX4" fmla="*/ 2200366 w 12192000"/>
              <a:gd name="connsiteY4" fmla="*/ 0 h 707886"/>
              <a:gd name="connsiteX5" fmla="*/ 2780937 w 12192000"/>
              <a:gd name="connsiteY5" fmla="*/ 0 h 707886"/>
              <a:gd name="connsiteX6" fmla="*/ 3239589 w 12192000"/>
              <a:gd name="connsiteY6" fmla="*/ 0 h 707886"/>
              <a:gd name="connsiteX7" fmla="*/ 3576320 w 12192000"/>
              <a:gd name="connsiteY7" fmla="*/ 0 h 707886"/>
              <a:gd name="connsiteX8" fmla="*/ 3913051 w 12192000"/>
              <a:gd name="connsiteY8" fmla="*/ 0 h 707886"/>
              <a:gd name="connsiteX9" fmla="*/ 4127863 w 12192000"/>
              <a:gd name="connsiteY9" fmla="*/ 0 h 707886"/>
              <a:gd name="connsiteX10" fmla="*/ 4952274 w 12192000"/>
              <a:gd name="connsiteY10" fmla="*/ 0 h 707886"/>
              <a:gd name="connsiteX11" fmla="*/ 5289006 w 12192000"/>
              <a:gd name="connsiteY11" fmla="*/ 0 h 707886"/>
              <a:gd name="connsiteX12" fmla="*/ 5625737 w 12192000"/>
              <a:gd name="connsiteY12" fmla="*/ 0 h 707886"/>
              <a:gd name="connsiteX13" fmla="*/ 6450149 w 12192000"/>
              <a:gd name="connsiteY13" fmla="*/ 0 h 707886"/>
              <a:gd name="connsiteX14" fmla="*/ 6786880 w 12192000"/>
              <a:gd name="connsiteY14" fmla="*/ 0 h 707886"/>
              <a:gd name="connsiteX15" fmla="*/ 7611291 w 12192000"/>
              <a:gd name="connsiteY15" fmla="*/ 0 h 707886"/>
              <a:gd name="connsiteX16" fmla="*/ 7948023 w 12192000"/>
              <a:gd name="connsiteY16" fmla="*/ 0 h 707886"/>
              <a:gd name="connsiteX17" fmla="*/ 8528594 w 12192000"/>
              <a:gd name="connsiteY17" fmla="*/ 0 h 707886"/>
              <a:gd name="connsiteX18" fmla="*/ 9231086 w 12192000"/>
              <a:gd name="connsiteY18" fmla="*/ 0 h 707886"/>
              <a:gd name="connsiteX19" fmla="*/ 9567817 w 12192000"/>
              <a:gd name="connsiteY19" fmla="*/ 0 h 707886"/>
              <a:gd name="connsiteX20" fmla="*/ 10148389 w 12192000"/>
              <a:gd name="connsiteY20" fmla="*/ 0 h 707886"/>
              <a:gd name="connsiteX21" fmla="*/ 10607040 w 12192000"/>
              <a:gd name="connsiteY21" fmla="*/ 0 h 707886"/>
              <a:gd name="connsiteX22" fmla="*/ 11309531 w 12192000"/>
              <a:gd name="connsiteY22" fmla="*/ 0 h 707886"/>
              <a:gd name="connsiteX23" fmla="*/ 12192000 w 12192000"/>
              <a:gd name="connsiteY23" fmla="*/ 0 h 707886"/>
              <a:gd name="connsiteX24" fmla="*/ 12192000 w 12192000"/>
              <a:gd name="connsiteY24" fmla="*/ 332706 h 707886"/>
              <a:gd name="connsiteX25" fmla="*/ 12192000 w 12192000"/>
              <a:gd name="connsiteY25" fmla="*/ 707886 h 707886"/>
              <a:gd name="connsiteX26" fmla="*/ 11977189 w 12192000"/>
              <a:gd name="connsiteY26" fmla="*/ 707886 h 707886"/>
              <a:gd name="connsiteX27" fmla="*/ 11518537 w 12192000"/>
              <a:gd name="connsiteY27" fmla="*/ 707886 h 707886"/>
              <a:gd name="connsiteX28" fmla="*/ 10937966 w 12192000"/>
              <a:gd name="connsiteY28" fmla="*/ 707886 h 707886"/>
              <a:gd name="connsiteX29" fmla="*/ 10479314 w 12192000"/>
              <a:gd name="connsiteY29" fmla="*/ 707886 h 707886"/>
              <a:gd name="connsiteX30" fmla="*/ 10264503 w 12192000"/>
              <a:gd name="connsiteY30" fmla="*/ 707886 h 707886"/>
              <a:gd name="connsiteX31" fmla="*/ 9683931 w 12192000"/>
              <a:gd name="connsiteY31" fmla="*/ 707886 h 707886"/>
              <a:gd name="connsiteX32" fmla="*/ 9103360 w 12192000"/>
              <a:gd name="connsiteY32" fmla="*/ 707886 h 707886"/>
              <a:gd name="connsiteX33" fmla="*/ 8522789 w 12192000"/>
              <a:gd name="connsiteY33" fmla="*/ 707886 h 707886"/>
              <a:gd name="connsiteX34" fmla="*/ 8186057 w 12192000"/>
              <a:gd name="connsiteY34" fmla="*/ 707886 h 707886"/>
              <a:gd name="connsiteX35" fmla="*/ 7971246 w 12192000"/>
              <a:gd name="connsiteY35" fmla="*/ 707886 h 707886"/>
              <a:gd name="connsiteX36" fmla="*/ 7634514 w 12192000"/>
              <a:gd name="connsiteY36" fmla="*/ 707886 h 707886"/>
              <a:gd name="connsiteX37" fmla="*/ 6810103 w 12192000"/>
              <a:gd name="connsiteY37" fmla="*/ 707886 h 707886"/>
              <a:gd name="connsiteX38" fmla="*/ 6229531 w 12192000"/>
              <a:gd name="connsiteY38" fmla="*/ 707886 h 707886"/>
              <a:gd name="connsiteX39" fmla="*/ 5405120 w 12192000"/>
              <a:gd name="connsiteY39" fmla="*/ 707886 h 707886"/>
              <a:gd name="connsiteX40" fmla="*/ 4946469 w 12192000"/>
              <a:gd name="connsiteY40" fmla="*/ 707886 h 707886"/>
              <a:gd name="connsiteX41" fmla="*/ 4243977 w 12192000"/>
              <a:gd name="connsiteY41" fmla="*/ 707886 h 707886"/>
              <a:gd name="connsiteX42" fmla="*/ 3419566 w 12192000"/>
              <a:gd name="connsiteY42" fmla="*/ 707886 h 707886"/>
              <a:gd name="connsiteX43" fmla="*/ 2595154 w 12192000"/>
              <a:gd name="connsiteY43" fmla="*/ 707886 h 707886"/>
              <a:gd name="connsiteX44" fmla="*/ 1770743 w 12192000"/>
              <a:gd name="connsiteY44" fmla="*/ 707886 h 707886"/>
              <a:gd name="connsiteX45" fmla="*/ 1312091 w 12192000"/>
              <a:gd name="connsiteY45" fmla="*/ 707886 h 707886"/>
              <a:gd name="connsiteX46" fmla="*/ 609600 w 12192000"/>
              <a:gd name="connsiteY46" fmla="*/ 707886 h 707886"/>
              <a:gd name="connsiteX47" fmla="*/ 0 w 12192000"/>
              <a:gd name="connsiteY47" fmla="*/ 707886 h 707886"/>
              <a:gd name="connsiteX48" fmla="*/ 0 w 12192000"/>
              <a:gd name="connsiteY48" fmla="*/ 353943 h 707886"/>
              <a:gd name="connsiteX49" fmla="*/ 0 w 12192000"/>
              <a:gd name="connsiteY49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707886" fill="none" extrusionOk="0">
                <a:moveTo>
                  <a:pt x="0" y="0"/>
                </a:moveTo>
                <a:cubicBezTo>
                  <a:pt x="320768" y="-27480"/>
                  <a:pt x="451043" y="3192"/>
                  <a:pt x="824411" y="0"/>
                </a:cubicBezTo>
                <a:cubicBezTo>
                  <a:pt x="1197779" y="-3192"/>
                  <a:pt x="1155681" y="10631"/>
                  <a:pt x="1404983" y="0"/>
                </a:cubicBezTo>
                <a:cubicBezTo>
                  <a:pt x="1654285" y="-10631"/>
                  <a:pt x="1590336" y="15688"/>
                  <a:pt x="1741714" y="0"/>
                </a:cubicBezTo>
                <a:cubicBezTo>
                  <a:pt x="1893092" y="-15688"/>
                  <a:pt x="2019332" y="43223"/>
                  <a:pt x="2200366" y="0"/>
                </a:cubicBezTo>
                <a:cubicBezTo>
                  <a:pt x="2381400" y="-43223"/>
                  <a:pt x="2648748" y="51926"/>
                  <a:pt x="2780937" y="0"/>
                </a:cubicBezTo>
                <a:cubicBezTo>
                  <a:pt x="2913126" y="-51926"/>
                  <a:pt x="3059381" y="15219"/>
                  <a:pt x="3239589" y="0"/>
                </a:cubicBezTo>
                <a:cubicBezTo>
                  <a:pt x="3419797" y="-15219"/>
                  <a:pt x="3443926" y="2264"/>
                  <a:pt x="3576320" y="0"/>
                </a:cubicBezTo>
                <a:cubicBezTo>
                  <a:pt x="3708714" y="-2264"/>
                  <a:pt x="3805172" y="35276"/>
                  <a:pt x="3913051" y="0"/>
                </a:cubicBezTo>
                <a:cubicBezTo>
                  <a:pt x="4020930" y="-35276"/>
                  <a:pt x="4031833" y="12601"/>
                  <a:pt x="4127863" y="0"/>
                </a:cubicBezTo>
                <a:cubicBezTo>
                  <a:pt x="4223893" y="-12601"/>
                  <a:pt x="4594576" y="55322"/>
                  <a:pt x="4952274" y="0"/>
                </a:cubicBezTo>
                <a:cubicBezTo>
                  <a:pt x="5309972" y="-55322"/>
                  <a:pt x="5196559" y="35526"/>
                  <a:pt x="5289006" y="0"/>
                </a:cubicBezTo>
                <a:cubicBezTo>
                  <a:pt x="5381453" y="-35526"/>
                  <a:pt x="5514686" y="16895"/>
                  <a:pt x="5625737" y="0"/>
                </a:cubicBezTo>
                <a:cubicBezTo>
                  <a:pt x="5736788" y="-16895"/>
                  <a:pt x="6104213" y="63888"/>
                  <a:pt x="6450149" y="0"/>
                </a:cubicBezTo>
                <a:cubicBezTo>
                  <a:pt x="6796085" y="-63888"/>
                  <a:pt x="6652004" y="39874"/>
                  <a:pt x="6786880" y="0"/>
                </a:cubicBezTo>
                <a:cubicBezTo>
                  <a:pt x="6921756" y="-39874"/>
                  <a:pt x="7419148" y="20948"/>
                  <a:pt x="7611291" y="0"/>
                </a:cubicBezTo>
                <a:cubicBezTo>
                  <a:pt x="7803434" y="-20948"/>
                  <a:pt x="7870566" y="6412"/>
                  <a:pt x="7948023" y="0"/>
                </a:cubicBezTo>
                <a:cubicBezTo>
                  <a:pt x="8025480" y="-6412"/>
                  <a:pt x="8400231" y="36785"/>
                  <a:pt x="8528594" y="0"/>
                </a:cubicBezTo>
                <a:cubicBezTo>
                  <a:pt x="8656957" y="-36785"/>
                  <a:pt x="9001293" y="10020"/>
                  <a:pt x="9231086" y="0"/>
                </a:cubicBezTo>
                <a:cubicBezTo>
                  <a:pt x="9460879" y="-10020"/>
                  <a:pt x="9488711" y="38420"/>
                  <a:pt x="9567817" y="0"/>
                </a:cubicBezTo>
                <a:cubicBezTo>
                  <a:pt x="9646923" y="-38420"/>
                  <a:pt x="9899189" y="7085"/>
                  <a:pt x="10148389" y="0"/>
                </a:cubicBezTo>
                <a:cubicBezTo>
                  <a:pt x="10397589" y="-7085"/>
                  <a:pt x="10489221" y="3658"/>
                  <a:pt x="10607040" y="0"/>
                </a:cubicBezTo>
                <a:cubicBezTo>
                  <a:pt x="10724859" y="-3658"/>
                  <a:pt x="11072645" y="76488"/>
                  <a:pt x="11309531" y="0"/>
                </a:cubicBezTo>
                <a:cubicBezTo>
                  <a:pt x="11546417" y="-76488"/>
                  <a:pt x="11871021" y="96365"/>
                  <a:pt x="12192000" y="0"/>
                </a:cubicBezTo>
                <a:cubicBezTo>
                  <a:pt x="12194546" y="150122"/>
                  <a:pt x="12177808" y="208730"/>
                  <a:pt x="12192000" y="332706"/>
                </a:cubicBezTo>
                <a:cubicBezTo>
                  <a:pt x="12206192" y="456682"/>
                  <a:pt x="12185609" y="539337"/>
                  <a:pt x="12192000" y="707886"/>
                </a:cubicBezTo>
                <a:cubicBezTo>
                  <a:pt x="12085034" y="708960"/>
                  <a:pt x="12038579" y="683882"/>
                  <a:pt x="11977189" y="707886"/>
                </a:cubicBezTo>
                <a:cubicBezTo>
                  <a:pt x="11915799" y="731890"/>
                  <a:pt x="11683525" y="699661"/>
                  <a:pt x="11518537" y="707886"/>
                </a:cubicBezTo>
                <a:cubicBezTo>
                  <a:pt x="11353549" y="716111"/>
                  <a:pt x="11210558" y="675095"/>
                  <a:pt x="10937966" y="707886"/>
                </a:cubicBezTo>
                <a:cubicBezTo>
                  <a:pt x="10665374" y="740677"/>
                  <a:pt x="10611624" y="672849"/>
                  <a:pt x="10479314" y="707886"/>
                </a:cubicBezTo>
                <a:cubicBezTo>
                  <a:pt x="10347004" y="742923"/>
                  <a:pt x="10324092" y="707845"/>
                  <a:pt x="10264503" y="707886"/>
                </a:cubicBezTo>
                <a:cubicBezTo>
                  <a:pt x="10204914" y="707927"/>
                  <a:pt x="9868389" y="664580"/>
                  <a:pt x="9683931" y="707886"/>
                </a:cubicBezTo>
                <a:cubicBezTo>
                  <a:pt x="9499473" y="751192"/>
                  <a:pt x="9348054" y="661501"/>
                  <a:pt x="9103360" y="707886"/>
                </a:cubicBezTo>
                <a:cubicBezTo>
                  <a:pt x="8858666" y="754271"/>
                  <a:pt x="8668882" y="703879"/>
                  <a:pt x="8522789" y="707886"/>
                </a:cubicBezTo>
                <a:cubicBezTo>
                  <a:pt x="8376696" y="711893"/>
                  <a:pt x="8323467" y="677193"/>
                  <a:pt x="8186057" y="707886"/>
                </a:cubicBezTo>
                <a:cubicBezTo>
                  <a:pt x="8048647" y="738579"/>
                  <a:pt x="8018689" y="687434"/>
                  <a:pt x="7971246" y="707886"/>
                </a:cubicBezTo>
                <a:cubicBezTo>
                  <a:pt x="7923803" y="728338"/>
                  <a:pt x="7708213" y="672099"/>
                  <a:pt x="7634514" y="707886"/>
                </a:cubicBezTo>
                <a:cubicBezTo>
                  <a:pt x="7560815" y="743673"/>
                  <a:pt x="7036259" y="684610"/>
                  <a:pt x="6810103" y="707886"/>
                </a:cubicBezTo>
                <a:cubicBezTo>
                  <a:pt x="6583947" y="731162"/>
                  <a:pt x="6466496" y="672052"/>
                  <a:pt x="6229531" y="707886"/>
                </a:cubicBezTo>
                <a:cubicBezTo>
                  <a:pt x="5992566" y="743720"/>
                  <a:pt x="5700280" y="686380"/>
                  <a:pt x="5405120" y="707886"/>
                </a:cubicBezTo>
                <a:cubicBezTo>
                  <a:pt x="5109960" y="729392"/>
                  <a:pt x="5046058" y="664493"/>
                  <a:pt x="4946469" y="707886"/>
                </a:cubicBezTo>
                <a:cubicBezTo>
                  <a:pt x="4846880" y="751279"/>
                  <a:pt x="4471586" y="641360"/>
                  <a:pt x="4243977" y="707886"/>
                </a:cubicBezTo>
                <a:cubicBezTo>
                  <a:pt x="4016368" y="774412"/>
                  <a:pt x="3776867" y="686683"/>
                  <a:pt x="3419566" y="707886"/>
                </a:cubicBezTo>
                <a:cubicBezTo>
                  <a:pt x="3062265" y="729089"/>
                  <a:pt x="2843443" y="641401"/>
                  <a:pt x="2595154" y="707886"/>
                </a:cubicBezTo>
                <a:cubicBezTo>
                  <a:pt x="2346865" y="774371"/>
                  <a:pt x="1944017" y="646445"/>
                  <a:pt x="1770743" y="707886"/>
                </a:cubicBezTo>
                <a:cubicBezTo>
                  <a:pt x="1597469" y="769327"/>
                  <a:pt x="1507238" y="701044"/>
                  <a:pt x="1312091" y="707886"/>
                </a:cubicBezTo>
                <a:cubicBezTo>
                  <a:pt x="1116944" y="714728"/>
                  <a:pt x="865184" y="644326"/>
                  <a:pt x="609600" y="707886"/>
                </a:cubicBezTo>
                <a:cubicBezTo>
                  <a:pt x="354016" y="771446"/>
                  <a:pt x="221004" y="671627"/>
                  <a:pt x="0" y="707886"/>
                </a:cubicBezTo>
                <a:cubicBezTo>
                  <a:pt x="-7443" y="543211"/>
                  <a:pt x="41184" y="473352"/>
                  <a:pt x="0" y="353943"/>
                </a:cubicBezTo>
                <a:cubicBezTo>
                  <a:pt x="-41184" y="234534"/>
                  <a:pt x="23724" y="149679"/>
                  <a:pt x="0" y="0"/>
                </a:cubicBezTo>
                <a:close/>
              </a:path>
              <a:path w="12192000" h="707886" stroke="0" extrusionOk="0">
                <a:moveTo>
                  <a:pt x="0" y="0"/>
                </a:moveTo>
                <a:cubicBezTo>
                  <a:pt x="90991" y="-13605"/>
                  <a:pt x="137537" y="7055"/>
                  <a:pt x="214811" y="0"/>
                </a:cubicBezTo>
                <a:cubicBezTo>
                  <a:pt x="292085" y="-7055"/>
                  <a:pt x="323667" y="3986"/>
                  <a:pt x="429623" y="0"/>
                </a:cubicBezTo>
                <a:cubicBezTo>
                  <a:pt x="535579" y="-3986"/>
                  <a:pt x="907050" y="56639"/>
                  <a:pt x="1132114" y="0"/>
                </a:cubicBezTo>
                <a:cubicBezTo>
                  <a:pt x="1357178" y="-56639"/>
                  <a:pt x="1685297" y="96054"/>
                  <a:pt x="1956526" y="0"/>
                </a:cubicBezTo>
                <a:cubicBezTo>
                  <a:pt x="2227755" y="-96054"/>
                  <a:pt x="2162364" y="29179"/>
                  <a:pt x="2293257" y="0"/>
                </a:cubicBezTo>
                <a:cubicBezTo>
                  <a:pt x="2424150" y="-29179"/>
                  <a:pt x="2546801" y="33760"/>
                  <a:pt x="2629989" y="0"/>
                </a:cubicBezTo>
                <a:cubicBezTo>
                  <a:pt x="2713177" y="-33760"/>
                  <a:pt x="2864604" y="40472"/>
                  <a:pt x="3088640" y="0"/>
                </a:cubicBezTo>
                <a:cubicBezTo>
                  <a:pt x="3312676" y="-40472"/>
                  <a:pt x="3441963" y="67663"/>
                  <a:pt x="3791131" y="0"/>
                </a:cubicBezTo>
                <a:cubicBezTo>
                  <a:pt x="4140299" y="-67663"/>
                  <a:pt x="4145523" y="47476"/>
                  <a:pt x="4371703" y="0"/>
                </a:cubicBezTo>
                <a:cubicBezTo>
                  <a:pt x="4597883" y="-47476"/>
                  <a:pt x="4825237" y="48028"/>
                  <a:pt x="5074194" y="0"/>
                </a:cubicBezTo>
                <a:cubicBezTo>
                  <a:pt x="5323151" y="-48028"/>
                  <a:pt x="5342498" y="15369"/>
                  <a:pt x="5410926" y="0"/>
                </a:cubicBezTo>
                <a:cubicBezTo>
                  <a:pt x="5479354" y="-15369"/>
                  <a:pt x="5538544" y="22998"/>
                  <a:pt x="5625737" y="0"/>
                </a:cubicBezTo>
                <a:cubicBezTo>
                  <a:pt x="5712930" y="-22998"/>
                  <a:pt x="5981677" y="28910"/>
                  <a:pt x="6084389" y="0"/>
                </a:cubicBezTo>
                <a:cubicBezTo>
                  <a:pt x="6187101" y="-28910"/>
                  <a:pt x="6506775" y="59644"/>
                  <a:pt x="6664960" y="0"/>
                </a:cubicBezTo>
                <a:cubicBezTo>
                  <a:pt x="6823145" y="-59644"/>
                  <a:pt x="6932973" y="31218"/>
                  <a:pt x="7001691" y="0"/>
                </a:cubicBezTo>
                <a:cubicBezTo>
                  <a:pt x="7070409" y="-31218"/>
                  <a:pt x="7273395" y="21726"/>
                  <a:pt x="7460343" y="0"/>
                </a:cubicBezTo>
                <a:cubicBezTo>
                  <a:pt x="7647291" y="-21726"/>
                  <a:pt x="7972848" y="24664"/>
                  <a:pt x="8162834" y="0"/>
                </a:cubicBezTo>
                <a:cubicBezTo>
                  <a:pt x="8352820" y="-24664"/>
                  <a:pt x="8303003" y="7122"/>
                  <a:pt x="8377646" y="0"/>
                </a:cubicBezTo>
                <a:cubicBezTo>
                  <a:pt x="8452289" y="-7122"/>
                  <a:pt x="8763156" y="24399"/>
                  <a:pt x="9080137" y="0"/>
                </a:cubicBezTo>
                <a:cubicBezTo>
                  <a:pt x="9397118" y="-24399"/>
                  <a:pt x="9274731" y="29863"/>
                  <a:pt x="9416869" y="0"/>
                </a:cubicBezTo>
                <a:cubicBezTo>
                  <a:pt x="9559007" y="-29863"/>
                  <a:pt x="9952578" y="76967"/>
                  <a:pt x="10119360" y="0"/>
                </a:cubicBezTo>
                <a:cubicBezTo>
                  <a:pt x="10286142" y="-76967"/>
                  <a:pt x="10346434" y="2845"/>
                  <a:pt x="10456091" y="0"/>
                </a:cubicBezTo>
                <a:cubicBezTo>
                  <a:pt x="10565748" y="-2845"/>
                  <a:pt x="10996216" y="79393"/>
                  <a:pt x="11158583" y="0"/>
                </a:cubicBezTo>
                <a:cubicBezTo>
                  <a:pt x="11320950" y="-79393"/>
                  <a:pt x="11400210" y="5207"/>
                  <a:pt x="11495314" y="0"/>
                </a:cubicBezTo>
                <a:cubicBezTo>
                  <a:pt x="11590418" y="-5207"/>
                  <a:pt x="12048793" y="72082"/>
                  <a:pt x="12192000" y="0"/>
                </a:cubicBezTo>
                <a:cubicBezTo>
                  <a:pt x="12209957" y="102647"/>
                  <a:pt x="12173602" y="193205"/>
                  <a:pt x="12192000" y="361022"/>
                </a:cubicBezTo>
                <a:cubicBezTo>
                  <a:pt x="12210398" y="528839"/>
                  <a:pt x="12156750" y="614769"/>
                  <a:pt x="12192000" y="707886"/>
                </a:cubicBezTo>
                <a:cubicBezTo>
                  <a:pt x="12073856" y="747968"/>
                  <a:pt x="11873789" y="702974"/>
                  <a:pt x="11611429" y="707886"/>
                </a:cubicBezTo>
                <a:cubicBezTo>
                  <a:pt x="11349069" y="712798"/>
                  <a:pt x="11263082" y="682564"/>
                  <a:pt x="11030857" y="707886"/>
                </a:cubicBezTo>
                <a:cubicBezTo>
                  <a:pt x="10798632" y="733208"/>
                  <a:pt x="10460588" y="658585"/>
                  <a:pt x="10206446" y="707886"/>
                </a:cubicBezTo>
                <a:cubicBezTo>
                  <a:pt x="9952304" y="757187"/>
                  <a:pt x="9850705" y="647540"/>
                  <a:pt x="9625874" y="707886"/>
                </a:cubicBezTo>
                <a:cubicBezTo>
                  <a:pt x="9401043" y="768232"/>
                  <a:pt x="9112950" y="651940"/>
                  <a:pt x="8923383" y="707886"/>
                </a:cubicBezTo>
                <a:cubicBezTo>
                  <a:pt x="8733816" y="763832"/>
                  <a:pt x="8528211" y="664740"/>
                  <a:pt x="8342811" y="707886"/>
                </a:cubicBezTo>
                <a:cubicBezTo>
                  <a:pt x="8157411" y="751032"/>
                  <a:pt x="7909437" y="701103"/>
                  <a:pt x="7762240" y="707886"/>
                </a:cubicBezTo>
                <a:cubicBezTo>
                  <a:pt x="7615043" y="714669"/>
                  <a:pt x="7559001" y="682698"/>
                  <a:pt x="7425509" y="707886"/>
                </a:cubicBezTo>
                <a:cubicBezTo>
                  <a:pt x="7292017" y="733074"/>
                  <a:pt x="7036132" y="695795"/>
                  <a:pt x="6844937" y="707886"/>
                </a:cubicBezTo>
                <a:cubicBezTo>
                  <a:pt x="6653742" y="719977"/>
                  <a:pt x="6695869" y="693019"/>
                  <a:pt x="6630126" y="707886"/>
                </a:cubicBezTo>
                <a:cubicBezTo>
                  <a:pt x="6564383" y="722753"/>
                  <a:pt x="6019179" y="620879"/>
                  <a:pt x="5805714" y="707886"/>
                </a:cubicBezTo>
                <a:cubicBezTo>
                  <a:pt x="5592249" y="794893"/>
                  <a:pt x="5543275" y="684283"/>
                  <a:pt x="5468983" y="707886"/>
                </a:cubicBezTo>
                <a:cubicBezTo>
                  <a:pt x="5394691" y="731489"/>
                  <a:pt x="5087162" y="691253"/>
                  <a:pt x="4888411" y="707886"/>
                </a:cubicBezTo>
                <a:cubicBezTo>
                  <a:pt x="4689660" y="724519"/>
                  <a:pt x="4514615" y="701695"/>
                  <a:pt x="4307840" y="707886"/>
                </a:cubicBezTo>
                <a:cubicBezTo>
                  <a:pt x="4101065" y="714077"/>
                  <a:pt x="3680133" y="636817"/>
                  <a:pt x="3483429" y="707886"/>
                </a:cubicBezTo>
                <a:cubicBezTo>
                  <a:pt x="3286725" y="778955"/>
                  <a:pt x="3155801" y="660046"/>
                  <a:pt x="3024777" y="707886"/>
                </a:cubicBezTo>
                <a:cubicBezTo>
                  <a:pt x="2893753" y="755726"/>
                  <a:pt x="2416920" y="675414"/>
                  <a:pt x="2200366" y="707886"/>
                </a:cubicBezTo>
                <a:cubicBezTo>
                  <a:pt x="1983812" y="740358"/>
                  <a:pt x="1848459" y="694864"/>
                  <a:pt x="1741714" y="707886"/>
                </a:cubicBezTo>
                <a:cubicBezTo>
                  <a:pt x="1634969" y="720908"/>
                  <a:pt x="1559851" y="700033"/>
                  <a:pt x="1404983" y="707886"/>
                </a:cubicBezTo>
                <a:cubicBezTo>
                  <a:pt x="1250115" y="715739"/>
                  <a:pt x="753523" y="658369"/>
                  <a:pt x="580571" y="707886"/>
                </a:cubicBezTo>
                <a:cubicBezTo>
                  <a:pt x="407619" y="757403"/>
                  <a:pt x="162346" y="643851"/>
                  <a:pt x="0" y="707886"/>
                </a:cubicBezTo>
                <a:cubicBezTo>
                  <a:pt x="-11611" y="548076"/>
                  <a:pt x="3532" y="482646"/>
                  <a:pt x="0" y="375180"/>
                </a:cubicBezTo>
                <a:cubicBezTo>
                  <a:pt x="-3532" y="267714"/>
                  <a:pt x="7964" y="109888"/>
                  <a:pt x="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rgbClr val="FAD8D6"/>
            </a:solidFill>
            <a:extLst>
              <a:ext uri="{C807C97D-BFC1-408E-A445-0C87EB9F89A2}">
                <ask:lineSketchStyleProps xmlns:ask="http://schemas.microsoft.com/office/drawing/2018/sketchyshapes" sd="7238524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/>
                <a:solidFill>
                  <a:schemeClr val="accent3"/>
                </a:solidFill>
                <a:latin typeface="Endeavour" pitchFamily="50" charset="0"/>
              </a:rPr>
              <a:t>Logras comprender más tus emociones</a:t>
            </a:r>
            <a:endParaRPr lang="es-MX" b="1" dirty="0">
              <a:ln/>
              <a:solidFill>
                <a:schemeClr val="accent3"/>
              </a:solidFill>
              <a:latin typeface="Endeavour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3BD06C-B2ED-464D-843D-65CE04C726AE}"/>
              </a:ext>
            </a:extLst>
          </p:cNvPr>
          <p:cNvSpPr txBox="1"/>
          <p:nvPr/>
        </p:nvSpPr>
        <p:spPr>
          <a:xfrm>
            <a:off x="5566611" y="1617404"/>
            <a:ext cx="6497053" cy="5109091"/>
          </a:xfrm>
          <a:custGeom>
            <a:avLst/>
            <a:gdLst>
              <a:gd name="connsiteX0" fmla="*/ 0 w 6497053"/>
              <a:gd name="connsiteY0" fmla="*/ 0 h 5109091"/>
              <a:gd name="connsiteX1" fmla="*/ 460700 w 6497053"/>
              <a:gd name="connsiteY1" fmla="*/ 0 h 5109091"/>
              <a:gd name="connsiteX2" fmla="*/ 1181282 w 6497053"/>
              <a:gd name="connsiteY2" fmla="*/ 0 h 5109091"/>
              <a:gd name="connsiteX3" fmla="*/ 1901865 w 6497053"/>
              <a:gd name="connsiteY3" fmla="*/ 0 h 5109091"/>
              <a:gd name="connsiteX4" fmla="*/ 2557476 w 6497053"/>
              <a:gd name="connsiteY4" fmla="*/ 0 h 5109091"/>
              <a:gd name="connsiteX5" fmla="*/ 3278059 w 6497053"/>
              <a:gd name="connsiteY5" fmla="*/ 0 h 5109091"/>
              <a:gd name="connsiteX6" fmla="*/ 3738759 w 6497053"/>
              <a:gd name="connsiteY6" fmla="*/ 0 h 5109091"/>
              <a:gd name="connsiteX7" fmla="*/ 4199459 w 6497053"/>
              <a:gd name="connsiteY7" fmla="*/ 0 h 5109091"/>
              <a:gd name="connsiteX8" fmla="*/ 4725129 w 6497053"/>
              <a:gd name="connsiteY8" fmla="*/ 0 h 5109091"/>
              <a:gd name="connsiteX9" fmla="*/ 5380741 w 6497053"/>
              <a:gd name="connsiteY9" fmla="*/ 0 h 5109091"/>
              <a:gd name="connsiteX10" fmla="*/ 6497053 w 6497053"/>
              <a:gd name="connsiteY10" fmla="*/ 0 h 5109091"/>
              <a:gd name="connsiteX11" fmla="*/ 6497053 w 6497053"/>
              <a:gd name="connsiteY11" fmla="*/ 618768 h 5109091"/>
              <a:gd name="connsiteX12" fmla="*/ 6497053 w 6497053"/>
              <a:gd name="connsiteY12" fmla="*/ 1033172 h 5109091"/>
              <a:gd name="connsiteX13" fmla="*/ 6497053 w 6497053"/>
              <a:gd name="connsiteY13" fmla="*/ 1498667 h 5109091"/>
              <a:gd name="connsiteX14" fmla="*/ 6497053 w 6497053"/>
              <a:gd name="connsiteY14" fmla="*/ 1913071 h 5109091"/>
              <a:gd name="connsiteX15" fmla="*/ 6497053 w 6497053"/>
              <a:gd name="connsiteY15" fmla="*/ 2429657 h 5109091"/>
              <a:gd name="connsiteX16" fmla="*/ 6497053 w 6497053"/>
              <a:gd name="connsiteY16" fmla="*/ 3099515 h 5109091"/>
              <a:gd name="connsiteX17" fmla="*/ 6497053 w 6497053"/>
              <a:gd name="connsiteY17" fmla="*/ 3513919 h 5109091"/>
              <a:gd name="connsiteX18" fmla="*/ 6497053 w 6497053"/>
              <a:gd name="connsiteY18" fmla="*/ 3979414 h 5109091"/>
              <a:gd name="connsiteX19" fmla="*/ 6497053 w 6497053"/>
              <a:gd name="connsiteY19" fmla="*/ 4547091 h 5109091"/>
              <a:gd name="connsiteX20" fmla="*/ 6497053 w 6497053"/>
              <a:gd name="connsiteY20" fmla="*/ 5109091 h 5109091"/>
              <a:gd name="connsiteX21" fmla="*/ 5971382 w 6497053"/>
              <a:gd name="connsiteY21" fmla="*/ 5109091 h 5109091"/>
              <a:gd name="connsiteX22" fmla="*/ 5575653 w 6497053"/>
              <a:gd name="connsiteY22" fmla="*/ 5109091 h 5109091"/>
              <a:gd name="connsiteX23" fmla="*/ 5114953 w 6497053"/>
              <a:gd name="connsiteY23" fmla="*/ 5109091 h 5109091"/>
              <a:gd name="connsiteX24" fmla="*/ 4654253 w 6497053"/>
              <a:gd name="connsiteY24" fmla="*/ 5109091 h 5109091"/>
              <a:gd name="connsiteX25" fmla="*/ 4063611 w 6497053"/>
              <a:gd name="connsiteY25" fmla="*/ 5109091 h 5109091"/>
              <a:gd name="connsiteX26" fmla="*/ 3472970 w 6497053"/>
              <a:gd name="connsiteY26" fmla="*/ 5109091 h 5109091"/>
              <a:gd name="connsiteX27" fmla="*/ 2882329 w 6497053"/>
              <a:gd name="connsiteY27" fmla="*/ 5109091 h 5109091"/>
              <a:gd name="connsiteX28" fmla="*/ 2161747 w 6497053"/>
              <a:gd name="connsiteY28" fmla="*/ 5109091 h 5109091"/>
              <a:gd name="connsiteX29" fmla="*/ 1506135 w 6497053"/>
              <a:gd name="connsiteY29" fmla="*/ 5109091 h 5109091"/>
              <a:gd name="connsiteX30" fmla="*/ 785553 w 6497053"/>
              <a:gd name="connsiteY30" fmla="*/ 5109091 h 5109091"/>
              <a:gd name="connsiteX31" fmla="*/ 0 w 6497053"/>
              <a:gd name="connsiteY31" fmla="*/ 5109091 h 5109091"/>
              <a:gd name="connsiteX32" fmla="*/ 0 w 6497053"/>
              <a:gd name="connsiteY32" fmla="*/ 4541414 h 5109091"/>
              <a:gd name="connsiteX33" fmla="*/ 0 w 6497053"/>
              <a:gd name="connsiteY33" fmla="*/ 3973737 h 5109091"/>
              <a:gd name="connsiteX34" fmla="*/ 0 w 6497053"/>
              <a:gd name="connsiteY34" fmla="*/ 3354970 h 5109091"/>
              <a:gd name="connsiteX35" fmla="*/ 0 w 6497053"/>
              <a:gd name="connsiteY35" fmla="*/ 2787293 h 5109091"/>
              <a:gd name="connsiteX36" fmla="*/ 0 w 6497053"/>
              <a:gd name="connsiteY36" fmla="*/ 2219616 h 5109091"/>
              <a:gd name="connsiteX37" fmla="*/ 0 w 6497053"/>
              <a:gd name="connsiteY37" fmla="*/ 1703030 h 5109091"/>
              <a:gd name="connsiteX38" fmla="*/ 0 w 6497053"/>
              <a:gd name="connsiteY38" fmla="*/ 1033172 h 5109091"/>
              <a:gd name="connsiteX39" fmla="*/ 0 w 6497053"/>
              <a:gd name="connsiteY39" fmla="*/ 0 h 51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7053" h="5109091" extrusionOk="0">
                <a:moveTo>
                  <a:pt x="0" y="0"/>
                </a:moveTo>
                <a:cubicBezTo>
                  <a:pt x="110445" y="-26480"/>
                  <a:pt x="333551" y="1533"/>
                  <a:pt x="460700" y="0"/>
                </a:cubicBezTo>
                <a:cubicBezTo>
                  <a:pt x="587849" y="-1533"/>
                  <a:pt x="993577" y="16720"/>
                  <a:pt x="1181282" y="0"/>
                </a:cubicBezTo>
                <a:cubicBezTo>
                  <a:pt x="1368987" y="-16720"/>
                  <a:pt x="1687840" y="71141"/>
                  <a:pt x="1901865" y="0"/>
                </a:cubicBezTo>
                <a:cubicBezTo>
                  <a:pt x="2115890" y="-71141"/>
                  <a:pt x="2389327" y="8905"/>
                  <a:pt x="2557476" y="0"/>
                </a:cubicBezTo>
                <a:cubicBezTo>
                  <a:pt x="2725625" y="-8905"/>
                  <a:pt x="2922856" y="43890"/>
                  <a:pt x="3278059" y="0"/>
                </a:cubicBezTo>
                <a:cubicBezTo>
                  <a:pt x="3633262" y="-43890"/>
                  <a:pt x="3524052" y="21288"/>
                  <a:pt x="3738759" y="0"/>
                </a:cubicBezTo>
                <a:cubicBezTo>
                  <a:pt x="3953466" y="-21288"/>
                  <a:pt x="4061295" y="14962"/>
                  <a:pt x="4199459" y="0"/>
                </a:cubicBezTo>
                <a:cubicBezTo>
                  <a:pt x="4337623" y="-14962"/>
                  <a:pt x="4485564" y="22931"/>
                  <a:pt x="4725129" y="0"/>
                </a:cubicBezTo>
                <a:cubicBezTo>
                  <a:pt x="4964694" y="-22931"/>
                  <a:pt x="5181314" y="46458"/>
                  <a:pt x="5380741" y="0"/>
                </a:cubicBezTo>
                <a:cubicBezTo>
                  <a:pt x="5580168" y="-46458"/>
                  <a:pt x="6168142" y="126757"/>
                  <a:pt x="6497053" y="0"/>
                </a:cubicBezTo>
                <a:cubicBezTo>
                  <a:pt x="6520778" y="130556"/>
                  <a:pt x="6450777" y="330720"/>
                  <a:pt x="6497053" y="618768"/>
                </a:cubicBezTo>
                <a:cubicBezTo>
                  <a:pt x="6543329" y="906816"/>
                  <a:pt x="6461054" y="846215"/>
                  <a:pt x="6497053" y="1033172"/>
                </a:cubicBezTo>
                <a:cubicBezTo>
                  <a:pt x="6533052" y="1220129"/>
                  <a:pt x="6442659" y="1325703"/>
                  <a:pt x="6497053" y="1498667"/>
                </a:cubicBezTo>
                <a:cubicBezTo>
                  <a:pt x="6551447" y="1671632"/>
                  <a:pt x="6464323" y="1756706"/>
                  <a:pt x="6497053" y="1913071"/>
                </a:cubicBezTo>
                <a:cubicBezTo>
                  <a:pt x="6529783" y="2069436"/>
                  <a:pt x="6436958" y="2201398"/>
                  <a:pt x="6497053" y="2429657"/>
                </a:cubicBezTo>
                <a:cubicBezTo>
                  <a:pt x="6557148" y="2657916"/>
                  <a:pt x="6474833" y="2856143"/>
                  <a:pt x="6497053" y="3099515"/>
                </a:cubicBezTo>
                <a:cubicBezTo>
                  <a:pt x="6519273" y="3342887"/>
                  <a:pt x="6462936" y="3358091"/>
                  <a:pt x="6497053" y="3513919"/>
                </a:cubicBezTo>
                <a:cubicBezTo>
                  <a:pt x="6531170" y="3669747"/>
                  <a:pt x="6449904" y="3868969"/>
                  <a:pt x="6497053" y="3979414"/>
                </a:cubicBezTo>
                <a:cubicBezTo>
                  <a:pt x="6544202" y="4089859"/>
                  <a:pt x="6455287" y="4363805"/>
                  <a:pt x="6497053" y="4547091"/>
                </a:cubicBezTo>
                <a:cubicBezTo>
                  <a:pt x="6538819" y="4730377"/>
                  <a:pt x="6446573" y="4931776"/>
                  <a:pt x="6497053" y="5109091"/>
                </a:cubicBezTo>
                <a:cubicBezTo>
                  <a:pt x="6251648" y="5148877"/>
                  <a:pt x="6221380" y="5085923"/>
                  <a:pt x="5971382" y="5109091"/>
                </a:cubicBezTo>
                <a:cubicBezTo>
                  <a:pt x="5721384" y="5132259"/>
                  <a:pt x="5686547" y="5070401"/>
                  <a:pt x="5575653" y="5109091"/>
                </a:cubicBezTo>
                <a:cubicBezTo>
                  <a:pt x="5464759" y="5147781"/>
                  <a:pt x="5308310" y="5070397"/>
                  <a:pt x="5114953" y="5109091"/>
                </a:cubicBezTo>
                <a:cubicBezTo>
                  <a:pt x="4921596" y="5147785"/>
                  <a:pt x="4834195" y="5083673"/>
                  <a:pt x="4654253" y="5109091"/>
                </a:cubicBezTo>
                <a:cubicBezTo>
                  <a:pt x="4474311" y="5134509"/>
                  <a:pt x="4241528" y="5057627"/>
                  <a:pt x="4063611" y="5109091"/>
                </a:cubicBezTo>
                <a:cubicBezTo>
                  <a:pt x="3885694" y="5160555"/>
                  <a:pt x="3697869" y="5050669"/>
                  <a:pt x="3472970" y="5109091"/>
                </a:cubicBezTo>
                <a:cubicBezTo>
                  <a:pt x="3248071" y="5167513"/>
                  <a:pt x="3013792" y="5077099"/>
                  <a:pt x="2882329" y="5109091"/>
                </a:cubicBezTo>
                <a:cubicBezTo>
                  <a:pt x="2750866" y="5141083"/>
                  <a:pt x="2486333" y="5069366"/>
                  <a:pt x="2161747" y="5109091"/>
                </a:cubicBezTo>
                <a:cubicBezTo>
                  <a:pt x="1837161" y="5148816"/>
                  <a:pt x="1773298" y="5070297"/>
                  <a:pt x="1506135" y="5109091"/>
                </a:cubicBezTo>
                <a:cubicBezTo>
                  <a:pt x="1238972" y="5147885"/>
                  <a:pt x="969797" y="5072467"/>
                  <a:pt x="785553" y="5109091"/>
                </a:cubicBezTo>
                <a:cubicBezTo>
                  <a:pt x="601309" y="5145715"/>
                  <a:pt x="168750" y="5039546"/>
                  <a:pt x="0" y="5109091"/>
                </a:cubicBezTo>
                <a:cubicBezTo>
                  <a:pt x="-28263" y="4937863"/>
                  <a:pt x="783" y="4806043"/>
                  <a:pt x="0" y="4541414"/>
                </a:cubicBezTo>
                <a:cubicBezTo>
                  <a:pt x="-783" y="4276785"/>
                  <a:pt x="9440" y="4248895"/>
                  <a:pt x="0" y="3973737"/>
                </a:cubicBezTo>
                <a:cubicBezTo>
                  <a:pt x="-9440" y="3698579"/>
                  <a:pt x="11331" y="3631032"/>
                  <a:pt x="0" y="3354970"/>
                </a:cubicBezTo>
                <a:cubicBezTo>
                  <a:pt x="-11331" y="3078908"/>
                  <a:pt x="10992" y="2948073"/>
                  <a:pt x="0" y="2787293"/>
                </a:cubicBezTo>
                <a:cubicBezTo>
                  <a:pt x="-10992" y="2626513"/>
                  <a:pt x="60410" y="2469430"/>
                  <a:pt x="0" y="2219616"/>
                </a:cubicBezTo>
                <a:cubicBezTo>
                  <a:pt x="-60410" y="1969802"/>
                  <a:pt x="11509" y="1872457"/>
                  <a:pt x="0" y="1703030"/>
                </a:cubicBezTo>
                <a:cubicBezTo>
                  <a:pt x="-11509" y="1533603"/>
                  <a:pt x="26403" y="1237034"/>
                  <a:pt x="0" y="1033172"/>
                </a:cubicBezTo>
                <a:cubicBezTo>
                  <a:pt x="-26403" y="829310"/>
                  <a:pt x="103859" y="404243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0F0E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31757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l"/>
            <a:r>
              <a:rPr lang="es-ES" sz="2200" b="0" i="0" dirty="0">
                <a:solidFill>
                  <a:srgbClr val="000000"/>
                </a:solidFill>
                <a:effectLst/>
                <a:latin typeface="Endeavour" pitchFamily="50" charset="0"/>
              </a:rPr>
              <a:t>La psicoterapia no solo te permitirá conocerte mejor sino que también te ayudará a comprender mejor a las otras personas.</a:t>
            </a:r>
            <a:endParaRPr lang="es-ES" sz="2200" b="0" i="0" dirty="0">
              <a:solidFill>
                <a:srgbClr val="222222"/>
              </a:solidFill>
              <a:effectLst/>
              <a:latin typeface="Endeavour" pitchFamily="50" charset="0"/>
            </a:endParaRPr>
          </a:p>
          <a:p>
            <a:pPr algn="l"/>
            <a:r>
              <a:rPr lang="es-ES" sz="2200" b="0" i="0" dirty="0">
                <a:solidFill>
                  <a:srgbClr val="222222"/>
                </a:solidFill>
                <a:effectLst/>
                <a:latin typeface="Endeavour" pitchFamily="50" charset="0"/>
              </a:rPr>
              <a:t>A medida que profundizas en tus sentimientos, puedes ser más empático con los demás y entender los motivos de sus comportamientos.</a:t>
            </a:r>
          </a:p>
          <a:p>
            <a:pPr algn="l"/>
            <a:r>
              <a:rPr lang="es-ES" sz="2200" b="0" i="0" dirty="0">
                <a:solidFill>
                  <a:srgbClr val="222222"/>
                </a:solidFill>
                <a:effectLst/>
                <a:latin typeface="Endeavour" pitchFamily="50" charset="0"/>
              </a:rPr>
              <a:t>De hecho, cuando tenemos pensamientos negativos y no los procesamos, estos se convierten en una madeja de suposiciones que nos impide ver el mundo tal cual es.</a:t>
            </a:r>
          </a:p>
          <a:p>
            <a:pPr algn="l"/>
            <a:r>
              <a:rPr lang="es-ES" sz="2200" b="0" i="0" dirty="0">
                <a:solidFill>
                  <a:srgbClr val="000000"/>
                </a:solidFill>
                <a:effectLst/>
                <a:latin typeface="Endeavour" pitchFamily="50" charset="0"/>
              </a:rPr>
              <a:t>Cuando logras apartar esas expectativas ilusorias y creencias irreales, no solo te conoces mejor sino que puedes comprender con mayor facilidad las intenciones y motivos de los demás.</a:t>
            </a:r>
            <a:endParaRPr lang="es-ES" sz="2200" b="0" i="0" dirty="0">
              <a:solidFill>
                <a:srgbClr val="222222"/>
              </a:solidFill>
              <a:effectLst/>
              <a:latin typeface="Endeavour" pitchFamily="50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4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>
            <a:extLst>
              <a:ext uri="{FF2B5EF4-FFF2-40B4-BE49-F238E27FC236}">
                <a16:creationId xmlns:a16="http://schemas.microsoft.com/office/drawing/2014/main" id="{81AC8F46-40EC-4395-BBFE-E01B52FE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"/>
            <a:ext cx="12192000" cy="68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CA37958-1D2F-4502-9A3F-B5D48B563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r="82549" b="79489"/>
          <a:stretch/>
        </p:blipFill>
        <p:spPr bwMode="auto">
          <a:xfrm>
            <a:off x="0" y="5756108"/>
            <a:ext cx="818148" cy="11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189CE7C-CC98-4A21-AE84-5E2780726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9" t="676" r="40756" b="77948"/>
          <a:stretch/>
        </p:blipFill>
        <p:spPr bwMode="auto">
          <a:xfrm>
            <a:off x="1100488" y="5723893"/>
            <a:ext cx="930443" cy="11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F76A835-3EBF-4D2F-B8F2-86B5B95AD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t="40817" r="59555" b="40071"/>
          <a:stretch/>
        </p:blipFill>
        <p:spPr bwMode="auto">
          <a:xfrm>
            <a:off x="2313271" y="5777268"/>
            <a:ext cx="1058779" cy="10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B3BFEC3-05ED-41F3-983F-80AFFA232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9129" r="80460" b="71996"/>
          <a:stretch/>
        </p:blipFill>
        <p:spPr bwMode="auto">
          <a:xfrm>
            <a:off x="3545302" y="5670884"/>
            <a:ext cx="949691" cy="11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7C881932-2D0A-45A3-8874-AE039E366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t="10000" r="62542" b="72577"/>
          <a:stretch/>
        </p:blipFill>
        <p:spPr bwMode="auto">
          <a:xfrm>
            <a:off x="4668245" y="5723231"/>
            <a:ext cx="1078029" cy="11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5AB66F6-B8B2-47C8-83FC-498B9E229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7" t="9419" r="43131" b="71125"/>
          <a:stretch/>
        </p:blipFill>
        <p:spPr bwMode="auto">
          <a:xfrm>
            <a:off x="5919526" y="5721544"/>
            <a:ext cx="965400" cy="11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B28BD560-CED1-4644-8147-828FB39E1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44719" r="77771" b="35989"/>
          <a:stretch/>
        </p:blipFill>
        <p:spPr bwMode="auto">
          <a:xfrm>
            <a:off x="7038928" y="5718787"/>
            <a:ext cx="1078029" cy="10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1567E81D-852E-4106-A6BD-9DB38ED6E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79800" r="59646"/>
          <a:stretch/>
        </p:blipFill>
        <p:spPr bwMode="auto">
          <a:xfrm>
            <a:off x="10660892" y="5578537"/>
            <a:ext cx="1078029" cy="11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AE1530C8-2E76-4C89-9728-C2C4A58D3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t="59481" r="60095" b="18961"/>
          <a:stretch/>
        </p:blipFill>
        <p:spPr bwMode="auto">
          <a:xfrm>
            <a:off x="8270959" y="5670884"/>
            <a:ext cx="994611" cy="11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BC53C43-1A5B-42FE-BF8C-B3EF25C1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5" r="19184" b="77490"/>
          <a:stretch/>
        </p:blipFill>
        <p:spPr bwMode="auto">
          <a:xfrm>
            <a:off x="9502990" y="5647032"/>
            <a:ext cx="914400" cy="120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358F09-F900-4788-B73D-A3ACB21A3004}"/>
              </a:ext>
            </a:extLst>
          </p:cNvPr>
          <p:cNvSpPr txBox="1"/>
          <p:nvPr/>
        </p:nvSpPr>
        <p:spPr>
          <a:xfrm>
            <a:off x="208548" y="385011"/>
            <a:ext cx="11774906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s-ES" sz="3600" b="1" i="0" dirty="0">
                <a:solidFill>
                  <a:srgbClr val="000000"/>
                </a:solidFill>
                <a:effectLst/>
                <a:latin typeface="Meitha" panose="02000506000000020004" pitchFamily="50" charset="0"/>
              </a:rPr>
              <a:t>Aprender a gestionar tus emociones, pensamientos y comportamientos</a:t>
            </a:r>
            <a:r>
              <a:rPr lang="es-ES" b="1" i="0" dirty="0">
                <a:solidFill>
                  <a:srgbClr val="000000"/>
                </a:solidFill>
                <a:effectLst/>
                <a:latin typeface="Meitha" panose="02000506000000020004" pitchFamily="50" charset="0"/>
              </a:rPr>
              <a:t>.</a:t>
            </a:r>
            <a:endParaRPr lang="es-ES" b="0" i="0" dirty="0">
              <a:solidFill>
                <a:srgbClr val="222222"/>
              </a:solidFill>
              <a:effectLst/>
              <a:latin typeface="Meitha" panose="02000506000000020004" pitchFamily="50" charset="0"/>
            </a:endParaRPr>
          </a:p>
        </p:txBody>
      </p:sp>
      <p:pic>
        <p:nvPicPr>
          <p:cNvPr id="18" name="Picture 2">
            <a:hlinkClick r:id="rId5"/>
            <a:extLst>
              <a:ext uri="{FF2B5EF4-FFF2-40B4-BE49-F238E27FC236}">
                <a16:creationId xmlns:a16="http://schemas.microsoft.com/office/drawing/2014/main" id="{749DEC39-35EC-49C2-A4BF-91B3E6167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4" t="41733" r="30987" b="43151"/>
          <a:stretch/>
        </p:blipFill>
        <p:spPr bwMode="auto">
          <a:xfrm rot="20276424">
            <a:off x="9565072" y="3681003"/>
            <a:ext cx="2678865" cy="19969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944DFA-EAB8-4EF7-9FB4-F707D723D03C}"/>
              </a:ext>
            </a:extLst>
          </p:cNvPr>
          <p:cNvSpPr txBox="1"/>
          <p:nvPr/>
        </p:nvSpPr>
        <p:spPr>
          <a:xfrm>
            <a:off x="3269596" y="1849834"/>
            <a:ext cx="5983706" cy="3108543"/>
          </a:xfrm>
          <a:custGeom>
            <a:avLst/>
            <a:gdLst>
              <a:gd name="connsiteX0" fmla="*/ 0 w 5983706"/>
              <a:gd name="connsiteY0" fmla="*/ 0 h 3108543"/>
              <a:gd name="connsiteX1" fmla="*/ 418859 w 5983706"/>
              <a:gd name="connsiteY1" fmla="*/ 0 h 3108543"/>
              <a:gd name="connsiteX2" fmla="*/ 1077067 w 5983706"/>
              <a:gd name="connsiteY2" fmla="*/ 0 h 3108543"/>
              <a:gd name="connsiteX3" fmla="*/ 1615601 w 5983706"/>
              <a:gd name="connsiteY3" fmla="*/ 0 h 3108543"/>
              <a:gd name="connsiteX4" fmla="*/ 2094297 w 5983706"/>
              <a:gd name="connsiteY4" fmla="*/ 0 h 3108543"/>
              <a:gd name="connsiteX5" fmla="*/ 2812342 w 5983706"/>
              <a:gd name="connsiteY5" fmla="*/ 0 h 3108543"/>
              <a:gd name="connsiteX6" fmla="*/ 3410712 w 5983706"/>
              <a:gd name="connsiteY6" fmla="*/ 0 h 3108543"/>
              <a:gd name="connsiteX7" fmla="*/ 4068920 w 5983706"/>
              <a:gd name="connsiteY7" fmla="*/ 0 h 3108543"/>
              <a:gd name="connsiteX8" fmla="*/ 4667291 w 5983706"/>
              <a:gd name="connsiteY8" fmla="*/ 0 h 3108543"/>
              <a:gd name="connsiteX9" fmla="*/ 5086150 w 5983706"/>
              <a:gd name="connsiteY9" fmla="*/ 0 h 3108543"/>
              <a:gd name="connsiteX10" fmla="*/ 5983706 w 5983706"/>
              <a:gd name="connsiteY10" fmla="*/ 0 h 3108543"/>
              <a:gd name="connsiteX11" fmla="*/ 5983706 w 5983706"/>
              <a:gd name="connsiteY11" fmla="*/ 455920 h 3108543"/>
              <a:gd name="connsiteX12" fmla="*/ 5983706 w 5983706"/>
              <a:gd name="connsiteY12" fmla="*/ 911839 h 3108543"/>
              <a:gd name="connsiteX13" fmla="*/ 5983706 w 5983706"/>
              <a:gd name="connsiteY13" fmla="*/ 1367759 h 3108543"/>
              <a:gd name="connsiteX14" fmla="*/ 5983706 w 5983706"/>
              <a:gd name="connsiteY14" fmla="*/ 1948020 h 3108543"/>
              <a:gd name="connsiteX15" fmla="*/ 5983706 w 5983706"/>
              <a:gd name="connsiteY15" fmla="*/ 2466111 h 3108543"/>
              <a:gd name="connsiteX16" fmla="*/ 5983706 w 5983706"/>
              <a:gd name="connsiteY16" fmla="*/ 3108543 h 3108543"/>
              <a:gd name="connsiteX17" fmla="*/ 5265661 w 5983706"/>
              <a:gd name="connsiteY17" fmla="*/ 3108543 h 3108543"/>
              <a:gd name="connsiteX18" fmla="*/ 4667291 w 5983706"/>
              <a:gd name="connsiteY18" fmla="*/ 3108543 h 3108543"/>
              <a:gd name="connsiteX19" fmla="*/ 4009083 w 5983706"/>
              <a:gd name="connsiteY19" fmla="*/ 3108543 h 3108543"/>
              <a:gd name="connsiteX20" fmla="*/ 3590224 w 5983706"/>
              <a:gd name="connsiteY20" fmla="*/ 3108543 h 3108543"/>
              <a:gd name="connsiteX21" fmla="*/ 2932016 w 5983706"/>
              <a:gd name="connsiteY21" fmla="*/ 3108543 h 3108543"/>
              <a:gd name="connsiteX22" fmla="*/ 2273808 w 5983706"/>
              <a:gd name="connsiteY22" fmla="*/ 3108543 h 3108543"/>
              <a:gd name="connsiteX23" fmla="*/ 1795112 w 5983706"/>
              <a:gd name="connsiteY23" fmla="*/ 3108543 h 3108543"/>
              <a:gd name="connsiteX24" fmla="*/ 1376252 w 5983706"/>
              <a:gd name="connsiteY24" fmla="*/ 3108543 h 3108543"/>
              <a:gd name="connsiteX25" fmla="*/ 957393 w 5983706"/>
              <a:gd name="connsiteY25" fmla="*/ 3108543 h 3108543"/>
              <a:gd name="connsiteX26" fmla="*/ 0 w 5983706"/>
              <a:gd name="connsiteY26" fmla="*/ 3108543 h 3108543"/>
              <a:gd name="connsiteX27" fmla="*/ 0 w 5983706"/>
              <a:gd name="connsiteY27" fmla="*/ 2559367 h 3108543"/>
              <a:gd name="connsiteX28" fmla="*/ 0 w 5983706"/>
              <a:gd name="connsiteY28" fmla="*/ 2072362 h 3108543"/>
              <a:gd name="connsiteX29" fmla="*/ 0 w 5983706"/>
              <a:gd name="connsiteY29" fmla="*/ 1647528 h 3108543"/>
              <a:gd name="connsiteX30" fmla="*/ 0 w 5983706"/>
              <a:gd name="connsiteY30" fmla="*/ 1098352 h 3108543"/>
              <a:gd name="connsiteX31" fmla="*/ 0 w 5983706"/>
              <a:gd name="connsiteY31" fmla="*/ 642432 h 3108543"/>
              <a:gd name="connsiteX32" fmla="*/ 0 w 5983706"/>
              <a:gd name="connsiteY32" fmla="*/ 0 h 310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83706" h="3108543" extrusionOk="0">
                <a:moveTo>
                  <a:pt x="0" y="0"/>
                </a:moveTo>
                <a:cubicBezTo>
                  <a:pt x="181721" y="-42327"/>
                  <a:pt x="303097" y="37619"/>
                  <a:pt x="418859" y="0"/>
                </a:cubicBezTo>
                <a:cubicBezTo>
                  <a:pt x="534621" y="-37619"/>
                  <a:pt x="865819" y="67918"/>
                  <a:pt x="1077067" y="0"/>
                </a:cubicBezTo>
                <a:cubicBezTo>
                  <a:pt x="1288315" y="-67918"/>
                  <a:pt x="1381269" y="40094"/>
                  <a:pt x="1615601" y="0"/>
                </a:cubicBezTo>
                <a:cubicBezTo>
                  <a:pt x="1849933" y="-40094"/>
                  <a:pt x="1935693" y="38090"/>
                  <a:pt x="2094297" y="0"/>
                </a:cubicBezTo>
                <a:cubicBezTo>
                  <a:pt x="2252901" y="-38090"/>
                  <a:pt x="2485381" y="2066"/>
                  <a:pt x="2812342" y="0"/>
                </a:cubicBezTo>
                <a:cubicBezTo>
                  <a:pt x="3139303" y="-2066"/>
                  <a:pt x="3232663" y="45642"/>
                  <a:pt x="3410712" y="0"/>
                </a:cubicBezTo>
                <a:cubicBezTo>
                  <a:pt x="3588761" y="-45642"/>
                  <a:pt x="3853126" y="38991"/>
                  <a:pt x="4068920" y="0"/>
                </a:cubicBezTo>
                <a:cubicBezTo>
                  <a:pt x="4284714" y="-38991"/>
                  <a:pt x="4417743" y="30615"/>
                  <a:pt x="4667291" y="0"/>
                </a:cubicBezTo>
                <a:cubicBezTo>
                  <a:pt x="4916839" y="-30615"/>
                  <a:pt x="4891674" y="32409"/>
                  <a:pt x="5086150" y="0"/>
                </a:cubicBezTo>
                <a:cubicBezTo>
                  <a:pt x="5280626" y="-32409"/>
                  <a:pt x="5748331" y="17163"/>
                  <a:pt x="5983706" y="0"/>
                </a:cubicBezTo>
                <a:cubicBezTo>
                  <a:pt x="6017929" y="197807"/>
                  <a:pt x="5962892" y="231837"/>
                  <a:pt x="5983706" y="455920"/>
                </a:cubicBezTo>
                <a:cubicBezTo>
                  <a:pt x="6004520" y="680003"/>
                  <a:pt x="5976011" y="748968"/>
                  <a:pt x="5983706" y="911839"/>
                </a:cubicBezTo>
                <a:cubicBezTo>
                  <a:pt x="5991401" y="1074710"/>
                  <a:pt x="5956721" y="1232843"/>
                  <a:pt x="5983706" y="1367759"/>
                </a:cubicBezTo>
                <a:cubicBezTo>
                  <a:pt x="6010691" y="1502675"/>
                  <a:pt x="5964400" y="1708837"/>
                  <a:pt x="5983706" y="1948020"/>
                </a:cubicBezTo>
                <a:cubicBezTo>
                  <a:pt x="6003012" y="2187203"/>
                  <a:pt x="5960331" y="2299995"/>
                  <a:pt x="5983706" y="2466111"/>
                </a:cubicBezTo>
                <a:cubicBezTo>
                  <a:pt x="6007081" y="2632227"/>
                  <a:pt x="5932463" y="2925566"/>
                  <a:pt x="5983706" y="3108543"/>
                </a:cubicBezTo>
                <a:cubicBezTo>
                  <a:pt x="5750021" y="3133117"/>
                  <a:pt x="5543650" y="3038025"/>
                  <a:pt x="5265661" y="3108543"/>
                </a:cubicBezTo>
                <a:cubicBezTo>
                  <a:pt x="4987672" y="3179061"/>
                  <a:pt x="4794190" y="3049644"/>
                  <a:pt x="4667291" y="3108543"/>
                </a:cubicBezTo>
                <a:cubicBezTo>
                  <a:pt x="4540392" y="3167442"/>
                  <a:pt x="4171873" y="3081379"/>
                  <a:pt x="4009083" y="3108543"/>
                </a:cubicBezTo>
                <a:cubicBezTo>
                  <a:pt x="3846293" y="3135707"/>
                  <a:pt x="3711251" y="3073684"/>
                  <a:pt x="3590224" y="3108543"/>
                </a:cubicBezTo>
                <a:cubicBezTo>
                  <a:pt x="3469197" y="3143402"/>
                  <a:pt x="3206922" y="3090664"/>
                  <a:pt x="2932016" y="3108543"/>
                </a:cubicBezTo>
                <a:cubicBezTo>
                  <a:pt x="2657110" y="3126422"/>
                  <a:pt x="2511281" y="3076667"/>
                  <a:pt x="2273808" y="3108543"/>
                </a:cubicBezTo>
                <a:cubicBezTo>
                  <a:pt x="2036335" y="3140419"/>
                  <a:pt x="1901012" y="3083960"/>
                  <a:pt x="1795112" y="3108543"/>
                </a:cubicBezTo>
                <a:cubicBezTo>
                  <a:pt x="1689212" y="3133126"/>
                  <a:pt x="1531910" y="3103038"/>
                  <a:pt x="1376252" y="3108543"/>
                </a:cubicBezTo>
                <a:cubicBezTo>
                  <a:pt x="1220594" y="3114048"/>
                  <a:pt x="1144982" y="3097872"/>
                  <a:pt x="957393" y="3108543"/>
                </a:cubicBezTo>
                <a:cubicBezTo>
                  <a:pt x="769804" y="3119214"/>
                  <a:pt x="467195" y="3084446"/>
                  <a:pt x="0" y="3108543"/>
                </a:cubicBezTo>
                <a:cubicBezTo>
                  <a:pt x="-15062" y="2961438"/>
                  <a:pt x="32730" y="2710010"/>
                  <a:pt x="0" y="2559367"/>
                </a:cubicBezTo>
                <a:cubicBezTo>
                  <a:pt x="-32730" y="2408724"/>
                  <a:pt x="40761" y="2258317"/>
                  <a:pt x="0" y="2072362"/>
                </a:cubicBezTo>
                <a:cubicBezTo>
                  <a:pt x="-40761" y="1886408"/>
                  <a:pt x="5663" y="1856724"/>
                  <a:pt x="0" y="1647528"/>
                </a:cubicBezTo>
                <a:cubicBezTo>
                  <a:pt x="-5663" y="1438332"/>
                  <a:pt x="34391" y="1281257"/>
                  <a:pt x="0" y="1098352"/>
                </a:cubicBezTo>
                <a:cubicBezTo>
                  <a:pt x="-34391" y="915447"/>
                  <a:pt x="26930" y="828332"/>
                  <a:pt x="0" y="642432"/>
                </a:cubicBezTo>
                <a:cubicBezTo>
                  <a:pt x="-26930" y="456532"/>
                  <a:pt x="3306" y="17619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A9B8CA"/>
            </a:solidFill>
            <a:extLst>
              <a:ext uri="{C807C97D-BFC1-408E-A445-0C87EB9F89A2}">
                <ask:lineSketchStyleProps xmlns:ask="http://schemas.microsoft.com/office/drawing/2018/sketchyshapes" sd="24760425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0" i="0" dirty="0">
                <a:solidFill>
                  <a:srgbClr val="000000"/>
                </a:solidFill>
                <a:effectLst/>
                <a:latin typeface="Endeavour" pitchFamily="50" charset="0"/>
              </a:rPr>
              <a:t>Un psicólogo te ayudará a identificar y cambiar los pensamientos disfuncionales que te hacen sentir mal, te enseñará a gestionar mejor tus emociones y a eliminar los hábitos negativos, poniendo en su lugar hábitos más saludables.</a:t>
            </a:r>
            <a:endParaRPr lang="es-MX" sz="2800" dirty="0">
              <a:latin typeface="Endeavour" pitchFamily="50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D3429BA-9CFD-42F0-9C18-A829ABC43A57}"/>
              </a:ext>
            </a:extLst>
          </p:cNvPr>
          <p:cNvSpPr/>
          <p:nvPr/>
        </p:nvSpPr>
        <p:spPr>
          <a:xfrm rot="2530693">
            <a:off x="3012949" y="1537269"/>
            <a:ext cx="36067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792D1BC-11DF-4336-A1F8-BBAF507F9A23}"/>
              </a:ext>
            </a:extLst>
          </p:cNvPr>
          <p:cNvSpPr/>
          <p:nvPr/>
        </p:nvSpPr>
        <p:spPr>
          <a:xfrm rot="2530693">
            <a:off x="9040882" y="4580042"/>
            <a:ext cx="36067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0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6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09E08B3B-DB46-4C7E-859D-524800057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t="53182" r="47027" b="27943"/>
          <a:stretch/>
        </p:blipFill>
        <p:spPr bwMode="auto">
          <a:xfrm rot="1431517">
            <a:off x="214216" y="925393"/>
            <a:ext cx="1113183" cy="1294394"/>
          </a:xfrm>
          <a:prstGeom prst="ellipse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10DBC49-7E9D-442E-93E7-5B4A391FE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7" r="60107"/>
          <a:stretch/>
        </p:blipFill>
        <p:spPr bwMode="auto">
          <a:xfrm>
            <a:off x="5771584" y="5834742"/>
            <a:ext cx="1941058" cy="10232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57BEE52-6261-441B-80F3-115E42D25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5255"/>
          <a:stretch/>
        </p:blipFill>
        <p:spPr bwMode="auto">
          <a:xfrm>
            <a:off x="7712642" y="0"/>
            <a:ext cx="4479358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3"/>
            <a:extLst>
              <a:ext uri="{FF2B5EF4-FFF2-40B4-BE49-F238E27FC236}">
                <a16:creationId xmlns:a16="http://schemas.microsoft.com/office/drawing/2014/main" id="{33EF0E29-66AC-4511-AD24-8AFEDBC93913}"/>
              </a:ext>
            </a:extLst>
          </p:cNvPr>
          <p:cNvSpPr txBox="1"/>
          <p:nvPr/>
        </p:nvSpPr>
        <p:spPr>
          <a:xfrm>
            <a:off x="583096" y="1749287"/>
            <a:ext cx="6241774" cy="4247317"/>
          </a:xfrm>
          <a:custGeom>
            <a:avLst/>
            <a:gdLst>
              <a:gd name="connsiteX0" fmla="*/ 0 w 6241774"/>
              <a:gd name="connsiteY0" fmla="*/ 0 h 4247317"/>
              <a:gd name="connsiteX1" fmla="*/ 631113 w 6241774"/>
              <a:gd name="connsiteY1" fmla="*/ 0 h 4247317"/>
              <a:gd name="connsiteX2" fmla="*/ 1324643 w 6241774"/>
              <a:gd name="connsiteY2" fmla="*/ 0 h 4247317"/>
              <a:gd name="connsiteX3" fmla="*/ 1830920 w 6241774"/>
              <a:gd name="connsiteY3" fmla="*/ 0 h 4247317"/>
              <a:gd name="connsiteX4" fmla="*/ 2462033 w 6241774"/>
              <a:gd name="connsiteY4" fmla="*/ 0 h 4247317"/>
              <a:gd name="connsiteX5" fmla="*/ 3155564 w 6241774"/>
              <a:gd name="connsiteY5" fmla="*/ 0 h 4247317"/>
              <a:gd name="connsiteX6" fmla="*/ 3911512 w 6241774"/>
              <a:gd name="connsiteY6" fmla="*/ 0 h 4247317"/>
              <a:gd name="connsiteX7" fmla="*/ 4729878 w 6241774"/>
              <a:gd name="connsiteY7" fmla="*/ 0 h 4247317"/>
              <a:gd name="connsiteX8" fmla="*/ 5548244 w 6241774"/>
              <a:gd name="connsiteY8" fmla="*/ 0 h 4247317"/>
              <a:gd name="connsiteX9" fmla="*/ 6241774 w 6241774"/>
              <a:gd name="connsiteY9" fmla="*/ 0 h 4247317"/>
              <a:gd name="connsiteX10" fmla="*/ 6241774 w 6241774"/>
              <a:gd name="connsiteY10" fmla="*/ 606760 h 4247317"/>
              <a:gd name="connsiteX11" fmla="*/ 6241774 w 6241774"/>
              <a:gd name="connsiteY11" fmla="*/ 1255992 h 4247317"/>
              <a:gd name="connsiteX12" fmla="*/ 6241774 w 6241774"/>
              <a:gd name="connsiteY12" fmla="*/ 1777806 h 4247317"/>
              <a:gd name="connsiteX13" fmla="*/ 6241774 w 6241774"/>
              <a:gd name="connsiteY13" fmla="*/ 2342092 h 4247317"/>
              <a:gd name="connsiteX14" fmla="*/ 6241774 w 6241774"/>
              <a:gd name="connsiteY14" fmla="*/ 3033798 h 4247317"/>
              <a:gd name="connsiteX15" fmla="*/ 6241774 w 6241774"/>
              <a:gd name="connsiteY15" fmla="*/ 3513138 h 4247317"/>
              <a:gd name="connsiteX16" fmla="*/ 6241774 w 6241774"/>
              <a:gd name="connsiteY16" fmla="*/ 4247317 h 4247317"/>
              <a:gd name="connsiteX17" fmla="*/ 5673079 w 6241774"/>
              <a:gd name="connsiteY17" fmla="*/ 4247317 h 4247317"/>
              <a:gd name="connsiteX18" fmla="*/ 4854713 w 6241774"/>
              <a:gd name="connsiteY18" fmla="*/ 4247317 h 4247317"/>
              <a:gd name="connsiteX19" fmla="*/ 4286018 w 6241774"/>
              <a:gd name="connsiteY19" fmla="*/ 4247317 h 4247317"/>
              <a:gd name="connsiteX20" fmla="*/ 3467652 w 6241774"/>
              <a:gd name="connsiteY20" fmla="*/ 4247317 h 4247317"/>
              <a:gd name="connsiteX21" fmla="*/ 2711704 w 6241774"/>
              <a:gd name="connsiteY21" fmla="*/ 4247317 h 4247317"/>
              <a:gd name="connsiteX22" fmla="*/ 1893338 w 6241774"/>
              <a:gd name="connsiteY22" fmla="*/ 4247317 h 4247317"/>
              <a:gd name="connsiteX23" fmla="*/ 1262225 w 6241774"/>
              <a:gd name="connsiteY23" fmla="*/ 4247317 h 4247317"/>
              <a:gd name="connsiteX24" fmla="*/ 755948 w 6241774"/>
              <a:gd name="connsiteY24" fmla="*/ 4247317 h 4247317"/>
              <a:gd name="connsiteX25" fmla="*/ 0 w 6241774"/>
              <a:gd name="connsiteY25" fmla="*/ 4247317 h 4247317"/>
              <a:gd name="connsiteX26" fmla="*/ 0 w 6241774"/>
              <a:gd name="connsiteY26" fmla="*/ 3598084 h 4247317"/>
              <a:gd name="connsiteX27" fmla="*/ 0 w 6241774"/>
              <a:gd name="connsiteY27" fmla="*/ 2991325 h 4247317"/>
              <a:gd name="connsiteX28" fmla="*/ 0 w 6241774"/>
              <a:gd name="connsiteY28" fmla="*/ 2299619 h 4247317"/>
              <a:gd name="connsiteX29" fmla="*/ 0 w 6241774"/>
              <a:gd name="connsiteY29" fmla="*/ 1777806 h 4247317"/>
              <a:gd name="connsiteX30" fmla="*/ 0 w 6241774"/>
              <a:gd name="connsiteY30" fmla="*/ 1213519 h 4247317"/>
              <a:gd name="connsiteX31" fmla="*/ 0 w 6241774"/>
              <a:gd name="connsiteY31" fmla="*/ 521813 h 4247317"/>
              <a:gd name="connsiteX32" fmla="*/ 0 w 6241774"/>
              <a:gd name="connsiteY32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41774" h="4247317" extrusionOk="0">
                <a:moveTo>
                  <a:pt x="0" y="0"/>
                </a:moveTo>
                <a:cubicBezTo>
                  <a:pt x="248506" y="-12169"/>
                  <a:pt x="398113" y="11469"/>
                  <a:pt x="631113" y="0"/>
                </a:cubicBezTo>
                <a:cubicBezTo>
                  <a:pt x="864113" y="-11469"/>
                  <a:pt x="1070739" y="34370"/>
                  <a:pt x="1324643" y="0"/>
                </a:cubicBezTo>
                <a:cubicBezTo>
                  <a:pt x="1578547" y="-34370"/>
                  <a:pt x="1584529" y="20777"/>
                  <a:pt x="1830920" y="0"/>
                </a:cubicBezTo>
                <a:cubicBezTo>
                  <a:pt x="2077311" y="-20777"/>
                  <a:pt x="2266826" y="-22582"/>
                  <a:pt x="2462033" y="0"/>
                </a:cubicBezTo>
                <a:cubicBezTo>
                  <a:pt x="2657240" y="22582"/>
                  <a:pt x="2830336" y="-20685"/>
                  <a:pt x="3155564" y="0"/>
                </a:cubicBezTo>
                <a:cubicBezTo>
                  <a:pt x="3480792" y="20685"/>
                  <a:pt x="3634619" y="16959"/>
                  <a:pt x="3911512" y="0"/>
                </a:cubicBezTo>
                <a:cubicBezTo>
                  <a:pt x="4188405" y="-16959"/>
                  <a:pt x="4395840" y="17554"/>
                  <a:pt x="4729878" y="0"/>
                </a:cubicBezTo>
                <a:cubicBezTo>
                  <a:pt x="5063916" y="-17554"/>
                  <a:pt x="5301010" y="21692"/>
                  <a:pt x="5548244" y="0"/>
                </a:cubicBezTo>
                <a:cubicBezTo>
                  <a:pt x="5795478" y="-21692"/>
                  <a:pt x="5924284" y="-33673"/>
                  <a:pt x="6241774" y="0"/>
                </a:cubicBezTo>
                <a:cubicBezTo>
                  <a:pt x="6232496" y="163491"/>
                  <a:pt x="6252043" y="479701"/>
                  <a:pt x="6241774" y="606760"/>
                </a:cubicBezTo>
                <a:cubicBezTo>
                  <a:pt x="6231505" y="733819"/>
                  <a:pt x="6264231" y="1014349"/>
                  <a:pt x="6241774" y="1255992"/>
                </a:cubicBezTo>
                <a:cubicBezTo>
                  <a:pt x="6219317" y="1497635"/>
                  <a:pt x="6254416" y="1634314"/>
                  <a:pt x="6241774" y="1777806"/>
                </a:cubicBezTo>
                <a:cubicBezTo>
                  <a:pt x="6229132" y="1921298"/>
                  <a:pt x="6260187" y="2209027"/>
                  <a:pt x="6241774" y="2342092"/>
                </a:cubicBezTo>
                <a:cubicBezTo>
                  <a:pt x="6223361" y="2475157"/>
                  <a:pt x="6272013" y="2855773"/>
                  <a:pt x="6241774" y="3033798"/>
                </a:cubicBezTo>
                <a:cubicBezTo>
                  <a:pt x="6211535" y="3211823"/>
                  <a:pt x="6227178" y="3374003"/>
                  <a:pt x="6241774" y="3513138"/>
                </a:cubicBezTo>
                <a:cubicBezTo>
                  <a:pt x="6256370" y="3652273"/>
                  <a:pt x="6259203" y="4026906"/>
                  <a:pt x="6241774" y="4247317"/>
                </a:cubicBezTo>
                <a:cubicBezTo>
                  <a:pt x="6098079" y="4260813"/>
                  <a:pt x="5815265" y="4272809"/>
                  <a:pt x="5673079" y="4247317"/>
                </a:cubicBezTo>
                <a:cubicBezTo>
                  <a:pt x="5530893" y="4221825"/>
                  <a:pt x="5141218" y="4287559"/>
                  <a:pt x="4854713" y="4247317"/>
                </a:cubicBezTo>
                <a:cubicBezTo>
                  <a:pt x="4568208" y="4207075"/>
                  <a:pt x="4557464" y="4240780"/>
                  <a:pt x="4286018" y="4247317"/>
                </a:cubicBezTo>
                <a:cubicBezTo>
                  <a:pt x="4014572" y="4253854"/>
                  <a:pt x="3811818" y="4259105"/>
                  <a:pt x="3467652" y="4247317"/>
                </a:cubicBezTo>
                <a:cubicBezTo>
                  <a:pt x="3123486" y="4235529"/>
                  <a:pt x="3042137" y="4239652"/>
                  <a:pt x="2711704" y="4247317"/>
                </a:cubicBezTo>
                <a:cubicBezTo>
                  <a:pt x="2381271" y="4254982"/>
                  <a:pt x="2212242" y="4231008"/>
                  <a:pt x="1893338" y="4247317"/>
                </a:cubicBezTo>
                <a:cubicBezTo>
                  <a:pt x="1574434" y="4263626"/>
                  <a:pt x="1481995" y="4255322"/>
                  <a:pt x="1262225" y="4247317"/>
                </a:cubicBezTo>
                <a:cubicBezTo>
                  <a:pt x="1042455" y="4239312"/>
                  <a:pt x="977864" y="4227064"/>
                  <a:pt x="755948" y="4247317"/>
                </a:cubicBezTo>
                <a:cubicBezTo>
                  <a:pt x="534032" y="4267570"/>
                  <a:pt x="309371" y="4247230"/>
                  <a:pt x="0" y="4247317"/>
                </a:cubicBezTo>
                <a:cubicBezTo>
                  <a:pt x="-28933" y="4066084"/>
                  <a:pt x="-804" y="3882896"/>
                  <a:pt x="0" y="3598084"/>
                </a:cubicBezTo>
                <a:cubicBezTo>
                  <a:pt x="804" y="3313272"/>
                  <a:pt x="26281" y="3139160"/>
                  <a:pt x="0" y="2991325"/>
                </a:cubicBezTo>
                <a:cubicBezTo>
                  <a:pt x="-26281" y="2843490"/>
                  <a:pt x="-21538" y="2594564"/>
                  <a:pt x="0" y="2299619"/>
                </a:cubicBezTo>
                <a:cubicBezTo>
                  <a:pt x="21538" y="2004674"/>
                  <a:pt x="-11467" y="1944852"/>
                  <a:pt x="0" y="1777806"/>
                </a:cubicBezTo>
                <a:cubicBezTo>
                  <a:pt x="11467" y="1610760"/>
                  <a:pt x="16238" y="1474150"/>
                  <a:pt x="0" y="1213519"/>
                </a:cubicBezTo>
                <a:cubicBezTo>
                  <a:pt x="-16238" y="952888"/>
                  <a:pt x="-27770" y="839334"/>
                  <a:pt x="0" y="521813"/>
                </a:cubicBezTo>
                <a:cubicBezTo>
                  <a:pt x="27770" y="204292"/>
                  <a:pt x="-11501" y="215399"/>
                  <a:pt x="0" y="0"/>
                </a:cubicBezTo>
                <a:close/>
              </a:path>
            </a:pathLst>
          </a:custGeom>
          <a:noFill/>
          <a:ln w="19050">
            <a:solidFill>
              <a:srgbClr val="EB9C98"/>
            </a:solidFill>
            <a:extLst>
              <a:ext uri="{C807C97D-BFC1-408E-A445-0C87EB9F89A2}">
                <ask:lineSketchStyleProps xmlns:ask="http://schemas.microsoft.com/office/drawing/2018/sketchyshapes" sd="34142972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Por eso, los psicofármacos no son una solución definitiva sino tan solo un parche en una herida que continuará sangrando.</a:t>
            </a:r>
          </a:p>
          <a:p>
            <a:pPr algn="ctr"/>
            <a:r>
              <a:rPr lang="es-ES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 contrario, la psicoterapia te ofrece herramientas útiles que no solo te permitirán resolver los problemas actuales sino también los que puedan aparecer en el futuro.</a:t>
            </a:r>
            <a:endParaRPr lang="es-ES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La psicoterapia está orientada a desarrollar habilidades que te permita lidiar con el día a día, reconociendo en primer lugar tus emociones y creencias erróneas y, en segundo lugar, reflexionando sobre ellas y cambiándolas.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Y es que la Psicología no solo tiene un carácter curativo sino también preventivo.</a:t>
            </a:r>
          </a:p>
          <a:p>
            <a:endParaRPr lang="es-MX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474DB3-8138-4813-B3EF-A49F3BEFB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7" r="62388"/>
          <a:stretch/>
        </p:blipFill>
        <p:spPr bwMode="auto">
          <a:xfrm>
            <a:off x="3941539" y="6103256"/>
            <a:ext cx="1830045" cy="7547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2EAF796-8553-4D0F-A6A7-DFD713CA6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7" r="60107"/>
          <a:stretch/>
        </p:blipFill>
        <p:spPr bwMode="auto">
          <a:xfrm>
            <a:off x="2538301" y="6226628"/>
            <a:ext cx="1941058" cy="63137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B5C5567-1D0A-46D1-B21C-259A2B2C7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7" r="60107"/>
          <a:stretch/>
        </p:blipFill>
        <p:spPr bwMode="auto">
          <a:xfrm>
            <a:off x="921660" y="6350000"/>
            <a:ext cx="1941058" cy="50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8BD1B68-67F7-4665-830B-C1E908508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7" r="60107"/>
          <a:stretch/>
        </p:blipFill>
        <p:spPr bwMode="auto">
          <a:xfrm>
            <a:off x="0" y="6473370"/>
            <a:ext cx="1338326" cy="3846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8F7F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BCCD334-31E8-410A-B52E-A72C64AACF1F}"/>
              </a:ext>
            </a:extLst>
          </p:cNvPr>
          <p:cNvSpPr txBox="1"/>
          <p:nvPr/>
        </p:nvSpPr>
        <p:spPr>
          <a:xfrm>
            <a:off x="304800" y="333829"/>
            <a:ext cx="7407842" cy="1200329"/>
          </a:xfrm>
          <a:custGeom>
            <a:avLst/>
            <a:gdLst>
              <a:gd name="connsiteX0" fmla="*/ 0 w 7407842"/>
              <a:gd name="connsiteY0" fmla="*/ 0 h 1200329"/>
              <a:gd name="connsiteX1" fmla="*/ 747519 w 7407842"/>
              <a:gd name="connsiteY1" fmla="*/ 0 h 1200329"/>
              <a:gd name="connsiteX2" fmla="*/ 1272802 w 7407842"/>
              <a:gd name="connsiteY2" fmla="*/ 0 h 1200329"/>
              <a:gd name="connsiteX3" fmla="*/ 1872164 w 7407842"/>
              <a:gd name="connsiteY3" fmla="*/ 0 h 1200329"/>
              <a:gd name="connsiteX4" fmla="*/ 2471525 w 7407842"/>
              <a:gd name="connsiteY4" fmla="*/ 0 h 1200329"/>
              <a:gd name="connsiteX5" fmla="*/ 3293122 w 7407842"/>
              <a:gd name="connsiteY5" fmla="*/ 0 h 1200329"/>
              <a:gd name="connsiteX6" fmla="*/ 3966563 w 7407842"/>
              <a:gd name="connsiteY6" fmla="*/ 0 h 1200329"/>
              <a:gd name="connsiteX7" fmla="*/ 4565924 w 7407842"/>
              <a:gd name="connsiteY7" fmla="*/ 0 h 1200329"/>
              <a:gd name="connsiteX8" fmla="*/ 5017129 w 7407842"/>
              <a:gd name="connsiteY8" fmla="*/ 0 h 1200329"/>
              <a:gd name="connsiteX9" fmla="*/ 5838726 w 7407842"/>
              <a:gd name="connsiteY9" fmla="*/ 0 h 1200329"/>
              <a:gd name="connsiteX10" fmla="*/ 6586245 w 7407842"/>
              <a:gd name="connsiteY10" fmla="*/ 0 h 1200329"/>
              <a:gd name="connsiteX11" fmla="*/ 7407842 w 7407842"/>
              <a:gd name="connsiteY11" fmla="*/ 0 h 1200329"/>
              <a:gd name="connsiteX12" fmla="*/ 7407842 w 7407842"/>
              <a:gd name="connsiteY12" fmla="*/ 576158 h 1200329"/>
              <a:gd name="connsiteX13" fmla="*/ 7407842 w 7407842"/>
              <a:gd name="connsiteY13" fmla="*/ 1200329 h 1200329"/>
              <a:gd name="connsiteX14" fmla="*/ 6808480 w 7407842"/>
              <a:gd name="connsiteY14" fmla="*/ 1200329 h 1200329"/>
              <a:gd name="connsiteX15" fmla="*/ 6283197 w 7407842"/>
              <a:gd name="connsiteY15" fmla="*/ 1200329 h 1200329"/>
              <a:gd name="connsiteX16" fmla="*/ 5683835 w 7407842"/>
              <a:gd name="connsiteY16" fmla="*/ 1200329 h 1200329"/>
              <a:gd name="connsiteX17" fmla="*/ 5232630 w 7407842"/>
              <a:gd name="connsiteY17" fmla="*/ 1200329 h 1200329"/>
              <a:gd name="connsiteX18" fmla="*/ 4707347 w 7407842"/>
              <a:gd name="connsiteY18" fmla="*/ 1200329 h 1200329"/>
              <a:gd name="connsiteX19" fmla="*/ 3959828 w 7407842"/>
              <a:gd name="connsiteY19" fmla="*/ 1200329 h 1200329"/>
              <a:gd name="connsiteX20" fmla="*/ 3286388 w 7407842"/>
              <a:gd name="connsiteY20" fmla="*/ 1200329 h 1200329"/>
              <a:gd name="connsiteX21" fmla="*/ 2464791 w 7407842"/>
              <a:gd name="connsiteY21" fmla="*/ 1200329 h 1200329"/>
              <a:gd name="connsiteX22" fmla="*/ 1717272 w 7407842"/>
              <a:gd name="connsiteY22" fmla="*/ 1200329 h 1200329"/>
              <a:gd name="connsiteX23" fmla="*/ 1266068 w 7407842"/>
              <a:gd name="connsiteY23" fmla="*/ 1200329 h 1200329"/>
              <a:gd name="connsiteX24" fmla="*/ 740784 w 7407842"/>
              <a:gd name="connsiteY24" fmla="*/ 1200329 h 1200329"/>
              <a:gd name="connsiteX25" fmla="*/ 0 w 7407842"/>
              <a:gd name="connsiteY25" fmla="*/ 1200329 h 1200329"/>
              <a:gd name="connsiteX26" fmla="*/ 0 w 7407842"/>
              <a:gd name="connsiteY26" fmla="*/ 588161 h 1200329"/>
              <a:gd name="connsiteX27" fmla="*/ 0 w 7407842"/>
              <a:gd name="connsiteY27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07842" h="1200329" extrusionOk="0">
                <a:moveTo>
                  <a:pt x="0" y="0"/>
                </a:moveTo>
                <a:cubicBezTo>
                  <a:pt x="360894" y="9705"/>
                  <a:pt x="438164" y="-6441"/>
                  <a:pt x="747519" y="0"/>
                </a:cubicBezTo>
                <a:cubicBezTo>
                  <a:pt x="1056874" y="6441"/>
                  <a:pt x="1063459" y="2428"/>
                  <a:pt x="1272802" y="0"/>
                </a:cubicBezTo>
                <a:cubicBezTo>
                  <a:pt x="1482145" y="-2428"/>
                  <a:pt x="1629792" y="27673"/>
                  <a:pt x="1872164" y="0"/>
                </a:cubicBezTo>
                <a:cubicBezTo>
                  <a:pt x="2114536" y="-27673"/>
                  <a:pt x="2310926" y="3931"/>
                  <a:pt x="2471525" y="0"/>
                </a:cubicBezTo>
                <a:cubicBezTo>
                  <a:pt x="2632124" y="-3931"/>
                  <a:pt x="3024253" y="-17971"/>
                  <a:pt x="3293122" y="0"/>
                </a:cubicBezTo>
                <a:cubicBezTo>
                  <a:pt x="3561991" y="17971"/>
                  <a:pt x="3743632" y="-10434"/>
                  <a:pt x="3966563" y="0"/>
                </a:cubicBezTo>
                <a:cubicBezTo>
                  <a:pt x="4189494" y="10434"/>
                  <a:pt x="4318171" y="10070"/>
                  <a:pt x="4565924" y="0"/>
                </a:cubicBezTo>
                <a:cubicBezTo>
                  <a:pt x="4813677" y="-10070"/>
                  <a:pt x="4838070" y="15963"/>
                  <a:pt x="5017129" y="0"/>
                </a:cubicBezTo>
                <a:cubicBezTo>
                  <a:pt x="5196189" y="-15963"/>
                  <a:pt x="5488703" y="5308"/>
                  <a:pt x="5838726" y="0"/>
                </a:cubicBezTo>
                <a:cubicBezTo>
                  <a:pt x="6188749" y="-5308"/>
                  <a:pt x="6219120" y="22453"/>
                  <a:pt x="6586245" y="0"/>
                </a:cubicBezTo>
                <a:cubicBezTo>
                  <a:pt x="6953370" y="-22453"/>
                  <a:pt x="7046743" y="23929"/>
                  <a:pt x="7407842" y="0"/>
                </a:cubicBezTo>
                <a:cubicBezTo>
                  <a:pt x="7395952" y="151678"/>
                  <a:pt x="7426051" y="320588"/>
                  <a:pt x="7407842" y="576158"/>
                </a:cubicBezTo>
                <a:cubicBezTo>
                  <a:pt x="7389633" y="831728"/>
                  <a:pt x="7394947" y="1057905"/>
                  <a:pt x="7407842" y="1200329"/>
                </a:cubicBezTo>
                <a:cubicBezTo>
                  <a:pt x="7117531" y="1207983"/>
                  <a:pt x="7105652" y="1180107"/>
                  <a:pt x="6808480" y="1200329"/>
                </a:cubicBezTo>
                <a:cubicBezTo>
                  <a:pt x="6511308" y="1220551"/>
                  <a:pt x="6408436" y="1201575"/>
                  <a:pt x="6283197" y="1200329"/>
                </a:cubicBezTo>
                <a:cubicBezTo>
                  <a:pt x="6157958" y="1199083"/>
                  <a:pt x="5972008" y="1170989"/>
                  <a:pt x="5683835" y="1200329"/>
                </a:cubicBezTo>
                <a:cubicBezTo>
                  <a:pt x="5395662" y="1229669"/>
                  <a:pt x="5336555" y="1178051"/>
                  <a:pt x="5232630" y="1200329"/>
                </a:cubicBezTo>
                <a:cubicBezTo>
                  <a:pt x="5128705" y="1222607"/>
                  <a:pt x="4829222" y="1196875"/>
                  <a:pt x="4707347" y="1200329"/>
                </a:cubicBezTo>
                <a:cubicBezTo>
                  <a:pt x="4585472" y="1203783"/>
                  <a:pt x="4124241" y="1233909"/>
                  <a:pt x="3959828" y="1200329"/>
                </a:cubicBezTo>
                <a:cubicBezTo>
                  <a:pt x="3795415" y="1166749"/>
                  <a:pt x="3565139" y="1178598"/>
                  <a:pt x="3286388" y="1200329"/>
                </a:cubicBezTo>
                <a:cubicBezTo>
                  <a:pt x="3007637" y="1222060"/>
                  <a:pt x="2688748" y="1239337"/>
                  <a:pt x="2464791" y="1200329"/>
                </a:cubicBezTo>
                <a:cubicBezTo>
                  <a:pt x="2240834" y="1161321"/>
                  <a:pt x="1905506" y="1226567"/>
                  <a:pt x="1717272" y="1200329"/>
                </a:cubicBezTo>
                <a:cubicBezTo>
                  <a:pt x="1529038" y="1174091"/>
                  <a:pt x="1381342" y="1221840"/>
                  <a:pt x="1266068" y="1200329"/>
                </a:cubicBezTo>
                <a:cubicBezTo>
                  <a:pt x="1150794" y="1178818"/>
                  <a:pt x="979447" y="1200456"/>
                  <a:pt x="740784" y="1200329"/>
                </a:cubicBezTo>
                <a:cubicBezTo>
                  <a:pt x="502121" y="1200202"/>
                  <a:pt x="277875" y="1193297"/>
                  <a:pt x="0" y="1200329"/>
                </a:cubicBezTo>
                <a:cubicBezTo>
                  <a:pt x="-17540" y="983750"/>
                  <a:pt x="-24259" y="887133"/>
                  <a:pt x="0" y="588161"/>
                </a:cubicBezTo>
                <a:cubicBezTo>
                  <a:pt x="24259" y="289189"/>
                  <a:pt x="19549" y="152056"/>
                  <a:pt x="0" y="0"/>
                </a:cubicBezTo>
                <a:close/>
              </a:path>
            </a:pathLst>
          </a:custGeom>
          <a:noFill/>
          <a:ln>
            <a:solidFill>
              <a:srgbClr val="C3BEBA"/>
            </a:solidFill>
            <a:extLst>
              <a:ext uri="{C807C97D-BFC1-408E-A445-0C87EB9F89A2}">
                <ask:lineSketchStyleProps xmlns:ask="http://schemas.microsoft.com/office/drawing/2018/sketchyshapes" sd="105100613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36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B9C98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ndeavour" pitchFamily="50" charset="0"/>
              </a:rPr>
              <a:t>Desarrollar habilidades de 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7917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464</Words>
  <Application>Microsoft Office PowerPoint</Application>
  <PresentationFormat>Panorámica</PresentationFormat>
  <Paragraphs>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Endeavour</vt:lpstr>
      <vt:lpstr>Meitha</vt:lpstr>
      <vt:lpstr>Palatino Linotype</vt:lpstr>
      <vt:lpstr>Raleway</vt:lpstr>
      <vt:lpstr>Script MT Bold</vt:lpstr>
      <vt:lpstr>Tempus Sans ITC</vt:lpstr>
      <vt:lpstr>you are my everythink display f</vt:lpstr>
      <vt:lpstr>Tema de Office</vt:lpstr>
      <vt:lpstr>Presentación de PowerPoint</vt:lpstr>
      <vt:lpstr>Tener un espacio solo para ti.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Guevara</dc:creator>
  <cp:lastModifiedBy>Natalia Guevara</cp:lastModifiedBy>
  <cp:revision>17</cp:revision>
  <dcterms:created xsi:type="dcterms:W3CDTF">2021-05-13T17:40:49Z</dcterms:created>
  <dcterms:modified xsi:type="dcterms:W3CDTF">2021-05-25T19:38:07Z</dcterms:modified>
</cp:coreProperties>
</file>