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36E"/>
    <a:srgbClr val="B31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9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7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81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72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63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42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2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723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44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450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5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7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27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7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1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732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2492D2B-A270-4A56-B8F7-E96F92E2D54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C5B20D6-6C70-4AC1-A890-483CAA7E01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7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hyperlink" Target="https://docentecoahuila-my.sharepoint.com/:b:/g/personal/arianajazmin_morales_s9702_alumnocoahuila_gob_mx/EV8WkRMyLZZEur6JXBg0W3EBHeQONoy3pSz1PQLVtt4N4g?e=qPawCY" TargetMode="External"/><Relationship Id="rId5" Type="http://schemas.openxmlformats.org/officeDocument/2006/relationships/slide" Target="slide6.xml"/><Relationship Id="rId10" Type="http://schemas.openxmlformats.org/officeDocument/2006/relationships/hyperlink" Target="https://www.youtube.com/watch?v=LBh5WREe9QU" TargetMode="Externa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84833" y="204187"/>
            <a:ext cx="844494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 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33623" y="2699127"/>
            <a:ext cx="674736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MX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“Hipervínculo”</a:t>
            </a:r>
            <a:endParaRPr kumimoji="0" lang="es-ES" altLang="es-MX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Asignatura: 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Computaci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Titular: 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Mario Alejandro Guti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rrez Hernández 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buClrTx/>
            </a:pP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</a:t>
            </a:r>
            <a:r>
              <a:rPr lang="es-ES" altLang="es-MX" sz="2800" dirty="0" smtClean="0">
                <a:solidFill>
                  <a:schemeClr val="accent2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altLang="es-MX" sz="2800" dirty="0" smtClean="0">
                <a:solidFill>
                  <a:schemeClr val="accent2"/>
                </a:solidFill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Ariana Jazmín Morales Saucedo</a:t>
            </a:r>
          </a:p>
          <a:p>
            <a:pPr lvl="0" algn="ctr">
              <a:buClrTx/>
            </a:pP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venir Next LT Pr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Semestre: 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º</a:t>
            </a: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Secci</a:t>
            </a: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s-ES" altLang="es-MX" sz="24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ES" altLang="es-MX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4" name="Imagen 3" descr="Una señal con letras y números&#10;&#10;Descripción generada automáticamente con confianza baj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47" y="1375484"/>
            <a:ext cx="1963311" cy="13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En conclusión este tema fue muy interesante y de muy buen agrado ya que así pudimos o aprendimos que es lo que debes de consumir todos los días de la semana y a calcular el consumo de nuestras calorías y así mantenernos en un consumo adecuado de estas y a no malpasarnos, o sobrepasarnos de el consumo de estas. </a:t>
            </a:r>
            <a:endParaRPr lang="es-MX" dirty="0"/>
          </a:p>
        </p:txBody>
      </p:sp>
      <p:pic>
        <p:nvPicPr>
          <p:cNvPr id="4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Menú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650087" y="1988540"/>
            <a:ext cx="1097953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action="ppaction://hlinksldjump"/>
              </a:rPr>
              <a:t>Introducción</a:t>
            </a:r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…………………………………………………………………………..3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¿Qué son las calorías?</a:t>
            </a:r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.......................................................................................4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/>
              </a:rPr>
              <a:t>¿Para qué sirven las calorías?</a:t>
            </a:r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..........................................................................5</a:t>
            </a:r>
          </a:p>
          <a:p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 action="ppaction://hlinksldjump"/>
              </a:rPr>
              <a:t>¿Cuáles son los alimentos con mas calorías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5" action="ppaction://hlinksldjump"/>
              </a:rPr>
              <a:t>?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................................................6</a:t>
            </a:r>
          </a:p>
          <a:p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 action="ppaction://hlinksldjump"/>
              </a:rPr>
              <a:t>¿Cuáles son los alimentos con los que no consumes calorías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 action="ppaction://hlinksldjump"/>
              </a:rPr>
              <a:t>?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...................7</a:t>
            </a:r>
          </a:p>
          <a:p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 action="ppaction://hlinksldjump"/>
              </a:rPr>
              <a:t>¿Cuántas calorías debes consumir por 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 action="ppaction://hlinksldjump"/>
              </a:rPr>
              <a:t>día?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..................................................8</a:t>
            </a:r>
          </a:p>
          <a:p>
            <a:r>
              <a:rPr lang="es-MX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 action="ppaction://hlinksldjump"/>
              </a:rPr>
              <a:t>¿Para que sirve hacer la 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 action="ppaction://hlinksldjump"/>
              </a:rPr>
              <a:t>dieta?</a:t>
            </a: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.......................................................................9</a:t>
            </a:r>
          </a:p>
          <a:p>
            <a:r>
              <a:rPr lang="es-MX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 action="ppaction://hlinksldjump"/>
              </a:rPr>
              <a:t>Conclusiones</a:t>
            </a:r>
            <a:r>
              <a:rPr lang="es-MX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….................................................................................................10</a:t>
            </a:r>
          </a:p>
          <a:p>
            <a:endParaRPr lang="es-MX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0"/>
              </a:rPr>
              <a:t>Video </a:t>
            </a:r>
            <a:endParaRPr lang="es-MX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s-MX" sz="2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MX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11"/>
              </a:rPr>
              <a:t>Actividad</a:t>
            </a:r>
            <a:endParaRPr lang="es-E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9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0056" y="2555211"/>
            <a:ext cx="4620176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232" y="3602037"/>
            <a:ext cx="9144000" cy="1655762"/>
          </a:xfrm>
        </p:spPr>
        <p:txBody>
          <a:bodyPr>
            <a:normAutofit/>
          </a:bodyPr>
          <a:lstStyle/>
          <a:p>
            <a:r>
              <a:rPr lang="es-MX" dirty="0" smtClean="0"/>
              <a:t>En este tema desarrollaremos una investigación sobre la cantidad de proteínas, carbohidratos, lípidos y calorías que se requieren para mantener una dieta balanceada, para mantener tu peso adecuado conforme a tu edad y sexo</a:t>
            </a:r>
            <a:r>
              <a:rPr lang="es-MX" dirty="0"/>
              <a:t> </a:t>
            </a:r>
            <a:r>
              <a:rPr lang="es-MX" dirty="0" smtClean="0"/>
              <a:t>y que así no te pases de lo que realmente necesitas. </a:t>
            </a:r>
            <a:endParaRPr lang="es-MX" dirty="0"/>
          </a:p>
        </p:txBody>
      </p:sp>
      <p:pic>
        <p:nvPicPr>
          <p:cNvPr id="5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92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¿Qué son las calorías?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969939" y="2554239"/>
            <a:ext cx="9134706" cy="3782167"/>
          </a:xfrm>
        </p:spPr>
        <p:txBody>
          <a:bodyPr/>
          <a:lstStyle/>
          <a:p>
            <a:r>
              <a:rPr lang="es-MX" dirty="0" smtClean="0"/>
              <a:t>Las </a:t>
            </a:r>
            <a:r>
              <a:rPr lang="es-MX" dirty="0"/>
              <a:t>calorías son unidades de medidas para indicar la energía que nos puede brindar un alimento, cuando decimos que un alimento tiene 100 calorías, no nos referimos a su peso ni longitud, nos referimos a la cantidad de energía que nos va a aportar ese alimento a nuestro cuerpo, ya que el cuerpo necesita una cantidad de calorías diarias para hacer sus funciones y mantenerse con vida y </a:t>
            </a:r>
            <a:r>
              <a:rPr lang="es-MX" dirty="0" smtClean="0"/>
              <a:t>además </a:t>
            </a:r>
            <a:r>
              <a:rPr lang="es-MX" dirty="0"/>
              <a:t>las calorías nos dan la energía para hacer nuestras actividades diarias. De hecho todas y cada una de las funciones de las que dependen la vida requieren energía, desde caminar a soñar.</a:t>
            </a:r>
          </a:p>
        </p:txBody>
      </p:sp>
      <p:pic>
        <p:nvPicPr>
          <p:cNvPr id="5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227" y="2265521"/>
            <a:ext cx="4351025" cy="2283824"/>
          </a:xfrm>
        </p:spPr>
        <p:txBody>
          <a:bodyPr/>
          <a:lstStyle/>
          <a:p>
            <a:r>
              <a:rPr lang="es-MX" dirty="0" smtClean="0"/>
              <a:t>¿Para que sirven las calorías? 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expresar el poder energético que nos dan los alimentos a las personas. </a:t>
            </a:r>
            <a:endParaRPr lang="es-MX" dirty="0"/>
          </a:p>
        </p:txBody>
      </p:sp>
      <p:pic>
        <p:nvPicPr>
          <p:cNvPr id="5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00415" cy="945284"/>
          </a:xfrm>
        </p:spPr>
        <p:txBody>
          <a:bodyPr/>
          <a:lstStyle/>
          <a:p>
            <a:pPr algn="ctr"/>
            <a:r>
              <a:rPr lang="es-MX" dirty="0" smtClean="0"/>
              <a:t>¿Cuáles son los alimentos con mas calorías? 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Mayonesa con 831 calorías 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08711" y="2603500"/>
            <a:ext cx="4825159" cy="576262"/>
          </a:xfrm>
        </p:spPr>
        <p:txBody>
          <a:bodyPr/>
          <a:lstStyle/>
          <a:p>
            <a:r>
              <a:rPr lang="es-MX" dirty="0" smtClean="0"/>
              <a:t>Mantequilla con 750 calorías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rgbClr val="F7436E"/>
                </a:solidFill>
              </a:rPr>
              <a:t> </a:t>
            </a:r>
            <a:endParaRPr lang="es-MX" dirty="0">
              <a:solidFill>
                <a:srgbClr val="F7436E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00" y="3179763"/>
            <a:ext cx="3188813" cy="2840037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57" y="3179762"/>
            <a:ext cx="3227209" cy="2420407"/>
          </a:xfrm>
          <a:prstGeom prst="rect">
            <a:avLst/>
          </a:prstGeom>
        </p:spPr>
      </p:pic>
      <p:pic>
        <p:nvPicPr>
          <p:cNvPr id="11" name="Picture 2" descr="Icono De Casa Ilustración Del Vector Ilustración del Vector - Ilustración  de sencillo, vivo: 163830830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4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978794"/>
            <a:ext cx="2793157" cy="1916806"/>
          </a:xfrm>
        </p:spPr>
        <p:txBody>
          <a:bodyPr/>
          <a:lstStyle/>
          <a:p>
            <a:pPr algn="ctr"/>
            <a:r>
              <a:rPr lang="es-MX" dirty="0" smtClean="0"/>
              <a:t>¿Cuáles son los alimentos con los que no consumes calorías?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2793158" cy="3787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Arándanos rojos</a:t>
            </a:r>
          </a:p>
        </p:txBody>
      </p:sp>
      <p:pic>
        <p:nvPicPr>
          <p:cNvPr id="1026" name="Picture 2" descr="Resultado de imagen para imagenes de arandanos roj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08" y="356935"/>
            <a:ext cx="1765345" cy="104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para imagenes de mo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Resultado de imagen para imagenes de moras"/>
          <p:cNvSpPr>
            <a:spLocks noChangeAspect="1" noChangeArrowheads="1"/>
          </p:cNvSpPr>
          <p:nvPr/>
        </p:nvSpPr>
        <p:spPr bwMode="auto">
          <a:xfrm flipV="1">
            <a:off x="15546627" y="7934950"/>
            <a:ext cx="564658" cy="5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Resultado de imagen para imagenes de mo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17" y="1293620"/>
            <a:ext cx="1802014" cy="12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imagenes de mel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5" y="1761796"/>
            <a:ext cx="2771920" cy="16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7" y="2933281"/>
            <a:ext cx="2994889" cy="151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imagenes de ap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72" y="3758983"/>
            <a:ext cx="2816759" cy="187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imagenes de pepi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57" y="4802681"/>
            <a:ext cx="2243068" cy="1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54954" y="3383950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4954" y="3691727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Melón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54954" y="3999504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Lima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4954" y="4307281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Apio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148893" y="4611927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Pepinos</a:t>
            </a:r>
          </a:p>
        </p:txBody>
      </p:sp>
      <p:pic>
        <p:nvPicPr>
          <p:cNvPr id="18" name="Picture 2" descr="Icono De Casa Ilustración Del Vector Ilustración del Vector - Ilustración  de sencillo, vivo: 163830830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0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925" y="708815"/>
            <a:ext cx="8825658" cy="2677648"/>
          </a:xfrm>
        </p:spPr>
        <p:txBody>
          <a:bodyPr/>
          <a:lstStyle/>
          <a:p>
            <a:r>
              <a:rPr lang="es-MX" dirty="0" smtClean="0"/>
              <a:t>¿Cuántas calorías debes consumir por día?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985" y="3593205"/>
            <a:ext cx="8993597" cy="1800896"/>
          </a:xfrm>
        </p:spPr>
        <p:txBody>
          <a:bodyPr>
            <a:normAutofit/>
          </a:bodyPr>
          <a:lstStyle/>
          <a:p>
            <a:r>
              <a:rPr lang="es-MX" dirty="0" smtClean="0"/>
              <a:t>Hombres: De 19 a 30 años con vida sedentaria 2,400 calorías, si haces actividad moderada 2,600, y si estas en la categoría de atleta 2,800 a 3,000</a:t>
            </a:r>
          </a:p>
          <a:p>
            <a:r>
              <a:rPr lang="es-MX" dirty="0" smtClean="0"/>
              <a:t>Mujeres: Edades de 15 a 24 años 2.200 calorías, de 25 a 50 años 2,2000 calorías,  de 50 años para arriba 1,900 calorías </a:t>
            </a:r>
            <a:endParaRPr lang="es-MX" dirty="0"/>
          </a:p>
        </p:txBody>
      </p:sp>
      <p:pic>
        <p:nvPicPr>
          <p:cNvPr id="5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7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¿Para que sirve hacer la dieta?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9957" y="2964108"/>
            <a:ext cx="8761413" cy="2303351"/>
          </a:xfrm>
        </p:spPr>
        <p:txBody>
          <a:bodyPr>
            <a:normAutofit/>
          </a:bodyPr>
          <a:lstStyle/>
          <a:p>
            <a:r>
              <a:rPr lang="es-MX" sz="2000" dirty="0" smtClean="0"/>
              <a:t>Hacer la dieta nos sirve para saber el consumo adecuado de nuestras calorías, y que es lo que debemos comer cada día de la semana en las horas de la comida y así no sobrepasarnos tanto en un consumo adecuado y correcto de los alimentos.   </a:t>
            </a:r>
            <a:endParaRPr lang="es-MX" sz="2000" dirty="0"/>
          </a:p>
        </p:txBody>
      </p:sp>
      <p:pic>
        <p:nvPicPr>
          <p:cNvPr id="5" name="Picture 2" descr="Icono De Casa Ilustración Del Vector Ilustración del Vector - Ilustración  de sencillo, vivo: 163830830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22076" r="17403" b="18491"/>
          <a:stretch/>
        </p:blipFill>
        <p:spPr bwMode="auto">
          <a:xfrm>
            <a:off x="11551185" y="6349285"/>
            <a:ext cx="537784" cy="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</TotalTime>
  <Words>449</Words>
  <Application>Microsoft Office PowerPoint</Application>
  <PresentationFormat>Panorámica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Berlin Sans FB</vt:lpstr>
      <vt:lpstr>Calibri</vt:lpstr>
      <vt:lpstr>Century Gothic</vt:lpstr>
      <vt:lpstr>Times New Roman</vt:lpstr>
      <vt:lpstr>Wingdings 3</vt:lpstr>
      <vt:lpstr>Sala de reuniones Ion</vt:lpstr>
      <vt:lpstr>Presentación de PowerPoint</vt:lpstr>
      <vt:lpstr>Menú</vt:lpstr>
      <vt:lpstr>Presentación de PowerPoint</vt:lpstr>
      <vt:lpstr>¿Qué son las calorías? </vt:lpstr>
      <vt:lpstr>¿Para que sirven las calorías? </vt:lpstr>
      <vt:lpstr>¿Cuáles son los alimentos con mas calorías? </vt:lpstr>
      <vt:lpstr>¿Cuáles son los alimentos con los que no consumes calorías?</vt:lpstr>
      <vt:lpstr>¿Cuántas calorías debes consumir por día?</vt:lpstr>
      <vt:lpstr>¿Para que sirve hacer la dieta?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REBECA</dc:creator>
  <cp:lastModifiedBy>Ariana Saucedo</cp:lastModifiedBy>
  <cp:revision>17</cp:revision>
  <dcterms:created xsi:type="dcterms:W3CDTF">2018-10-09T20:19:55Z</dcterms:created>
  <dcterms:modified xsi:type="dcterms:W3CDTF">2021-05-26T02:29:32Z</dcterms:modified>
</cp:coreProperties>
</file>