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4FF"/>
    <a:srgbClr val="1D8D17"/>
    <a:srgbClr val="81E783"/>
    <a:srgbClr val="00EA6A"/>
    <a:srgbClr val="000099"/>
    <a:srgbClr val="5415C5"/>
    <a:srgbClr val="FFFFFF"/>
    <a:srgbClr val="FF0066"/>
    <a:srgbClr val="4430D4"/>
    <a:srgbClr val="AE2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EMMANUEL PEREZ NUNCIO" userId="9a1c9ab38a12c51a" providerId="LiveId" clId="{7FC558CE-942E-4EDE-A667-BDD187E6E592}"/>
    <pc:docChg chg="undo custSel addSld modSld">
      <pc:chgData name="JESUS EMMANUEL PEREZ NUNCIO" userId="9a1c9ab38a12c51a" providerId="LiveId" clId="{7FC558CE-942E-4EDE-A667-BDD187E6E592}" dt="2021-05-19T00:03:25.257" v="826"/>
      <pc:docMkLst>
        <pc:docMk/>
      </pc:docMkLst>
      <pc:sldChg chg="addSp delSp modSp mod">
        <pc:chgData name="JESUS EMMANUEL PEREZ NUNCIO" userId="9a1c9ab38a12c51a" providerId="LiveId" clId="{7FC558CE-942E-4EDE-A667-BDD187E6E592}" dt="2021-05-19T00:03:00.091" v="820"/>
        <pc:sldMkLst>
          <pc:docMk/>
          <pc:sldMk cId="2567428548" sldId="257"/>
        </pc:sldMkLst>
        <pc:spChg chg="add mod">
          <ac:chgData name="JESUS EMMANUEL PEREZ NUNCIO" userId="9a1c9ab38a12c51a" providerId="LiveId" clId="{7FC558CE-942E-4EDE-A667-BDD187E6E592}" dt="2021-05-19T00:03:00.091" v="820"/>
          <ac:spMkLst>
            <pc:docMk/>
            <pc:sldMk cId="2567428548" sldId="257"/>
            <ac:spMk id="8" creationId="{50361E2B-6588-46B4-B0FF-4A8D2FE2779E}"/>
          </ac:spMkLst>
        </pc:spChg>
        <pc:picChg chg="add del mod">
          <ac:chgData name="JESUS EMMANUEL PEREZ NUNCIO" userId="9a1c9ab38a12c51a" providerId="LiveId" clId="{7FC558CE-942E-4EDE-A667-BDD187E6E592}" dt="2021-05-18T23:39:29.020" v="703" actId="478"/>
          <ac:picMkLst>
            <pc:docMk/>
            <pc:sldMk cId="2567428548" sldId="257"/>
            <ac:picMk id="2050" creationId="{A31AC900-F913-464F-9BFF-16A41371CDA6}"/>
          </ac:picMkLst>
        </pc:picChg>
      </pc:sldChg>
      <pc:sldChg chg="addSp modSp">
        <pc:chgData name="JESUS EMMANUEL PEREZ NUNCIO" userId="9a1c9ab38a12c51a" providerId="LiveId" clId="{7FC558CE-942E-4EDE-A667-BDD187E6E592}" dt="2021-05-19T00:03:06.588" v="821"/>
        <pc:sldMkLst>
          <pc:docMk/>
          <pc:sldMk cId="644204473" sldId="258"/>
        </pc:sldMkLst>
        <pc:spChg chg="add mod">
          <ac:chgData name="JESUS EMMANUEL PEREZ NUNCIO" userId="9a1c9ab38a12c51a" providerId="LiveId" clId="{7FC558CE-942E-4EDE-A667-BDD187E6E592}" dt="2021-05-19T00:03:06.588" v="821"/>
          <ac:spMkLst>
            <pc:docMk/>
            <pc:sldMk cId="644204473" sldId="258"/>
            <ac:spMk id="7" creationId="{3A042A5B-FB7C-4DC2-B866-14E841DB48A2}"/>
          </ac:spMkLst>
        </pc:spChg>
      </pc:sldChg>
      <pc:sldChg chg="addSp modSp">
        <pc:chgData name="JESUS EMMANUEL PEREZ NUNCIO" userId="9a1c9ab38a12c51a" providerId="LiveId" clId="{7FC558CE-942E-4EDE-A667-BDD187E6E592}" dt="2021-05-19T00:03:10.770" v="822"/>
        <pc:sldMkLst>
          <pc:docMk/>
          <pc:sldMk cId="2451132" sldId="259"/>
        </pc:sldMkLst>
        <pc:spChg chg="add mod">
          <ac:chgData name="JESUS EMMANUEL PEREZ NUNCIO" userId="9a1c9ab38a12c51a" providerId="LiveId" clId="{7FC558CE-942E-4EDE-A667-BDD187E6E592}" dt="2021-05-19T00:03:10.770" v="822"/>
          <ac:spMkLst>
            <pc:docMk/>
            <pc:sldMk cId="2451132" sldId="259"/>
            <ac:spMk id="8" creationId="{F46AFCCF-F450-4F55-95A5-6B20289A02B0}"/>
          </ac:spMkLst>
        </pc:spChg>
      </pc:sldChg>
      <pc:sldChg chg="addSp modSp mod setBg">
        <pc:chgData name="JESUS EMMANUEL PEREZ NUNCIO" userId="9a1c9ab38a12c51a" providerId="LiveId" clId="{7FC558CE-942E-4EDE-A667-BDD187E6E592}" dt="2021-05-19T00:03:14.492" v="823"/>
        <pc:sldMkLst>
          <pc:docMk/>
          <pc:sldMk cId="3755985985" sldId="260"/>
        </pc:sldMkLst>
        <pc:spChg chg="mod">
          <ac:chgData name="JESUS EMMANUEL PEREZ NUNCIO" userId="9a1c9ab38a12c51a" providerId="LiveId" clId="{7FC558CE-942E-4EDE-A667-BDD187E6E592}" dt="2021-05-19T00:00:47.300" v="816" actId="207"/>
          <ac:spMkLst>
            <pc:docMk/>
            <pc:sldMk cId="3755985985" sldId="260"/>
            <ac:spMk id="2" creationId="{F5D1468A-FCE7-4BCA-A7EC-357ACB90132F}"/>
          </ac:spMkLst>
        </pc:spChg>
        <pc:spChg chg="mod">
          <ac:chgData name="JESUS EMMANUEL PEREZ NUNCIO" userId="9a1c9ab38a12c51a" providerId="LiveId" clId="{7FC558CE-942E-4EDE-A667-BDD187E6E592}" dt="2021-05-18T23:58:30.942" v="801" actId="1076"/>
          <ac:spMkLst>
            <pc:docMk/>
            <pc:sldMk cId="3755985985" sldId="260"/>
            <ac:spMk id="6" creationId="{558C7EE7-CEDF-491D-BD75-792EEE47920B}"/>
          </ac:spMkLst>
        </pc:spChg>
        <pc:spChg chg="add mod">
          <ac:chgData name="JESUS EMMANUEL PEREZ NUNCIO" userId="9a1c9ab38a12c51a" providerId="LiveId" clId="{7FC558CE-942E-4EDE-A667-BDD187E6E592}" dt="2021-05-19T00:03:14.492" v="823"/>
          <ac:spMkLst>
            <pc:docMk/>
            <pc:sldMk cId="3755985985" sldId="260"/>
            <ac:spMk id="7" creationId="{B22FE1F4-9662-43F5-B6F1-D1C66ABDCCA8}"/>
          </ac:spMkLst>
        </pc:spChg>
        <pc:picChg chg="mod">
          <ac:chgData name="JESUS EMMANUEL PEREZ NUNCIO" userId="9a1c9ab38a12c51a" providerId="LiveId" clId="{7FC558CE-942E-4EDE-A667-BDD187E6E592}" dt="2021-05-19T00:00:44.941" v="813" actId="14100"/>
          <ac:picMkLst>
            <pc:docMk/>
            <pc:sldMk cId="3755985985" sldId="260"/>
            <ac:picMk id="5122" creationId="{33CD0336-796D-4C4C-9DB0-E1C1E50A7973}"/>
          </ac:picMkLst>
        </pc:picChg>
      </pc:sldChg>
      <pc:sldChg chg="addSp modSp">
        <pc:chgData name="JESUS EMMANUEL PEREZ NUNCIO" userId="9a1c9ab38a12c51a" providerId="LiveId" clId="{7FC558CE-942E-4EDE-A667-BDD187E6E592}" dt="2021-05-19T00:03:17.846" v="824"/>
        <pc:sldMkLst>
          <pc:docMk/>
          <pc:sldMk cId="138445766" sldId="261"/>
        </pc:sldMkLst>
        <pc:spChg chg="add mod">
          <ac:chgData name="JESUS EMMANUEL PEREZ NUNCIO" userId="9a1c9ab38a12c51a" providerId="LiveId" clId="{7FC558CE-942E-4EDE-A667-BDD187E6E592}" dt="2021-05-19T00:03:17.846" v="824"/>
          <ac:spMkLst>
            <pc:docMk/>
            <pc:sldMk cId="138445766" sldId="261"/>
            <ac:spMk id="6" creationId="{7DAA4FD6-49B6-4F9C-BAE4-EF69C412EE5A}"/>
          </ac:spMkLst>
        </pc:spChg>
      </pc:sldChg>
      <pc:sldChg chg="addSp modSp mod">
        <pc:chgData name="JESUS EMMANUEL PEREZ NUNCIO" userId="9a1c9ab38a12c51a" providerId="LiveId" clId="{7FC558CE-942E-4EDE-A667-BDD187E6E592}" dt="2021-05-19T00:03:21.194" v="825"/>
        <pc:sldMkLst>
          <pc:docMk/>
          <pc:sldMk cId="2687292639" sldId="262"/>
        </pc:sldMkLst>
        <pc:spChg chg="mod">
          <ac:chgData name="JESUS EMMANUEL PEREZ NUNCIO" userId="9a1c9ab38a12c51a" providerId="LiveId" clId="{7FC558CE-942E-4EDE-A667-BDD187E6E592}" dt="2021-05-18T23:59:31.506" v="805" actId="1076"/>
          <ac:spMkLst>
            <pc:docMk/>
            <pc:sldMk cId="2687292639" sldId="262"/>
            <ac:spMk id="5" creationId="{A7AE41FC-5A82-489E-81B1-D3A8AD339B91}"/>
          </ac:spMkLst>
        </pc:spChg>
        <pc:spChg chg="add mod">
          <ac:chgData name="JESUS EMMANUEL PEREZ NUNCIO" userId="9a1c9ab38a12c51a" providerId="LiveId" clId="{7FC558CE-942E-4EDE-A667-BDD187E6E592}" dt="2021-05-19T00:03:21.194" v="825"/>
          <ac:spMkLst>
            <pc:docMk/>
            <pc:sldMk cId="2687292639" sldId="262"/>
            <ac:spMk id="6" creationId="{B3D2D846-19A7-4014-8BF5-83A1341E7148}"/>
          </ac:spMkLst>
        </pc:spChg>
        <pc:picChg chg="mod">
          <ac:chgData name="JESUS EMMANUEL PEREZ NUNCIO" userId="9a1c9ab38a12c51a" providerId="LiveId" clId="{7FC558CE-942E-4EDE-A667-BDD187E6E592}" dt="2021-05-18T23:59:34.535" v="806" actId="1076"/>
          <ac:picMkLst>
            <pc:docMk/>
            <pc:sldMk cId="2687292639" sldId="262"/>
            <ac:picMk id="7170" creationId="{65A26374-68D6-4CCC-9CB3-4015D2F75045}"/>
          </ac:picMkLst>
        </pc:picChg>
      </pc:sldChg>
      <pc:sldChg chg="addSp modSp">
        <pc:chgData name="JESUS EMMANUEL PEREZ NUNCIO" userId="9a1c9ab38a12c51a" providerId="LiveId" clId="{7FC558CE-942E-4EDE-A667-BDD187E6E592}" dt="2021-05-19T00:03:25.257" v="826"/>
        <pc:sldMkLst>
          <pc:docMk/>
          <pc:sldMk cId="1109858322" sldId="263"/>
        </pc:sldMkLst>
        <pc:spChg chg="add mod">
          <ac:chgData name="JESUS EMMANUEL PEREZ NUNCIO" userId="9a1c9ab38a12c51a" providerId="LiveId" clId="{7FC558CE-942E-4EDE-A667-BDD187E6E592}" dt="2021-05-19T00:03:25.257" v="826"/>
          <ac:spMkLst>
            <pc:docMk/>
            <pc:sldMk cId="1109858322" sldId="263"/>
            <ac:spMk id="6" creationId="{4CF3D45A-CC94-4BDE-B0D0-1A2C7B0EFEDA}"/>
          </ac:spMkLst>
        </pc:spChg>
      </pc:sldChg>
      <pc:sldChg chg="addSp delSp modSp new mod setBg">
        <pc:chgData name="JESUS EMMANUEL PEREZ NUNCIO" userId="9a1c9ab38a12c51a" providerId="LiveId" clId="{7FC558CE-942E-4EDE-A667-BDD187E6E592}" dt="2021-05-18T23:54:59.363" v="786" actId="1076"/>
        <pc:sldMkLst>
          <pc:docMk/>
          <pc:sldMk cId="1217500756" sldId="264"/>
        </pc:sldMkLst>
        <pc:spChg chg="add del mod">
          <ac:chgData name="JESUS EMMANUEL PEREZ NUNCIO" userId="9a1c9ab38a12c51a" providerId="LiveId" clId="{7FC558CE-942E-4EDE-A667-BDD187E6E592}" dt="2021-05-18T23:53:26.632" v="768" actId="478"/>
          <ac:spMkLst>
            <pc:docMk/>
            <pc:sldMk cId="1217500756" sldId="264"/>
            <ac:spMk id="2" creationId="{090BEB81-7A89-491B-992F-BD8B2F9B5D55}"/>
          </ac:spMkLst>
        </pc:spChg>
        <pc:spChg chg="add del mod">
          <ac:chgData name="JESUS EMMANUEL PEREZ NUNCIO" userId="9a1c9ab38a12c51a" providerId="LiveId" clId="{7FC558CE-942E-4EDE-A667-BDD187E6E592}" dt="2021-05-18T18:22:55.586" v="74" actId="478"/>
          <ac:spMkLst>
            <pc:docMk/>
            <pc:sldMk cId="1217500756" sldId="264"/>
            <ac:spMk id="2" creationId="{D69A5583-5D3E-4EAA-A52E-B8A3AC04B3A0}"/>
          </ac:spMkLst>
        </pc:spChg>
        <pc:spChg chg="add mod">
          <ac:chgData name="JESUS EMMANUEL PEREZ NUNCIO" userId="9a1c9ab38a12c51a" providerId="LiveId" clId="{7FC558CE-942E-4EDE-A667-BDD187E6E592}" dt="2021-05-18T23:54:06.251" v="776" actId="1076"/>
          <ac:spMkLst>
            <pc:docMk/>
            <pc:sldMk cId="1217500756" sldId="264"/>
            <ac:spMk id="3" creationId="{46965D16-0490-4AE4-A345-E480A403D1E3}"/>
          </ac:spMkLst>
        </pc:spChg>
        <pc:spChg chg="add mod">
          <ac:chgData name="JESUS EMMANUEL PEREZ NUNCIO" userId="9a1c9ab38a12c51a" providerId="LiveId" clId="{7FC558CE-942E-4EDE-A667-BDD187E6E592}" dt="2021-05-18T23:53:45.618" v="773" actId="1076"/>
          <ac:spMkLst>
            <pc:docMk/>
            <pc:sldMk cId="1217500756" sldId="264"/>
            <ac:spMk id="4" creationId="{8F61C049-D6B8-4FAF-83A3-52D1B507D8E3}"/>
          </ac:spMkLst>
        </pc:spChg>
        <pc:spChg chg="add del mod">
          <ac:chgData name="JESUS EMMANUEL PEREZ NUNCIO" userId="9a1c9ab38a12c51a" providerId="LiveId" clId="{7FC558CE-942E-4EDE-A667-BDD187E6E592}" dt="2021-05-18T23:53:49.618" v="774" actId="1076"/>
          <ac:spMkLst>
            <pc:docMk/>
            <pc:sldMk cId="1217500756" sldId="264"/>
            <ac:spMk id="5" creationId="{DAA22825-3BF0-4AD6-B496-F4A3C640F3FA}"/>
          </ac:spMkLst>
        </pc:spChg>
        <pc:spChg chg="add mod">
          <ac:chgData name="JESUS EMMANUEL PEREZ NUNCIO" userId="9a1c9ab38a12c51a" providerId="LiveId" clId="{7FC558CE-942E-4EDE-A667-BDD187E6E592}" dt="2021-05-18T23:54:27.351" v="780" actId="14100"/>
          <ac:spMkLst>
            <pc:docMk/>
            <pc:sldMk cId="1217500756" sldId="264"/>
            <ac:spMk id="6" creationId="{5F346649-FF33-4ADF-9178-0B9A43A0FC3D}"/>
          </ac:spMkLst>
        </pc:spChg>
        <pc:spChg chg="add mod">
          <ac:chgData name="JESUS EMMANUEL PEREZ NUNCIO" userId="9a1c9ab38a12c51a" providerId="LiveId" clId="{7FC558CE-942E-4EDE-A667-BDD187E6E592}" dt="2021-05-18T23:54:59.363" v="786" actId="1076"/>
          <ac:spMkLst>
            <pc:docMk/>
            <pc:sldMk cId="1217500756" sldId="264"/>
            <ac:spMk id="7" creationId="{99286DC3-3073-48CC-9610-6EC82BFC9C62}"/>
          </ac:spMkLst>
        </pc:spChg>
        <pc:spChg chg="add del mod">
          <ac:chgData name="JESUS EMMANUEL PEREZ NUNCIO" userId="9a1c9ab38a12c51a" providerId="LiveId" clId="{7FC558CE-942E-4EDE-A667-BDD187E6E592}" dt="2021-05-18T23:53:19.803" v="752"/>
          <ac:spMkLst>
            <pc:docMk/>
            <pc:sldMk cId="1217500756" sldId="264"/>
            <ac:spMk id="10" creationId="{69317E44-FBD7-43C7-9671-461EC49DA153}"/>
          </ac:spMkLst>
        </pc:spChg>
        <pc:picChg chg="add del mod">
          <ac:chgData name="JESUS EMMANUEL PEREZ NUNCIO" userId="9a1c9ab38a12c51a" providerId="LiveId" clId="{7FC558CE-942E-4EDE-A667-BDD187E6E592}" dt="2021-05-18T23:53:21.316" v="760"/>
          <ac:picMkLst>
            <pc:docMk/>
            <pc:sldMk cId="1217500756" sldId="264"/>
            <ac:picMk id="8" creationId="{32D97CB4-26E0-4371-8A5D-1D994D767574}"/>
          </ac:picMkLst>
        </pc:picChg>
        <pc:picChg chg="add del mod">
          <ac:chgData name="JESUS EMMANUEL PEREZ NUNCIO" userId="9a1c9ab38a12c51a" providerId="LiveId" clId="{7FC558CE-942E-4EDE-A667-BDD187E6E592}" dt="2021-05-18T23:53:20.582" v="756"/>
          <ac:picMkLst>
            <pc:docMk/>
            <pc:sldMk cId="1217500756" sldId="264"/>
            <ac:picMk id="9" creationId="{91933715-3F46-4A34-BE6A-2089A112AB25}"/>
          </ac:picMkLst>
        </pc:picChg>
        <pc:picChg chg="add del mod">
          <ac:chgData name="JESUS EMMANUEL PEREZ NUNCIO" userId="9a1c9ab38a12c51a" providerId="LiveId" clId="{7FC558CE-942E-4EDE-A667-BDD187E6E592}" dt="2021-05-18T18:22:57.320" v="75" actId="478"/>
          <ac:picMkLst>
            <pc:docMk/>
            <pc:sldMk cId="1217500756" sldId="264"/>
            <ac:picMk id="1026" creationId="{933B2C3D-D524-416D-9768-A7AD4FA38E85}"/>
          </ac:picMkLst>
        </pc:picChg>
        <pc:picChg chg="add del mod">
          <ac:chgData name="JESUS EMMANUEL PEREZ NUNCIO" userId="9a1c9ab38a12c51a" providerId="LiveId" clId="{7FC558CE-942E-4EDE-A667-BDD187E6E592}" dt="2021-05-18T18:34:44.547" v="191" actId="478"/>
          <ac:picMkLst>
            <pc:docMk/>
            <pc:sldMk cId="1217500756" sldId="264"/>
            <ac:picMk id="1028" creationId="{0723C168-602C-43E5-86EF-6E3741AFAEDF}"/>
          </ac:picMkLst>
        </pc:picChg>
        <pc:picChg chg="add del mod">
          <ac:chgData name="JESUS EMMANUEL PEREZ NUNCIO" userId="9a1c9ab38a12c51a" providerId="LiveId" clId="{7FC558CE-942E-4EDE-A667-BDD187E6E592}" dt="2021-05-18T18:33:56.333" v="187" actId="478"/>
          <ac:picMkLst>
            <pc:docMk/>
            <pc:sldMk cId="1217500756" sldId="264"/>
            <ac:picMk id="1030" creationId="{36489B0B-C89C-4880-B07C-D9196F776813}"/>
          </ac:picMkLst>
        </pc:picChg>
        <pc:picChg chg="add del mod">
          <ac:chgData name="JESUS EMMANUEL PEREZ NUNCIO" userId="9a1c9ab38a12c51a" providerId="LiveId" clId="{7FC558CE-942E-4EDE-A667-BDD187E6E592}" dt="2021-05-18T23:53:29.795" v="769" actId="1076"/>
          <ac:picMkLst>
            <pc:docMk/>
            <pc:sldMk cId="1217500756" sldId="264"/>
            <ac:picMk id="1032" creationId="{E2CDDA96-08EF-4A39-AEFE-1EC73EA2802C}"/>
          </ac:picMkLst>
        </pc:picChg>
        <pc:picChg chg="add del">
          <ac:chgData name="JESUS EMMANUEL PEREZ NUNCIO" userId="9a1c9ab38a12c51a" providerId="LiveId" clId="{7FC558CE-942E-4EDE-A667-BDD187E6E592}" dt="2021-05-18T18:46:06.729" v="195" actId="478"/>
          <ac:picMkLst>
            <pc:docMk/>
            <pc:sldMk cId="1217500756" sldId="264"/>
            <ac:picMk id="1034" creationId="{7D392D3B-D69B-49F1-92C7-0845119C0727}"/>
          </ac:picMkLst>
        </pc:picChg>
        <pc:picChg chg="add del mod">
          <ac:chgData name="JESUS EMMANUEL PEREZ NUNCIO" userId="9a1c9ab38a12c51a" providerId="LiveId" clId="{7FC558CE-942E-4EDE-A667-BDD187E6E592}" dt="2021-05-18T19:06:39.913" v="214" actId="478"/>
          <ac:picMkLst>
            <pc:docMk/>
            <pc:sldMk cId="1217500756" sldId="264"/>
            <ac:picMk id="1036" creationId="{FCFA3CE3-8BD3-4D5D-837E-55B2F458B1CD}"/>
          </ac:picMkLst>
        </pc:picChg>
        <pc:picChg chg="add del mod">
          <ac:chgData name="JESUS EMMANUEL PEREZ NUNCIO" userId="9a1c9ab38a12c51a" providerId="LiveId" clId="{7FC558CE-942E-4EDE-A667-BDD187E6E592}" dt="2021-05-18T23:53:32.827" v="770" actId="1076"/>
          <ac:picMkLst>
            <pc:docMk/>
            <pc:sldMk cId="1217500756" sldId="264"/>
            <ac:picMk id="1038" creationId="{27382D23-6922-4DAD-8127-31C3F3FCDE7B}"/>
          </ac:picMkLst>
        </pc:picChg>
        <pc:picChg chg="add del mod">
          <ac:chgData name="JESUS EMMANUEL PEREZ NUNCIO" userId="9a1c9ab38a12c51a" providerId="LiveId" clId="{7FC558CE-942E-4EDE-A667-BDD187E6E592}" dt="2021-05-18T19:11:28.961" v="229" actId="478"/>
          <ac:picMkLst>
            <pc:docMk/>
            <pc:sldMk cId="1217500756" sldId="264"/>
            <ac:picMk id="1040" creationId="{D34584CA-8739-4E08-9B1B-D23ECF4DCB77}"/>
          </ac:picMkLst>
        </pc:picChg>
        <pc:picChg chg="add del mod">
          <ac:chgData name="JESUS EMMANUEL PEREZ NUNCIO" userId="9a1c9ab38a12c51a" providerId="LiveId" clId="{7FC558CE-942E-4EDE-A667-BDD187E6E592}" dt="2021-05-18T19:12:40.851" v="233" actId="478"/>
          <ac:picMkLst>
            <pc:docMk/>
            <pc:sldMk cId="1217500756" sldId="264"/>
            <ac:picMk id="1042" creationId="{BAC233F5-D8C8-4779-850C-04C31497CEB0}"/>
          </ac:picMkLst>
        </pc:picChg>
      </pc:sldChg>
      <pc:sldChg chg="addSp delSp modSp new mod setBg">
        <pc:chgData name="JESUS EMMANUEL PEREZ NUNCIO" userId="9a1c9ab38a12c51a" providerId="LiveId" clId="{7FC558CE-942E-4EDE-A667-BDD187E6E592}" dt="2021-05-18T23:56:47.823" v="797"/>
        <pc:sldMkLst>
          <pc:docMk/>
          <pc:sldMk cId="2242426411" sldId="265"/>
        </pc:sldMkLst>
        <pc:spChg chg="add mod">
          <ac:chgData name="JESUS EMMANUEL PEREZ NUNCIO" userId="9a1c9ab38a12c51a" providerId="LiveId" clId="{7FC558CE-942E-4EDE-A667-BDD187E6E592}" dt="2021-05-18T23:50:38.226" v="719" actId="1076"/>
          <ac:spMkLst>
            <pc:docMk/>
            <pc:sldMk cId="2242426411" sldId="265"/>
            <ac:spMk id="2" creationId="{887D9ACF-7412-4384-B2DD-54071042C11E}"/>
          </ac:spMkLst>
        </pc:spChg>
        <pc:spChg chg="add mod">
          <ac:chgData name="JESUS EMMANUEL PEREZ NUNCIO" userId="9a1c9ab38a12c51a" providerId="LiveId" clId="{7FC558CE-942E-4EDE-A667-BDD187E6E592}" dt="2021-05-18T23:25:20.923" v="635"/>
          <ac:spMkLst>
            <pc:docMk/>
            <pc:sldMk cId="2242426411" sldId="265"/>
            <ac:spMk id="3" creationId="{5D8015AA-ED8D-4B9E-9E84-BEEF10B441F6}"/>
          </ac:spMkLst>
        </pc:spChg>
        <pc:spChg chg="add del mod">
          <ac:chgData name="JESUS EMMANUEL PEREZ NUNCIO" userId="9a1c9ab38a12c51a" providerId="LiveId" clId="{7FC558CE-942E-4EDE-A667-BDD187E6E592}" dt="2021-05-18T19:16:48.899" v="315" actId="478"/>
          <ac:spMkLst>
            <pc:docMk/>
            <pc:sldMk cId="2242426411" sldId="265"/>
            <ac:spMk id="3" creationId="{B3D54AC9-346E-4C85-BE33-A3A8BB9F91FF}"/>
          </ac:spMkLst>
        </pc:spChg>
        <pc:spChg chg="add del mod">
          <ac:chgData name="JESUS EMMANUEL PEREZ NUNCIO" userId="9a1c9ab38a12c51a" providerId="LiveId" clId="{7FC558CE-942E-4EDE-A667-BDD187E6E592}" dt="2021-05-18T19:15:02.111" v="279"/>
          <ac:spMkLst>
            <pc:docMk/>
            <pc:sldMk cId="2242426411" sldId="265"/>
            <ac:spMk id="4" creationId="{63B98F80-440B-4B7A-A31B-14D79492EEC3}"/>
          </ac:spMkLst>
        </pc:spChg>
        <pc:spChg chg="add mod">
          <ac:chgData name="JESUS EMMANUEL PEREZ NUNCIO" userId="9a1c9ab38a12c51a" providerId="LiveId" clId="{7FC558CE-942E-4EDE-A667-BDD187E6E592}" dt="2021-05-18T23:25:57.019" v="637"/>
          <ac:spMkLst>
            <pc:docMk/>
            <pc:sldMk cId="2242426411" sldId="265"/>
            <ac:spMk id="4" creationId="{6A90818C-11F5-453B-A8D7-4A74CE97F273}"/>
          </ac:spMkLst>
        </pc:spChg>
        <pc:spChg chg="add del mod">
          <ac:chgData name="JESUS EMMANUEL PEREZ NUNCIO" userId="9a1c9ab38a12c51a" providerId="LiveId" clId="{7FC558CE-942E-4EDE-A667-BDD187E6E592}" dt="2021-05-18T19:16:45.334" v="314" actId="478"/>
          <ac:spMkLst>
            <pc:docMk/>
            <pc:sldMk cId="2242426411" sldId="265"/>
            <ac:spMk id="5" creationId="{12C9585F-FB71-4415-B183-E0EB3E3EC9F0}"/>
          </ac:spMkLst>
        </pc:spChg>
        <pc:spChg chg="add mod">
          <ac:chgData name="JESUS EMMANUEL PEREZ NUNCIO" userId="9a1c9ab38a12c51a" providerId="LiveId" clId="{7FC558CE-942E-4EDE-A667-BDD187E6E592}" dt="2021-05-18T23:25:40.831" v="636"/>
          <ac:spMkLst>
            <pc:docMk/>
            <pc:sldMk cId="2242426411" sldId="265"/>
            <ac:spMk id="5" creationId="{FCE8CE04-8AE4-4CE0-B8A1-58C6E505327C}"/>
          </ac:spMkLst>
        </pc:spChg>
        <pc:spChg chg="add mod">
          <ac:chgData name="JESUS EMMANUEL PEREZ NUNCIO" userId="9a1c9ab38a12c51a" providerId="LiveId" clId="{7FC558CE-942E-4EDE-A667-BDD187E6E592}" dt="2021-05-18T23:28:31.428" v="652" actId="1076"/>
          <ac:spMkLst>
            <pc:docMk/>
            <pc:sldMk cId="2242426411" sldId="265"/>
            <ac:spMk id="6" creationId="{4E2E5345-EC73-432E-BAD4-D48B33B159CE}"/>
          </ac:spMkLst>
        </pc:spChg>
        <pc:spChg chg="add mod">
          <ac:chgData name="JESUS EMMANUEL PEREZ NUNCIO" userId="9a1c9ab38a12c51a" providerId="LiveId" clId="{7FC558CE-942E-4EDE-A667-BDD187E6E592}" dt="2021-05-18T23:27:45.783" v="643" actId="113"/>
          <ac:spMkLst>
            <pc:docMk/>
            <pc:sldMk cId="2242426411" sldId="265"/>
            <ac:spMk id="7" creationId="{D770E977-1F6F-477D-8C05-64F239CC1C08}"/>
          </ac:spMkLst>
        </pc:spChg>
        <pc:spChg chg="add mod">
          <ac:chgData name="JESUS EMMANUEL PEREZ NUNCIO" userId="9a1c9ab38a12c51a" providerId="LiveId" clId="{7FC558CE-942E-4EDE-A667-BDD187E6E592}" dt="2021-05-18T23:27:54.427" v="645" actId="113"/>
          <ac:spMkLst>
            <pc:docMk/>
            <pc:sldMk cId="2242426411" sldId="265"/>
            <ac:spMk id="8" creationId="{A160D8AF-04E3-41B9-9370-FC271024E31F}"/>
          </ac:spMkLst>
        </pc:spChg>
        <pc:spChg chg="add mod">
          <ac:chgData name="JESUS EMMANUEL PEREZ NUNCIO" userId="9a1c9ab38a12c51a" providerId="LiveId" clId="{7FC558CE-942E-4EDE-A667-BDD187E6E592}" dt="2021-05-18T23:28:39.256" v="653" actId="122"/>
          <ac:spMkLst>
            <pc:docMk/>
            <pc:sldMk cId="2242426411" sldId="265"/>
            <ac:spMk id="9" creationId="{123F635D-B05F-4CF6-B089-125378F50016}"/>
          </ac:spMkLst>
        </pc:spChg>
        <pc:spChg chg="add mod">
          <ac:chgData name="JESUS EMMANUEL PEREZ NUNCIO" userId="9a1c9ab38a12c51a" providerId="LiveId" clId="{7FC558CE-942E-4EDE-A667-BDD187E6E592}" dt="2021-05-18T23:28:06.284" v="647" actId="113"/>
          <ac:spMkLst>
            <pc:docMk/>
            <pc:sldMk cId="2242426411" sldId="265"/>
            <ac:spMk id="10" creationId="{4C666C52-DE9A-40B4-B7F3-4105799D90AC}"/>
          </ac:spMkLst>
        </pc:spChg>
        <pc:spChg chg="add mod">
          <ac:chgData name="JESUS EMMANUEL PEREZ NUNCIO" userId="9a1c9ab38a12c51a" providerId="LiveId" clId="{7FC558CE-942E-4EDE-A667-BDD187E6E592}" dt="2021-05-18T23:28:18.950" v="651" actId="404"/>
          <ac:spMkLst>
            <pc:docMk/>
            <pc:sldMk cId="2242426411" sldId="265"/>
            <ac:spMk id="11" creationId="{333D2A09-CBE5-49A8-9D8C-93155452A080}"/>
          </ac:spMkLst>
        </pc:spChg>
        <pc:spChg chg="add mod">
          <ac:chgData name="JESUS EMMANUEL PEREZ NUNCIO" userId="9a1c9ab38a12c51a" providerId="LiveId" clId="{7FC558CE-942E-4EDE-A667-BDD187E6E592}" dt="2021-05-18T23:34:48.099" v="697" actId="207"/>
          <ac:spMkLst>
            <pc:docMk/>
            <pc:sldMk cId="2242426411" sldId="265"/>
            <ac:spMk id="13" creationId="{5A4E89F2-860F-4243-83A9-1A46EEBA80A0}"/>
          </ac:spMkLst>
        </pc:spChg>
        <pc:spChg chg="add mod">
          <ac:chgData name="JESUS EMMANUEL PEREZ NUNCIO" userId="9a1c9ab38a12c51a" providerId="LiveId" clId="{7FC558CE-942E-4EDE-A667-BDD187E6E592}" dt="2021-05-18T23:35:01.468" v="698" actId="207"/>
          <ac:spMkLst>
            <pc:docMk/>
            <pc:sldMk cId="2242426411" sldId="265"/>
            <ac:spMk id="14" creationId="{B08AC976-7A31-4CED-911A-BA3DBAC2F614}"/>
          </ac:spMkLst>
        </pc:spChg>
        <pc:spChg chg="add mod">
          <ac:chgData name="JESUS EMMANUEL PEREZ NUNCIO" userId="9a1c9ab38a12c51a" providerId="LiveId" clId="{7FC558CE-942E-4EDE-A667-BDD187E6E592}" dt="2021-05-18T23:35:11.183" v="699" actId="207"/>
          <ac:spMkLst>
            <pc:docMk/>
            <pc:sldMk cId="2242426411" sldId="265"/>
            <ac:spMk id="15" creationId="{140A2FB9-BEB7-4ABF-8A4A-FBA02B41E162}"/>
          </ac:spMkLst>
        </pc:spChg>
        <pc:spChg chg="add mod">
          <ac:chgData name="JESUS EMMANUEL PEREZ NUNCIO" userId="9a1c9ab38a12c51a" providerId="LiveId" clId="{7FC558CE-942E-4EDE-A667-BDD187E6E592}" dt="2021-05-18T23:35:22.227" v="700" actId="207"/>
          <ac:spMkLst>
            <pc:docMk/>
            <pc:sldMk cId="2242426411" sldId="265"/>
            <ac:spMk id="16" creationId="{E4F7FDC5-CF4B-4E43-B832-B4A0841F88EA}"/>
          </ac:spMkLst>
        </pc:spChg>
        <pc:spChg chg="add del mod">
          <ac:chgData name="JESUS EMMANUEL PEREZ NUNCIO" userId="9a1c9ab38a12c51a" providerId="LiveId" clId="{7FC558CE-942E-4EDE-A667-BDD187E6E592}" dt="2021-05-18T23:50:30.296" v="717" actId="478"/>
          <ac:spMkLst>
            <pc:docMk/>
            <pc:sldMk cId="2242426411" sldId="265"/>
            <ac:spMk id="17" creationId="{0DA9A502-5F58-49FF-B2D2-48036A1E9B96}"/>
          </ac:spMkLst>
        </pc:spChg>
        <pc:picChg chg="add mod">
          <ac:chgData name="JESUS EMMANUEL PEREZ NUNCIO" userId="9a1c9ab38a12c51a" providerId="LiveId" clId="{7FC558CE-942E-4EDE-A667-BDD187E6E592}" dt="2021-05-18T23:29:09.601" v="661" actId="1076"/>
          <ac:picMkLst>
            <pc:docMk/>
            <pc:sldMk cId="2242426411" sldId="265"/>
            <ac:picMk id="12" creationId="{AC18F6BC-71E6-45D1-83D9-9BFB56476EAE}"/>
          </ac:picMkLst>
        </pc:picChg>
        <pc:picChg chg="add del mod">
          <ac:chgData name="JESUS EMMANUEL PEREZ NUNCIO" userId="9a1c9ab38a12c51a" providerId="LiveId" clId="{7FC558CE-942E-4EDE-A667-BDD187E6E592}" dt="2021-05-18T23:29:53.282" v="665" actId="478"/>
          <ac:picMkLst>
            <pc:docMk/>
            <pc:sldMk cId="2242426411" sldId="265"/>
            <ac:picMk id="1026" creationId="{3EF7270B-78F5-4415-A28B-9749E27300AF}"/>
          </ac:picMkLst>
        </pc:picChg>
        <pc:picChg chg="add del mod">
          <ac:chgData name="JESUS EMMANUEL PEREZ NUNCIO" userId="9a1c9ab38a12c51a" providerId="LiveId" clId="{7FC558CE-942E-4EDE-A667-BDD187E6E592}" dt="2021-05-18T23:30:19.749" v="668" actId="478"/>
          <ac:picMkLst>
            <pc:docMk/>
            <pc:sldMk cId="2242426411" sldId="265"/>
            <ac:picMk id="1028" creationId="{0E0A09D0-B58B-49DA-8B33-33DD2077B172}"/>
          </ac:picMkLst>
        </pc:picChg>
        <pc:picChg chg="add del mod">
          <ac:chgData name="JESUS EMMANUEL PEREZ NUNCIO" userId="9a1c9ab38a12c51a" providerId="LiveId" clId="{7FC558CE-942E-4EDE-A667-BDD187E6E592}" dt="2021-05-18T23:30:59.412" v="671" actId="478"/>
          <ac:picMkLst>
            <pc:docMk/>
            <pc:sldMk cId="2242426411" sldId="265"/>
            <ac:picMk id="1030" creationId="{2C84F1E5-F110-45A5-9994-8DD61BDF8025}"/>
          </ac:picMkLst>
        </pc:picChg>
        <pc:picChg chg="add del mod">
          <ac:chgData name="JESUS EMMANUEL PEREZ NUNCIO" userId="9a1c9ab38a12c51a" providerId="LiveId" clId="{7FC558CE-942E-4EDE-A667-BDD187E6E592}" dt="2021-05-18T23:31:44.411" v="674" actId="478"/>
          <ac:picMkLst>
            <pc:docMk/>
            <pc:sldMk cId="2242426411" sldId="265"/>
            <ac:picMk id="1032" creationId="{D399B9E1-A60D-4BEF-A19A-C703E92E9999}"/>
          </ac:picMkLst>
        </pc:picChg>
        <pc:picChg chg="add del mod">
          <ac:chgData name="JESUS EMMANUEL PEREZ NUNCIO" userId="9a1c9ab38a12c51a" providerId="LiveId" clId="{7FC558CE-942E-4EDE-A667-BDD187E6E592}" dt="2021-05-18T23:32:15.709" v="677" actId="478"/>
          <ac:picMkLst>
            <pc:docMk/>
            <pc:sldMk cId="2242426411" sldId="265"/>
            <ac:picMk id="1034" creationId="{52DA026D-B194-4D59-998E-668869D8CD8C}"/>
          </ac:picMkLst>
        </pc:picChg>
        <pc:picChg chg="add del mod">
          <ac:chgData name="JESUS EMMANUEL PEREZ NUNCIO" userId="9a1c9ab38a12c51a" providerId="LiveId" clId="{7FC558CE-942E-4EDE-A667-BDD187E6E592}" dt="2021-05-18T23:32:42.901" v="680" actId="478"/>
          <ac:picMkLst>
            <pc:docMk/>
            <pc:sldMk cId="2242426411" sldId="265"/>
            <ac:picMk id="1036" creationId="{C688C3FB-BF63-43BF-9727-12F6BB09771E}"/>
          </ac:picMkLst>
        </pc:picChg>
        <pc:picChg chg="add del mod">
          <ac:chgData name="JESUS EMMANUEL PEREZ NUNCIO" userId="9a1c9ab38a12c51a" providerId="LiveId" clId="{7FC558CE-942E-4EDE-A667-BDD187E6E592}" dt="2021-05-18T23:33:10.181" v="683" actId="478"/>
          <ac:picMkLst>
            <pc:docMk/>
            <pc:sldMk cId="2242426411" sldId="265"/>
            <ac:picMk id="1038" creationId="{0600AFC2-A65E-4774-9B98-C217FE6F27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65C0-6400-4A7B-90FF-59F9BEC19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C4697-204C-4C69-9483-75B98E0B0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7589-21C5-4435-851A-16143192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5D0D-4084-4956-AA18-539039C7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AFB7E-8CDD-4C69-9385-93673DFA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86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C90E-0E6A-4D12-9078-D5C1922D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36D2D-B246-4E0D-B316-AF89986EA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A633-0EDA-4B46-B4CA-35F294B2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55A8-6D79-45DF-AA60-159DA26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ABC3-4537-4D88-B2F6-2694A16A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04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E8C25-3DCD-45BE-A321-A91A4BC6E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9B8F4-C716-46AF-B1E7-A84B51385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35FF-DD3D-49F5-911D-C81F32EB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25652-AB7C-4D40-990C-0565A4FD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7CC8-CD35-44EF-8E1D-1676702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6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5D88-2B12-4DDA-8C3B-A8106378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891E-95A6-46FE-B22C-A5D12CF2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9BA4A-330E-4C92-AD14-B7DD9158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06F01-9446-4849-A553-43044BEA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30CB6-6077-456B-8D71-0E0B36D6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3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1022-7DA1-4D9D-8B95-AA79655E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7C14-05E7-48AB-874D-364EA72B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407F-B2EA-4C11-B918-80565C4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65F58-47C7-4598-8913-9B216DBB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54A9-107D-4B82-89DD-D572B202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7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11F2-3405-47C8-BC29-689C7D72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4A7F-8A22-453B-AA78-93D129E6F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854DB-0E20-4588-A2EC-36607149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28E20-AE14-4EDE-BFE9-452D9D92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04D79-7002-433B-994C-3C641A3A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16A6D-3D49-48B5-890C-2D4011F7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7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AF1-DED4-490F-8C87-06DB133E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CB7B4-3F4F-4E80-9689-014784B88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F572-0B6D-4E83-B38A-23D01C615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DC524-0AC1-4AC4-BAE1-E4707361A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ED0AA-3ACD-41DA-850D-24CB81032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6C869-8A39-490F-84B8-47B2250A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43520-69D9-4AF9-B6AF-C7AEC4F2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856B3-26C5-4C7B-8E09-C3827E6E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78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CB2D-0366-4C90-AF35-0EE106E2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92550-FBFA-4851-837D-6DC41D50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FC6E0-43EB-490F-9AF1-6EEAB5CB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F8329-C380-4BFC-A814-E38C0617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53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FCDD2-0119-434A-AC23-3274F11E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A1C92-66D4-4B94-9FA9-6F902595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2E37-D72E-43EF-8645-4FA03487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9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08E8-01D1-4528-9AC2-045F7970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4DFB-7700-4927-B315-8ADEB043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150D9-90FC-4CEF-BEDF-4B31ECF11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38A28-73F7-4AB0-9387-B145AF3D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ECCE5-E18A-474C-9846-B858BB7C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4F4B4-301A-488B-A823-942F0C04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0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10AB-45BD-4508-B37A-7DF5D4BA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E3297-F1F7-4DD9-93F7-ECADFF7BD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6465-0B6C-42C0-AAED-55E32420D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C40DD-4B39-4D42-9CBA-9A90901F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75DB8-1E10-40AD-9DFE-7F890C9F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9C15-2146-4429-A995-CAFCEB8A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51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39235-F847-4C5A-934D-2D5FE654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0DAA9-D0CE-4390-9FD4-6C71738A4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DCD7-78F7-47E1-BF3E-80B6FA2DD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A8CB-E794-4B60-B377-39CF7C9323DC}" type="datetimeFigureOut">
              <a:rPr lang="es-MX" smtClean="0"/>
              <a:t>18/05/2021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13E04-E4ED-4164-9DCD-74B598DA7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3A0E-F2D2-404B-B512-36DE460CC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24E7-D6EC-44A5-9E1C-32958C821DD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5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esponsabilidadsocial.net/tag/reciclar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entecoahuila-my.sharepoint.com/:b:/g/personal/daisycarolina_perez_n0306_alumnocoahuila_gob_mx/EYJxB_lT_IpKrvRKGTxtdBkBIVSmdJoP_mY1jTpk_wgFow?e=L8mazo" TargetMode="External"/><Relationship Id="rId2" Type="http://schemas.openxmlformats.org/officeDocument/2006/relationships/hyperlink" Target="https://www.youtube.com/watch?v=1muqMkKfoT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responsabilidadsocial.net/tag/cambio-climatico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8BEC8-777E-4985-AD0D-B4DB61A9FB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9150"/>
            <a:ext cx="8058150" cy="2432050"/>
          </a:xfrm>
        </p:spPr>
        <p:txBody>
          <a:bodyPr>
            <a:noAutofit/>
          </a:bodyPr>
          <a:lstStyle/>
          <a:p>
            <a:pPr algn="ctr"/>
            <a:r>
              <a:rPr lang="es-MX" sz="8800" dirty="0">
                <a:latin typeface="The Hand Extrablack" panose="03070A02030502020204" pitchFamily="66" charset="0"/>
              </a:rPr>
              <a:t>“CALENTAMIENTO </a:t>
            </a:r>
            <a:br>
              <a:rPr lang="es-MX" sz="8800" dirty="0">
                <a:latin typeface="The Hand Extrablack" panose="03070A02030502020204" pitchFamily="66" charset="0"/>
              </a:rPr>
            </a:br>
            <a:r>
              <a:rPr lang="es-MX" sz="8800" dirty="0">
                <a:latin typeface="The Hand Extrablack" panose="03070A02030502020204" pitchFamily="66" charset="0"/>
              </a:rPr>
              <a:t>GLOBAL.”</a:t>
            </a:r>
          </a:p>
        </p:txBody>
      </p:sp>
      <p:pic>
        <p:nvPicPr>
          <p:cNvPr id="1050" name="Picture 26" descr="Vector Transparent Library Cartoon Flames Emoji Png - Dibujo Llamas De Fuego  Transparent PNG - 400x400 - Free Download on NicePNG">
            <a:extLst>
              <a:ext uri="{FF2B5EF4-FFF2-40B4-BE49-F238E27FC236}">
                <a16:creationId xmlns:a16="http://schemas.microsoft.com/office/drawing/2014/main" id="{42E58F07-402E-4503-8BF4-0A25EB1D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8061" r="28537" b="6982"/>
          <a:stretch/>
        </p:blipFill>
        <p:spPr bwMode="auto">
          <a:xfrm>
            <a:off x="0" y="2965621"/>
            <a:ext cx="3262184" cy="38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Vector Transparent Library Cartoon Flames Emoji Png - Dibujo Llamas De Fuego  Transparent PNG - 400x400 - Free Download on NicePNG">
            <a:extLst>
              <a:ext uri="{FF2B5EF4-FFF2-40B4-BE49-F238E27FC236}">
                <a16:creationId xmlns:a16="http://schemas.microsoft.com/office/drawing/2014/main" id="{2F2399A7-6943-4081-89B0-2CFDC8490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8061" r="28537" b="6982"/>
          <a:stretch/>
        </p:blipFill>
        <p:spPr bwMode="auto">
          <a:xfrm>
            <a:off x="5479253" y="4670954"/>
            <a:ext cx="1795064" cy="21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 descr="Vector Transparent Library Cartoon Flames Emoji Png - Dibujo Llamas De Fuego  Transparent PNG - 400x400 - Free Download on NicePNG">
            <a:extLst>
              <a:ext uri="{FF2B5EF4-FFF2-40B4-BE49-F238E27FC236}">
                <a16:creationId xmlns:a16="http://schemas.microsoft.com/office/drawing/2014/main" id="{37F42377-11C4-4C3F-8B85-EF36D660A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8061" r="28537" b="6982"/>
          <a:stretch/>
        </p:blipFill>
        <p:spPr bwMode="auto">
          <a:xfrm>
            <a:off x="7262342" y="4992362"/>
            <a:ext cx="1504248" cy="17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 descr="Vector Transparent Library Cartoon Flames Emoji Png - Dibujo Llamas De Fuego  Transparent PNG - 400x400 - Free Download on NicePNG">
            <a:extLst>
              <a:ext uri="{FF2B5EF4-FFF2-40B4-BE49-F238E27FC236}">
                <a16:creationId xmlns:a16="http://schemas.microsoft.com/office/drawing/2014/main" id="{9FE5987F-C9A9-4CE0-B7D6-23E3DA4ED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8061" r="28537" b="6982"/>
          <a:stretch/>
        </p:blipFill>
        <p:spPr bwMode="auto">
          <a:xfrm>
            <a:off x="3249298" y="4106662"/>
            <a:ext cx="2267994" cy="2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lustración de Charco Vector Líquido Estilo De Dibujos Animados Aislado  Ilustración Sobre Un Fondo Blanco y más Vectores Libres de Derechos de  Abstracto - iStock">
            <a:extLst>
              <a:ext uri="{FF2B5EF4-FFF2-40B4-BE49-F238E27FC236}">
                <a16:creationId xmlns:a16="http://schemas.microsoft.com/office/drawing/2014/main" id="{FC7E4D8B-6665-488E-BACC-900C7B1B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02" y="3855620"/>
            <a:ext cx="3962400" cy="3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0" descr="Dibujo de Calentamiento global pintado por Mireia123 en Dibujos.net el día  17-11-10 a las 10:18:44. Imprime, pinta o colorea tus propios dibujos!">
            <a:extLst>
              <a:ext uri="{FF2B5EF4-FFF2-40B4-BE49-F238E27FC236}">
                <a16:creationId xmlns:a16="http://schemas.microsoft.com/office/drawing/2014/main" id="{D7499929-F981-4D41-B54D-D8F016A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89" y="515612"/>
            <a:ext cx="48101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7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1CF879-9279-4A1F-BAC7-58A778B68B3E}"/>
              </a:ext>
            </a:extLst>
          </p:cNvPr>
          <p:cNvSpPr/>
          <p:nvPr/>
        </p:nvSpPr>
        <p:spPr>
          <a:xfrm>
            <a:off x="182880" y="239151"/>
            <a:ext cx="11718388" cy="6260123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88447-4A78-4201-8936-2EFFD0760FDD}"/>
              </a:ext>
            </a:extLst>
          </p:cNvPr>
          <p:cNvSpPr txBox="1"/>
          <p:nvPr/>
        </p:nvSpPr>
        <p:spPr>
          <a:xfrm>
            <a:off x="2529839" y="534572"/>
            <a:ext cx="768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ACCIONES PARA COMBATIRLO: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84FFE-2CE8-44D7-8BA1-40185C6F4E6E}"/>
              </a:ext>
            </a:extLst>
          </p:cNvPr>
          <p:cNvSpPr txBox="1"/>
          <p:nvPr/>
        </p:nvSpPr>
        <p:spPr>
          <a:xfrm>
            <a:off x="556054" y="1902941"/>
            <a:ext cx="65243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0" u="sng" dirty="0">
                <a:effectLst/>
                <a:latin typeface="Rubik"/>
              </a:rPr>
              <a:t>Generar menos basura</a:t>
            </a:r>
            <a:r>
              <a:rPr lang="es-MX" sz="2800" b="0" i="0" u="sng" dirty="0">
                <a:effectLst/>
                <a:latin typeface="Rubik"/>
              </a:rPr>
              <a:t>: </a:t>
            </a:r>
          </a:p>
          <a:p>
            <a:r>
              <a:rPr lang="es-MX" sz="2800" b="0" i="0" dirty="0">
                <a:solidFill>
                  <a:srgbClr val="222222"/>
                </a:solidFill>
                <a:effectLst/>
                <a:latin typeface="Rubik"/>
              </a:rPr>
              <a:t>Al comprar un producto tener en mente si puede ser reutilizado o reciclado, preferir embaces de vidrio en lugar de uno plástico ya que los primeros son mucho más fáciles de </a:t>
            </a:r>
            <a:r>
              <a:rPr lang="es-MX" sz="2800" b="0" i="0" u="none" strike="noStrike" dirty="0">
                <a:effectLst/>
                <a:latin typeface="Rubi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reciclar</a:t>
            </a:r>
            <a:r>
              <a:rPr lang="es-MX" sz="2800" b="0" i="0" dirty="0">
                <a:solidFill>
                  <a:srgbClr val="222222"/>
                </a:solidFill>
                <a:effectLst/>
                <a:latin typeface="Rubik"/>
              </a:rPr>
              <a:t> o comprar desechables biodegradables.</a:t>
            </a:r>
          </a:p>
          <a:p>
            <a:endParaRPr lang="es-MX" dirty="0"/>
          </a:p>
        </p:txBody>
      </p:sp>
      <p:pic>
        <p:nvPicPr>
          <p:cNvPr id="8194" name="Picture 2" descr="LA IMPORTANCIA DE RECICLAR EN EL TRABAJO - Gi Group Spain">
            <a:extLst>
              <a:ext uri="{FF2B5EF4-FFF2-40B4-BE49-F238E27FC236}">
                <a16:creationId xmlns:a16="http://schemas.microsoft.com/office/drawing/2014/main" id="{021A5BE8-6862-49BA-8221-5E415497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96" y="1902941"/>
            <a:ext cx="4476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>
            <a:hlinkClick r:id="rId4" action="ppaction://hlinksldjump"/>
            <a:extLst>
              <a:ext uri="{FF2B5EF4-FFF2-40B4-BE49-F238E27FC236}">
                <a16:creationId xmlns:a16="http://schemas.microsoft.com/office/drawing/2014/main" id="{4CF3D45A-CC94-4BDE-B0D0-1A2C7B0EFEDA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985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21AF24"/>
            </a:gs>
            <a:gs pos="44000">
              <a:srgbClr val="00EA6A"/>
            </a:gs>
            <a:gs pos="75000">
              <a:srgbClr val="81E783"/>
            </a:gs>
            <a:gs pos="100000">
              <a:srgbClr val="21AF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46965D16-0490-4AE4-A345-E480A403D1E3}"/>
              </a:ext>
            </a:extLst>
          </p:cNvPr>
          <p:cNvSpPr txBox="1"/>
          <p:nvPr/>
        </p:nvSpPr>
        <p:spPr>
          <a:xfrm>
            <a:off x="2145868" y="1932912"/>
            <a:ext cx="309092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VIDEO</a:t>
            </a:r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.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8F61C049-D6B8-4FAF-83A3-52D1B507D8E3}"/>
              </a:ext>
            </a:extLst>
          </p:cNvPr>
          <p:cNvSpPr txBox="1"/>
          <p:nvPr/>
        </p:nvSpPr>
        <p:spPr>
          <a:xfrm>
            <a:off x="7289316" y="4865398"/>
            <a:ext cx="415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AE2293"/>
                </a:solidFill>
                <a:latin typeface="Showcard Gothic" panose="04020904020102020604" pitchFamily="82" charset="0"/>
              </a:rPr>
              <a:t>ACTIVIDAD.</a:t>
            </a:r>
          </a:p>
        </p:txBody>
      </p:sp>
      <p:pic>
        <p:nvPicPr>
          <p:cNvPr id="1032" name="Picture 8" descr="Banner web 2d de cambio climático, cartel. emisión de fábrica. extinción  del oso polar. fusión del">
            <a:extLst>
              <a:ext uri="{FF2B5EF4-FFF2-40B4-BE49-F238E27FC236}">
                <a16:creationId xmlns:a16="http://schemas.microsoft.com/office/drawing/2014/main" id="{E2CDDA96-08EF-4A39-AEFE-1EC73EA2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88" y="-244564"/>
            <a:ext cx="3673564" cy="36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22825-3BF0-4AD6-B496-F4A3C640F3FA}"/>
              </a:ext>
            </a:extLst>
          </p:cNvPr>
          <p:cNvSpPr txBox="1"/>
          <p:nvPr/>
        </p:nvSpPr>
        <p:spPr>
          <a:xfrm>
            <a:off x="4736584" y="3314828"/>
            <a:ext cx="309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4430D4"/>
                </a:solidFill>
                <a:latin typeface="Showcard Gothic" panose="04020904020102020604" pitchFamily="82" charset="0"/>
              </a:rPr>
              <a:t>INDICE.</a:t>
            </a:r>
          </a:p>
        </p:txBody>
      </p:sp>
      <p:pic>
        <p:nvPicPr>
          <p:cNvPr id="1038" name="Picture 14" descr="Calentamiento Global">
            <a:extLst>
              <a:ext uri="{FF2B5EF4-FFF2-40B4-BE49-F238E27FC236}">
                <a16:creationId xmlns:a16="http://schemas.microsoft.com/office/drawing/2014/main" id="{27382D23-6922-4DAD-8127-31C3F3FC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8" y="3776493"/>
            <a:ext cx="2948525" cy="31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346649-FF33-4ADF-9178-0B9A43A0FC3D}"/>
              </a:ext>
            </a:extLst>
          </p:cNvPr>
          <p:cNvSpPr/>
          <p:nvPr/>
        </p:nvSpPr>
        <p:spPr>
          <a:xfrm>
            <a:off x="470647" y="201706"/>
            <a:ext cx="954741" cy="954741"/>
          </a:xfrm>
          <a:prstGeom prst="ellipse">
            <a:avLst/>
          </a:prstGeom>
          <a:solidFill>
            <a:srgbClr val="81E783"/>
          </a:solidFill>
          <a:ln>
            <a:solidFill>
              <a:srgbClr val="81E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286DC3-3073-48CC-9610-6EC82BFC9C62}"/>
              </a:ext>
            </a:extLst>
          </p:cNvPr>
          <p:cNvSpPr/>
          <p:nvPr/>
        </p:nvSpPr>
        <p:spPr>
          <a:xfrm>
            <a:off x="1042147" y="773205"/>
            <a:ext cx="517712" cy="490817"/>
          </a:xfrm>
          <a:prstGeom prst="ellipse">
            <a:avLst/>
          </a:prstGeom>
          <a:solidFill>
            <a:srgbClr val="1D8D17"/>
          </a:solidFill>
          <a:ln>
            <a:solidFill>
              <a:srgbClr val="1D8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750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D9ACF-7412-4384-B2DD-54071042C11E}"/>
              </a:ext>
            </a:extLst>
          </p:cNvPr>
          <p:cNvSpPr txBox="1"/>
          <p:nvPr/>
        </p:nvSpPr>
        <p:spPr>
          <a:xfrm>
            <a:off x="3183228" y="288991"/>
            <a:ext cx="6104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latin typeface="Showcard Gothic" panose="04020904020102020604" pitchFamily="82" charset="0"/>
              </a:rPr>
              <a:t>INDICE: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5D8015AA-ED8D-4B9E-9E84-BEEF10B441F6}"/>
              </a:ext>
            </a:extLst>
          </p:cNvPr>
          <p:cNvSpPr txBox="1"/>
          <p:nvPr/>
        </p:nvSpPr>
        <p:spPr>
          <a:xfrm>
            <a:off x="618186" y="1887845"/>
            <a:ext cx="222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FFFF"/>
                </a:solidFill>
                <a:latin typeface="Showcard Gothic" panose="04020904020102020604" pitchFamily="82" charset="0"/>
              </a:rPr>
              <a:t>CONCEPTO.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6A90818C-11F5-453B-A8D7-4A74CE97F273}"/>
              </a:ext>
            </a:extLst>
          </p:cNvPr>
          <p:cNvSpPr txBox="1"/>
          <p:nvPr/>
        </p:nvSpPr>
        <p:spPr>
          <a:xfrm>
            <a:off x="766294" y="4348825"/>
            <a:ext cx="186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FFFFFF"/>
                </a:solidFill>
                <a:latin typeface="Showcard Gothic" panose="04020904020102020604" pitchFamily="82" charset="0"/>
              </a:rPr>
              <a:t>CAUSAS.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FCE8CE04-8AE4-4CE0-B8A1-58C6E505327C}"/>
              </a:ext>
            </a:extLst>
          </p:cNvPr>
          <p:cNvSpPr txBox="1"/>
          <p:nvPr/>
        </p:nvSpPr>
        <p:spPr>
          <a:xfrm>
            <a:off x="553792" y="2967121"/>
            <a:ext cx="22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FFFF"/>
                </a:solidFill>
                <a:latin typeface="Showcard Gothic" panose="04020904020102020604" pitchFamily="82" charset="0"/>
              </a:rPr>
              <a:t>RAZON DE SU AUMENTO.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345-EC73-432E-BAD4-D48B33B159CE}"/>
              </a:ext>
            </a:extLst>
          </p:cNvPr>
          <p:cNvSpPr txBox="1"/>
          <p:nvPr/>
        </p:nvSpPr>
        <p:spPr>
          <a:xfrm>
            <a:off x="3462272" y="1866490"/>
            <a:ext cx="31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Showcard Gothic" panose="04020904020102020604" pitchFamily="82" charset="0"/>
              </a:rPr>
              <a:t>CONSECUENCIAS.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D770E977-1F6F-477D-8C05-64F239CC1C08}"/>
              </a:ext>
            </a:extLst>
          </p:cNvPr>
          <p:cNvSpPr txBox="1"/>
          <p:nvPr/>
        </p:nvSpPr>
        <p:spPr>
          <a:xfrm>
            <a:off x="3361384" y="2994321"/>
            <a:ext cx="306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Derretimiento de glaciares.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A160D8AF-04E3-41B9-9370-FC271024E31F}"/>
              </a:ext>
            </a:extLst>
          </p:cNvPr>
          <p:cNvSpPr txBox="1"/>
          <p:nvPr/>
        </p:nvSpPr>
        <p:spPr>
          <a:xfrm>
            <a:off x="3361384" y="4148770"/>
            <a:ext cx="318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Cambio climático.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F635D-B05F-4CF6-B089-125378F50016}"/>
              </a:ext>
            </a:extLst>
          </p:cNvPr>
          <p:cNvSpPr txBox="1"/>
          <p:nvPr/>
        </p:nvSpPr>
        <p:spPr>
          <a:xfrm>
            <a:off x="7263685" y="1928045"/>
            <a:ext cx="417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Showcard Gothic" panose="04020904020102020604" pitchFamily="82" charset="0"/>
              </a:rPr>
              <a:t>ACCIONES PARA COMATIRLO.</a:t>
            </a: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4C666C52-DE9A-40B4-B7F3-4105799D90AC}"/>
              </a:ext>
            </a:extLst>
          </p:cNvPr>
          <p:cNvSpPr txBox="1"/>
          <p:nvPr/>
        </p:nvSpPr>
        <p:spPr>
          <a:xfrm>
            <a:off x="7630732" y="2852176"/>
            <a:ext cx="323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Reducir el uso de electricidad.</a:t>
            </a: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333D2A09-CBE5-49A8-9D8C-93155452A080}"/>
              </a:ext>
            </a:extLst>
          </p:cNvPr>
          <p:cNvSpPr txBox="1"/>
          <p:nvPr/>
        </p:nvSpPr>
        <p:spPr>
          <a:xfrm>
            <a:off x="7733763" y="4129736"/>
            <a:ext cx="337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Generar menos basura.</a:t>
            </a:r>
          </a:p>
        </p:txBody>
      </p:sp>
      <p:pic>
        <p:nvPicPr>
          <p:cNvPr id="12" name="Picture 14" descr="Calentamiento Global">
            <a:extLst>
              <a:ext uri="{FF2B5EF4-FFF2-40B4-BE49-F238E27FC236}">
                <a16:creationId xmlns:a16="http://schemas.microsoft.com/office/drawing/2014/main" id="{AC18F6BC-71E6-45D1-83D9-9BFB5647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145" y="126464"/>
            <a:ext cx="1613417" cy="16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A4E89F2-860F-4243-83A9-1A46EEBA80A0}"/>
              </a:ext>
            </a:extLst>
          </p:cNvPr>
          <p:cNvSpPr/>
          <p:nvPr/>
        </p:nvSpPr>
        <p:spPr>
          <a:xfrm>
            <a:off x="122350" y="217398"/>
            <a:ext cx="750196" cy="805617"/>
          </a:xfrm>
          <a:prstGeom prst="ellipse">
            <a:avLst/>
          </a:prstGeom>
          <a:solidFill>
            <a:srgbClr val="541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8AC976-7A31-4CED-911A-BA3DBAC2F614}"/>
              </a:ext>
            </a:extLst>
          </p:cNvPr>
          <p:cNvSpPr/>
          <p:nvPr/>
        </p:nvSpPr>
        <p:spPr>
          <a:xfrm>
            <a:off x="618186" y="635878"/>
            <a:ext cx="376708" cy="387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A2FB9-BEB7-4ABF-8A4A-FBA02B41E162}"/>
              </a:ext>
            </a:extLst>
          </p:cNvPr>
          <p:cNvSpPr/>
          <p:nvPr/>
        </p:nvSpPr>
        <p:spPr>
          <a:xfrm>
            <a:off x="10135672" y="5344732"/>
            <a:ext cx="972357" cy="9866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F7FDC5-CF4B-4E43-B832-B4A0841F88EA}"/>
              </a:ext>
            </a:extLst>
          </p:cNvPr>
          <p:cNvSpPr/>
          <p:nvPr/>
        </p:nvSpPr>
        <p:spPr>
          <a:xfrm>
            <a:off x="10863331" y="5994683"/>
            <a:ext cx="386366" cy="40011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4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E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990780-1868-44E6-817E-09CB92A5349C}"/>
              </a:ext>
            </a:extLst>
          </p:cNvPr>
          <p:cNvSpPr/>
          <p:nvPr/>
        </p:nvSpPr>
        <p:spPr>
          <a:xfrm>
            <a:off x="148281" y="111211"/>
            <a:ext cx="11874843" cy="6400800"/>
          </a:xfrm>
          <a:prstGeom prst="roundRect">
            <a:avLst/>
          </a:prstGeom>
          <a:solidFill>
            <a:srgbClr val="4FEB43"/>
          </a:solidFill>
          <a:ln>
            <a:solidFill>
              <a:srgbClr val="29E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2" name="Picture 4" descr="Destruccion mundo: vectores, gráficos, imágenes vectoriales | Depositphotos®">
            <a:extLst>
              <a:ext uri="{FF2B5EF4-FFF2-40B4-BE49-F238E27FC236}">
                <a16:creationId xmlns:a16="http://schemas.microsoft.com/office/drawing/2014/main" id="{F7F3D61B-9701-48F2-AD86-6D457FD21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DFC1"/>
              </a:clrFrom>
              <a:clrTo>
                <a:srgbClr val="F0DF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 t="2884" b="46306"/>
          <a:stretch/>
        </p:blipFill>
        <p:spPr bwMode="auto">
          <a:xfrm>
            <a:off x="7673544" y="1062681"/>
            <a:ext cx="3929449" cy="52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33327-6C69-4359-81DE-F4F0C3E6EA7E}"/>
              </a:ext>
            </a:extLst>
          </p:cNvPr>
          <p:cNvSpPr txBox="1"/>
          <p:nvPr/>
        </p:nvSpPr>
        <p:spPr>
          <a:xfrm>
            <a:off x="1112108" y="803189"/>
            <a:ext cx="498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¿QUE 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B3176-A180-49DA-97C4-AB88AAE3A902}"/>
              </a:ext>
            </a:extLst>
          </p:cNvPr>
          <p:cNvSpPr txBox="1"/>
          <p:nvPr/>
        </p:nvSpPr>
        <p:spPr>
          <a:xfrm>
            <a:off x="589007" y="2051222"/>
            <a:ext cx="6182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0" dirty="0">
                <a:effectLst/>
                <a:latin typeface="Rubik"/>
                <a:cs typeface="Arial" panose="020B0604020202020204" pitchFamily="34" charset="0"/>
              </a:rPr>
              <a:t>El calentamiento global consiste en el aumento de la temperatura de la tierra, mismo que se refleja en los océanos y la atmósfera principalmente causado por la emisión de gases de efecto invernadero expedidos por la actividad humana</a:t>
            </a:r>
            <a:r>
              <a:rPr lang="es-MX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n 7">
            <a:hlinkClick r:id="rId3" action="ppaction://hlinksldjump"/>
            <a:extLst>
              <a:ext uri="{FF2B5EF4-FFF2-40B4-BE49-F238E27FC236}">
                <a16:creationId xmlns:a16="http://schemas.microsoft.com/office/drawing/2014/main" id="{50361E2B-6588-46B4-B0FF-4A8D2FE2779E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42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3A01DD-EB58-4C39-9BB9-521329074BDE}"/>
              </a:ext>
            </a:extLst>
          </p:cNvPr>
          <p:cNvSpPr/>
          <p:nvPr/>
        </p:nvSpPr>
        <p:spPr>
          <a:xfrm>
            <a:off x="308919" y="111211"/>
            <a:ext cx="11565924" cy="6413157"/>
          </a:xfrm>
          <a:prstGeom prst="roundRect">
            <a:avLst/>
          </a:prstGeom>
          <a:solidFill>
            <a:srgbClr val="5DD5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6AD70-4D54-4A98-B3B4-EB115EB57BF7}"/>
              </a:ext>
            </a:extLst>
          </p:cNvPr>
          <p:cNvSpPr txBox="1"/>
          <p:nvPr/>
        </p:nvSpPr>
        <p:spPr>
          <a:xfrm>
            <a:off x="864973" y="753762"/>
            <a:ext cx="714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¿POR QUE HA AUMENTADO?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D385-9F80-49EE-B27B-641A07D7F624}"/>
              </a:ext>
            </a:extLst>
          </p:cNvPr>
          <p:cNvSpPr txBox="1"/>
          <p:nvPr/>
        </p:nvSpPr>
        <p:spPr>
          <a:xfrm>
            <a:off x="864973" y="1853513"/>
            <a:ext cx="5881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0" dirty="0">
                <a:solidFill>
                  <a:srgbClr val="222222"/>
                </a:solidFill>
                <a:effectLst/>
                <a:latin typeface="Rubik"/>
              </a:rPr>
              <a:t>El calentamiento global ha existido desde siempre</a:t>
            </a:r>
            <a:r>
              <a:rPr lang="es-MX" sz="2800" b="0" i="0" dirty="0">
                <a:solidFill>
                  <a:srgbClr val="222222"/>
                </a:solidFill>
                <a:effectLst/>
                <a:latin typeface="Rubik"/>
              </a:rPr>
              <a:t>, sin embargo, debido a las actividades y emisiones masivas del hombre este fenómeno se ha incrementado, especialmente la quema de combustibles fósiles y los cambios en el uso del suelo, tales como la deforestación, así como varias otras fuentes secundarias.</a:t>
            </a:r>
            <a:endParaRPr lang="es-MX" sz="2800" dirty="0"/>
          </a:p>
        </p:txBody>
      </p:sp>
      <p:pic>
        <p:nvPicPr>
          <p:cNvPr id="3074" name="Picture 2" descr="Cambio climático de la tierra, aumento de la temperatura, calentamiento  global. múltiples incendios, destrucción de flora y fauna, fauna del  planeta y daños a la humanidad. | Vector Gratis">
            <a:extLst>
              <a:ext uri="{FF2B5EF4-FFF2-40B4-BE49-F238E27FC236}">
                <a16:creationId xmlns:a16="http://schemas.microsoft.com/office/drawing/2014/main" id="{EFD5A6E4-0B43-4E16-927D-A661A7C7B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10362" r="10701" b="9201"/>
          <a:stretch/>
        </p:blipFill>
        <p:spPr bwMode="auto">
          <a:xfrm>
            <a:off x="7302843" y="1853513"/>
            <a:ext cx="3842951" cy="38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4622366-671D-4367-A2CC-36577F2239FB}"/>
              </a:ext>
            </a:extLst>
          </p:cNvPr>
          <p:cNvSpPr/>
          <p:nvPr/>
        </p:nvSpPr>
        <p:spPr>
          <a:xfrm>
            <a:off x="11250826" y="2834100"/>
            <a:ext cx="259492" cy="23477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Sun 6">
            <a:hlinkClick r:id="rId3" action="ppaction://hlinksldjump"/>
            <a:extLst>
              <a:ext uri="{FF2B5EF4-FFF2-40B4-BE49-F238E27FC236}">
                <a16:creationId xmlns:a16="http://schemas.microsoft.com/office/drawing/2014/main" id="{3A042A5B-FB7C-4DC2-B866-14E841DB48A2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20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3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9FEBD9-577E-4EFA-8EA1-720313A7489E}"/>
              </a:ext>
            </a:extLst>
          </p:cNvPr>
          <p:cNvSpPr/>
          <p:nvPr/>
        </p:nvSpPr>
        <p:spPr>
          <a:xfrm>
            <a:off x="143169" y="161778"/>
            <a:ext cx="11791387" cy="6534444"/>
          </a:xfrm>
          <a:prstGeom prst="roundRect">
            <a:avLst/>
          </a:prstGeom>
          <a:solidFill>
            <a:srgbClr val="D95B15"/>
          </a:solidFill>
          <a:ln>
            <a:solidFill>
              <a:srgbClr val="D95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22CE6-21C4-49BB-8ADF-7E4C5CCA4E82}"/>
              </a:ext>
            </a:extLst>
          </p:cNvPr>
          <p:cNvSpPr txBox="1"/>
          <p:nvPr/>
        </p:nvSpPr>
        <p:spPr>
          <a:xfrm>
            <a:off x="543697" y="1927654"/>
            <a:ext cx="67519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0" i="0" dirty="0">
                <a:effectLst/>
                <a:latin typeface="Rubik"/>
              </a:rPr>
              <a:t>Las causas artificiales se refieren principalmente a los gases de efectos invernadero, los cuales son provocados en su mayoría por las emisiones de dióxido de carbono (CO2) y de metano (CH4), aunque existen muchas otras:</a:t>
            </a:r>
          </a:p>
          <a:p>
            <a:pPr algn="l"/>
            <a:endParaRPr lang="es-MX" sz="2800" b="0" i="0" dirty="0">
              <a:effectLst/>
              <a:latin typeface="Rubik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s-MX" sz="2800" b="0" i="0" dirty="0">
                <a:effectLst/>
                <a:latin typeface="Rubik"/>
              </a:rPr>
              <a:t>Quema de combustibles fósiles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MX" sz="2800" b="0" i="0" dirty="0">
                <a:effectLst/>
                <a:latin typeface="Rubik"/>
              </a:rPr>
              <a:t>Deforestación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MX" sz="2800" b="0" i="0" dirty="0">
                <a:effectLst/>
                <a:latin typeface="Rubik"/>
              </a:rPr>
              <a:t>Aumento del vapor de agua en la atmosfera</a:t>
            </a:r>
          </a:p>
          <a:p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7C3C2-9129-4C10-B5CB-9862BA8E450B}"/>
              </a:ext>
            </a:extLst>
          </p:cNvPr>
          <p:cNvSpPr txBox="1"/>
          <p:nvPr/>
        </p:nvSpPr>
        <p:spPr>
          <a:xfrm>
            <a:off x="988541" y="630195"/>
            <a:ext cx="499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CAUSAS:</a:t>
            </a:r>
          </a:p>
        </p:txBody>
      </p:sp>
      <p:pic>
        <p:nvPicPr>
          <p:cNvPr id="4100" name="Picture 4" descr="▷ La deforestación 【Causas, consecuencias y soluciones】">
            <a:extLst>
              <a:ext uri="{FF2B5EF4-FFF2-40B4-BE49-F238E27FC236}">
                <a16:creationId xmlns:a16="http://schemas.microsoft.com/office/drawing/2014/main" id="{2CF1A69D-DE83-4A9E-931A-7469F94B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78" y="2840522"/>
            <a:ext cx="2458995" cy="1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7C1C88D-FF6A-463A-AAAD-27221B28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98" y="314657"/>
            <a:ext cx="2640666" cy="23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ormenta con arcus, cúmulos e inundación. Foto 569 | Tormentas En Acción">
            <a:extLst>
              <a:ext uri="{FF2B5EF4-FFF2-40B4-BE49-F238E27FC236}">
                <a16:creationId xmlns:a16="http://schemas.microsoft.com/office/drawing/2014/main" id="{0B2361C3-3E1C-499D-BB03-A25D2B26B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"/>
          <a:stretch/>
        </p:blipFill>
        <p:spPr bwMode="auto">
          <a:xfrm>
            <a:off x="8182350" y="4622852"/>
            <a:ext cx="2687446" cy="19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n 7">
            <a:hlinkClick r:id="rId5" action="ppaction://hlinksldjump"/>
            <a:extLst>
              <a:ext uri="{FF2B5EF4-FFF2-40B4-BE49-F238E27FC236}">
                <a16:creationId xmlns:a16="http://schemas.microsoft.com/office/drawing/2014/main" id="{F46AFCCF-F450-4F55-95A5-6B20289A02B0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D1468A-FCE7-4BCA-A7EC-357ACB90132F}"/>
              </a:ext>
            </a:extLst>
          </p:cNvPr>
          <p:cNvSpPr/>
          <p:nvPr/>
        </p:nvSpPr>
        <p:spPr>
          <a:xfrm>
            <a:off x="214184" y="203886"/>
            <a:ext cx="11763632" cy="6450227"/>
          </a:xfrm>
          <a:prstGeom prst="roundRect">
            <a:avLst/>
          </a:prstGeom>
          <a:solidFill>
            <a:srgbClr val="FFCC29"/>
          </a:solidFill>
          <a:ln>
            <a:solidFill>
              <a:srgbClr val="FFC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12CE8-E361-43B4-BFAB-82B07FBCBC19}"/>
              </a:ext>
            </a:extLst>
          </p:cNvPr>
          <p:cNvSpPr txBox="1"/>
          <p:nvPr/>
        </p:nvSpPr>
        <p:spPr>
          <a:xfrm>
            <a:off x="3521675" y="449089"/>
            <a:ext cx="4794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CONSECUENCIAS: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C7EE7-CEDF-491D-BD75-792EEE47920B}"/>
              </a:ext>
            </a:extLst>
          </p:cNvPr>
          <p:cNvSpPr txBox="1"/>
          <p:nvPr/>
        </p:nvSpPr>
        <p:spPr>
          <a:xfrm>
            <a:off x="5571592" y="1820069"/>
            <a:ext cx="62895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i="0" dirty="0">
                <a:solidFill>
                  <a:srgbClr val="222222"/>
                </a:solidFill>
                <a:effectLst/>
                <a:latin typeface="Rubik"/>
              </a:rPr>
              <a:t>Derretimiento de los glaciares</a:t>
            </a:r>
            <a:r>
              <a:rPr lang="es-MX" sz="3600" b="0" i="0" dirty="0">
                <a:solidFill>
                  <a:srgbClr val="222222"/>
                </a:solidFill>
                <a:effectLst/>
                <a:latin typeface="Rubik"/>
              </a:rPr>
              <a:t>: </a:t>
            </a:r>
          </a:p>
          <a:p>
            <a:r>
              <a:rPr lang="es-MX" sz="2800" b="0" i="0" dirty="0">
                <a:solidFill>
                  <a:srgbClr val="222222"/>
                </a:solidFill>
                <a:effectLst/>
                <a:latin typeface="Rubik"/>
              </a:rPr>
              <a:t>Esto causará el aumento del nivel del mar considerablemente provocando inundaciones y dejándonos sin la principal reserva de agua dulce del planeta.</a:t>
            </a:r>
          </a:p>
          <a:p>
            <a:endParaRPr lang="es-MX" dirty="0"/>
          </a:p>
        </p:txBody>
      </p:sp>
      <p:pic>
        <p:nvPicPr>
          <p:cNvPr id="5122" name="Picture 2" descr="Oso Polar En Derretir Cubitos De Hielo | PSD ilustraciones imagenes  descarga gratis - Lovepik">
            <a:extLst>
              <a:ext uri="{FF2B5EF4-FFF2-40B4-BE49-F238E27FC236}">
                <a16:creationId xmlns:a16="http://schemas.microsoft.com/office/drawing/2014/main" id="{33CD0336-796D-4C4C-9DB0-E1C1E50A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8" y="1569587"/>
            <a:ext cx="5260090" cy="350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>
            <a:hlinkClick r:id="rId3" action="ppaction://hlinksldjump"/>
            <a:extLst>
              <a:ext uri="{FF2B5EF4-FFF2-40B4-BE49-F238E27FC236}">
                <a16:creationId xmlns:a16="http://schemas.microsoft.com/office/drawing/2014/main" id="{B22FE1F4-9662-43F5-B6F1-D1C66ABDCCA8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598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DA60EF-7EA2-4828-A422-0AC88F3E4659}"/>
              </a:ext>
            </a:extLst>
          </p:cNvPr>
          <p:cNvSpPr/>
          <p:nvPr/>
        </p:nvSpPr>
        <p:spPr>
          <a:xfrm>
            <a:off x="290731" y="327074"/>
            <a:ext cx="11610536" cy="6203852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32961-1194-4423-8D8C-32B057485674}"/>
              </a:ext>
            </a:extLst>
          </p:cNvPr>
          <p:cNvSpPr txBox="1"/>
          <p:nvPr/>
        </p:nvSpPr>
        <p:spPr>
          <a:xfrm>
            <a:off x="654909" y="1759251"/>
            <a:ext cx="57829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0" u="none" strike="noStrike" dirty="0">
                <a:solidFill>
                  <a:schemeClr val="bg1"/>
                </a:solidFill>
                <a:effectLst/>
                <a:latin typeface="Rubi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Cambio climático</a:t>
            </a:r>
            <a:r>
              <a:rPr lang="es-MX" sz="2800" b="0" i="0" dirty="0">
                <a:solidFill>
                  <a:schemeClr val="bg1"/>
                </a:solidFill>
                <a:effectLst/>
                <a:latin typeface="Rubik"/>
              </a:rPr>
              <a:t>:</a:t>
            </a:r>
          </a:p>
          <a:p>
            <a:pPr algn="l"/>
            <a:r>
              <a:rPr lang="es-MX" sz="2800" b="0" i="0" dirty="0">
                <a:solidFill>
                  <a:srgbClr val="222222"/>
                </a:solidFill>
                <a:effectLst/>
                <a:latin typeface="Rubik"/>
              </a:rPr>
              <a:t> Es causado por los gases acumulados en la atmosfera que aumenta la temperatura, afectando los climas de diferentes zonas geográficas y a la flora y fauna que ahí se encuentren.</a:t>
            </a:r>
          </a:p>
          <a:p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8D011-FDF5-4B26-B9F3-BD7B7E16030F}"/>
              </a:ext>
            </a:extLst>
          </p:cNvPr>
          <p:cNvSpPr txBox="1"/>
          <p:nvPr/>
        </p:nvSpPr>
        <p:spPr>
          <a:xfrm>
            <a:off x="3334264" y="447896"/>
            <a:ext cx="5523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Berlin Sans FB Demi" panose="020E0802020502020306" pitchFamily="34" charset="0"/>
              </a:rPr>
              <a:t>CONSECUENCIAS:</a:t>
            </a:r>
          </a:p>
        </p:txBody>
      </p:sp>
      <p:pic>
        <p:nvPicPr>
          <p:cNvPr id="6146" name="Picture 2" descr="Clima globo mundial | Vector Premium">
            <a:extLst>
              <a:ext uri="{FF2B5EF4-FFF2-40B4-BE49-F238E27FC236}">
                <a16:creationId xmlns:a16="http://schemas.microsoft.com/office/drawing/2014/main" id="{D32569A5-CC4D-46E4-AE6C-B56653F6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41" y="1509584"/>
            <a:ext cx="4233476" cy="423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>
            <a:hlinkClick r:id="rId4" action="ppaction://hlinksldjump"/>
            <a:extLst>
              <a:ext uri="{FF2B5EF4-FFF2-40B4-BE49-F238E27FC236}">
                <a16:creationId xmlns:a16="http://schemas.microsoft.com/office/drawing/2014/main" id="{7DAA4FD6-49B6-4F9C-BAE4-EF69C412EE5A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4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8009AD-F5F3-477E-93B3-B9784B44004F}"/>
              </a:ext>
            </a:extLst>
          </p:cNvPr>
          <p:cNvSpPr/>
          <p:nvPr/>
        </p:nvSpPr>
        <p:spPr>
          <a:xfrm>
            <a:off x="262597" y="277836"/>
            <a:ext cx="11666806" cy="6302327"/>
          </a:xfrm>
          <a:prstGeom prst="roundRect">
            <a:avLst/>
          </a:prstGeom>
          <a:solidFill>
            <a:srgbClr val="CC00FF"/>
          </a:solidFill>
          <a:ln>
            <a:solidFill>
              <a:srgbClr val="DF6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2DAB8-CF9E-4548-B081-4E8B947594C9}"/>
              </a:ext>
            </a:extLst>
          </p:cNvPr>
          <p:cNvSpPr txBox="1"/>
          <p:nvPr/>
        </p:nvSpPr>
        <p:spPr>
          <a:xfrm>
            <a:off x="2529839" y="534572"/>
            <a:ext cx="768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ACCIONES PARA COMBATIRLO: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E41FC-5A82-489E-81B1-D3A8AD339B91}"/>
              </a:ext>
            </a:extLst>
          </p:cNvPr>
          <p:cNvSpPr txBox="1"/>
          <p:nvPr/>
        </p:nvSpPr>
        <p:spPr>
          <a:xfrm>
            <a:off x="5253193" y="1756874"/>
            <a:ext cx="59365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0" u="sng" dirty="0">
                <a:effectLst/>
                <a:latin typeface="Rubik"/>
              </a:rPr>
              <a:t>Reducir el uso de electricidad</a:t>
            </a:r>
            <a:r>
              <a:rPr lang="es-MX" sz="3200" b="0" i="0" u="sng" dirty="0">
                <a:effectLst/>
                <a:latin typeface="Rubik"/>
              </a:rPr>
              <a:t>: </a:t>
            </a:r>
          </a:p>
          <a:p>
            <a:r>
              <a:rPr lang="es-MX" sz="3200" b="0" i="0" dirty="0">
                <a:effectLst/>
                <a:latin typeface="Rubik"/>
              </a:rPr>
              <a:t>Evitar dejar luces encendidas y desconectar aparatos eléctricos cuando no están en uso, intercambiar los focos comunes por focos LED que tiene un consumo energético mucho menor.</a:t>
            </a:r>
          </a:p>
          <a:p>
            <a:endParaRPr lang="es-MX" dirty="0"/>
          </a:p>
        </p:txBody>
      </p:sp>
      <p:pic>
        <p:nvPicPr>
          <p:cNvPr id="7170" name="Picture 2" descr="Resultado de imagen para calentamiento global dibujos | Calentamiento  global dibujos, Calentamiento global, Recalentamiento global">
            <a:extLst>
              <a:ext uri="{FF2B5EF4-FFF2-40B4-BE49-F238E27FC236}">
                <a16:creationId xmlns:a16="http://schemas.microsoft.com/office/drawing/2014/main" id="{65A26374-68D6-4CCC-9CB3-4015D2F75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DFC1"/>
              </a:clrFrom>
              <a:clrTo>
                <a:srgbClr val="F0DF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3" b="43604"/>
          <a:stretch/>
        </p:blipFill>
        <p:spPr bwMode="auto">
          <a:xfrm>
            <a:off x="1300767" y="1675733"/>
            <a:ext cx="3414798" cy="38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>
            <a:hlinkClick r:id="rId3" action="ppaction://hlinksldjump"/>
            <a:extLst>
              <a:ext uri="{FF2B5EF4-FFF2-40B4-BE49-F238E27FC236}">
                <a16:creationId xmlns:a16="http://schemas.microsoft.com/office/drawing/2014/main" id="{B3D2D846-19A7-4014-8BF5-83A1341E7148}"/>
              </a:ext>
            </a:extLst>
          </p:cNvPr>
          <p:cNvSpPr/>
          <p:nvPr/>
        </p:nvSpPr>
        <p:spPr>
          <a:xfrm>
            <a:off x="11178862" y="6053070"/>
            <a:ext cx="669701" cy="592429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29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357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Rubik</vt:lpstr>
      <vt:lpstr>Showcard Gothic</vt:lpstr>
      <vt:lpstr>The Hand Extrablack</vt:lpstr>
      <vt:lpstr>Wingdings</vt:lpstr>
      <vt:lpstr>Office Theme</vt:lpstr>
      <vt:lpstr>“CALENTAMIENTO  GLOBAL.”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EMMANUEL PEREZ NUNCIO</dc:creator>
  <cp:lastModifiedBy>JESUS EMMANUEL PEREZ NUNCIO</cp:lastModifiedBy>
  <cp:revision>27</cp:revision>
  <dcterms:created xsi:type="dcterms:W3CDTF">2021-05-11T22:23:24Z</dcterms:created>
  <dcterms:modified xsi:type="dcterms:W3CDTF">2021-05-19T00:05:19Z</dcterms:modified>
</cp:coreProperties>
</file>