
<file path=[Content_Types].xml><?xml version="1.0" encoding="utf-8"?>
<Types xmlns="http://schemas.openxmlformats.org/package/2006/content-types">
  <Default ContentType="image/jpeg" Extension="jpg"/>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2.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2.xml"/>
  <Override ContentType="application/vnd.openxmlformats-officedocument.theme+xml" PartName="/ppt/theme/theme1.xml"/>
  <Override ContentType="application/vnd.openxmlformats-officedocument.theme+xml" PartName="/ppt/theme/theme2.xml"/>
  <Override ContentType="application/vnd.openxmlformats-officedocument.presentationml.tags+xml" PartName="/ppt/tags/tag2.xml"/>
  <Override ContentType="application/vnd.openxmlformats-officedocument.presentationml.viewProps+xml" PartName="/ppt/viewProps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2"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custDataLst>
    <p:tags r:id="rId13"/>
  </p:custData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9AA0A6"/>
          </p15:clr>
        </p15:guide>
        <p15:guide id="2" pos="2880">
          <p15:clr>
            <a:srgbClr val="9AA0A6"/>
          </p15:clr>
        </p15:guide>
        <p15:guide id="3" pos="451">
          <p15:clr>
            <a:srgbClr val="9AA0A6"/>
          </p15:clr>
        </p15:guide>
        <p15:guide id="4" pos="5309">
          <p15:clr>
            <a:srgbClr val="9AA0A6"/>
          </p15:clr>
        </p15:guide>
        <p15:guide id="5" orient="horz" pos="338">
          <p15:clr>
            <a:srgbClr val="9AA0A6"/>
          </p15:clr>
        </p15:guide>
        <p15:guide id="6" orient="horz" pos="2902">
          <p15:clr>
            <a:srgbClr val="9AA0A6"/>
          </p15:clr>
        </p15:guide>
      </p15:sldGuideLst>
    </p:ext>
  </p:extLst>
</p:presentation>
</file>

<file path=ppt/presProps2.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2.xml><?xml version="1.0" encoding="utf-8"?>
<a:tblStyleLst xmlns:a="http://schemas.openxmlformats.org/drawingml/2006/main" xmlns:r="http://schemas.openxmlformats.org/officeDocument/2006/relationships" def="{90651C3A-4460-11DB-9652-00E08161165F}">
  <a:tblStyle styleId="{3EB5DD29-3885-48E7-B474-3FE3080E67BD}"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2.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 pos="451"/>
        <p:guide pos="5309"/>
        <p:guide pos="338" orient="horz"/>
        <p:guide pos="2902"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tags" Target="tags/tag2.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2.xml"/><Relationship Id="rId3" Type="http://schemas.openxmlformats.org/officeDocument/2006/relationships/presProps" Target="presProps2.xml"/><Relationship Id="rId4" Type="http://schemas.openxmlformats.org/officeDocument/2006/relationships/tableStyles" Target="tableStyles2.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0291457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9441b6e6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9441b6e6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77879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6843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0" y="3344817"/>
            <a:ext cx="9143654" cy="1798682"/>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583663" y="2070025"/>
            <a:ext cx="5980800" cy="78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83663" y="2851950"/>
            <a:ext cx="5980800" cy="391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20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04">
  <p:cSld name="TITLE_AND_BODY_1_1_1_1_1">
    <p:bg>
      <p:bgPr>
        <a:solidFill>
          <a:schemeClr val="lt2"/>
        </a:solidFill>
        <a:effectLst/>
      </p:bgPr>
    </p:bg>
    <p:spTree>
      <p:nvGrpSpPr>
        <p:cNvPr id="1" name="Shape 183"/>
        <p:cNvGrpSpPr/>
        <p:nvPr/>
      </p:nvGrpSpPr>
      <p:grpSpPr>
        <a:xfrm>
          <a:off x="0" y="0"/>
          <a:ext cx="0" cy="0"/>
          <a:chOff x="0" y="0"/>
          <a:chExt cx="0" cy="0"/>
        </a:xfrm>
      </p:grpSpPr>
      <p:sp>
        <p:nvSpPr>
          <p:cNvPr id="184" name="Google Shape;184;p30"/>
          <p:cNvSpPr/>
          <p:nvPr/>
        </p:nvSpPr>
        <p:spPr>
          <a:xfrm rot="5400000">
            <a:off x="6120502" y="2132285"/>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p:nvPr/>
        </p:nvSpPr>
        <p:spPr>
          <a:xfrm flipH="1">
            <a:off x="-4" y="598075"/>
            <a:ext cx="9143654" cy="4545389"/>
          </a:xfrm>
          <a:custGeom>
            <a:avLst/>
            <a:gdLst/>
            <a:ahLst/>
            <a:cxnLst/>
            <a:rect l="l" t="t" r="r" b="b"/>
            <a:pathLst>
              <a:path w="284960" h="124030" extrusionOk="0">
                <a:moveTo>
                  <a:pt x="63625" y="1"/>
                </a:moveTo>
                <a:cubicBezTo>
                  <a:pt x="29135" y="1"/>
                  <a:pt x="8911" y="28411"/>
                  <a:pt x="0" y="45183"/>
                </a:cubicBezTo>
                <a:lnTo>
                  <a:pt x="0" y="83299"/>
                </a:lnTo>
                <a:cubicBezTo>
                  <a:pt x="10699" y="77919"/>
                  <a:pt x="25715" y="73056"/>
                  <a:pt x="45259" y="72630"/>
                </a:cubicBezTo>
                <a:cubicBezTo>
                  <a:pt x="45730" y="72620"/>
                  <a:pt x="46198" y="72615"/>
                  <a:pt x="46662" y="72615"/>
                </a:cubicBezTo>
                <a:cubicBezTo>
                  <a:pt x="90302" y="72615"/>
                  <a:pt x="101724" y="115974"/>
                  <a:pt x="139317" y="115974"/>
                </a:cubicBezTo>
                <a:cubicBezTo>
                  <a:pt x="139343" y="115974"/>
                  <a:pt x="139369" y="115974"/>
                  <a:pt x="139395" y="115974"/>
                </a:cubicBezTo>
                <a:cubicBezTo>
                  <a:pt x="177481" y="115944"/>
                  <a:pt x="174623" y="81567"/>
                  <a:pt x="216813" y="79074"/>
                </a:cubicBezTo>
                <a:cubicBezTo>
                  <a:pt x="218060" y="79001"/>
                  <a:pt x="219271" y="78966"/>
                  <a:pt x="220447" y="78966"/>
                </a:cubicBezTo>
                <a:cubicBezTo>
                  <a:pt x="259037" y="78966"/>
                  <a:pt x="260457" y="117091"/>
                  <a:pt x="284261" y="123816"/>
                </a:cubicBezTo>
                <a:lnTo>
                  <a:pt x="284960" y="124029"/>
                </a:lnTo>
                <a:lnTo>
                  <a:pt x="284960" y="14453"/>
                </a:lnTo>
                <a:cubicBezTo>
                  <a:pt x="282163" y="14149"/>
                  <a:pt x="279276" y="13967"/>
                  <a:pt x="276236" y="13876"/>
                </a:cubicBezTo>
                <a:cubicBezTo>
                  <a:pt x="275844" y="13866"/>
                  <a:pt x="275456" y="13861"/>
                  <a:pt x="275070" y="13861"/>
                </a:cubicBezTo>
                <a:cubicBezTo>
                  <a:pt x="234529" y="13861"/>
                  <a:pt x="226764" y="68179"/>
                  <a:pt x="183950" y="68179"/>
                </a:cubicBezTo>
                <a:cubicBezTo>
                  <a:pt x="183519" y="68179"/>
                  <a:pt x="183085" y="68173"/>
                  <a:pt x="182648" y="68162"/>
                </a:cubicBezTo>
                <a:cubicBezTo>
                  <a:pt x="138270" y="67007"/>
                  <a:pt x="114957" y="1079"/>
                  <a:pt x="64986" y="15"/>
                </a:cubicBezTo>
                <a:cubicBezTo>
                  <a:pt x="64530" y="5"/>
                  <a:pt x="64076" y="1"/>
                  <a:pt x="636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txBox="1">
            <a:spLocks noGrp="1"/>
          </p:cNvSpPr>
          <p:nvPr>
            <p:ph type="title" hasCustomPrompt="1"/>
          </p:nvPr>
        </p:nvSpPr>
        <p:spPr>
          <a:xfrm>
            <a:off x="7184950" y="1237175"/>
            <a:ext cx="1124400" cy="671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7900"/>
              <a:buNone/>
              <a:defRPr sz="5400"/>
            </a:lvl1pPr>
            <a:lvl2pPr lvl="1" algn="ctr" rtl="0">
              <a:spcBef>
                <a:spcPts val="0"/>
              </a:spcBef>
              <a:spcAft>
                <a:spcPts val="0"/>
              </a:spcAft>
              <a:buSzPts val="7900"/>
              <a:buNone/>
              <a:defRPr sz="7900"/>
            </a:lvl2pPr>
            <a:lvl3pPr lvl="2" algn="ctr" rtl="0">
              <a:spcBef>
                <a:spcPts val="0"/>
              </a:spcBef>
              <a:spcAft>
                <a:spcPts val="0"/>
              </a:spcAft>
              <a:buSzPts val="7900"/>
              <a:buNone/>
              <a:defRPr sz="7900"/>
            </a:lvl3pPr>
            <a:lvl4pPr lvl="3" algn="ctr" rtl="0">
              <a:spcBef>
                <a:spcPts val="0"/>
              </a:spcBef>
              <a:spcAft>
                <a:spcPts val="0"/>
              </a:spcAft>
              <a:buSzPts val="7900"/>
              <a:buNone/>
              <a:defRPr sz="7900"/>
            </a:lvl4pPr>
            <a:lvl5pPr lvl="4" algn="ctr" rtl="0">
              <a:spcBef>
                <a:spcPts val="0"/>
              </a:spcBef>
              <a:spcAft>
                <a:spcPts val="0"/>
              </a:spcAft>
              <a:buSzPts val="7900"/>
              <a:buNone/>
              <a:defRPr sz="7900"/>
            </a:lvl5pPr>
            <a:lvl6pPr lvl="5" algn="ctr" rtl="0">
              <a:spcBef>
                <a:spcPts val="0"/>
              </a:spcBef>
              <a:spcAft>
                <a:spcPts val="0"/>
              </a:spcAft>
              <a:buSzPts val="7900"/>
              <a:buNone/>
              <a:defRPr sz="7900"/>
            </a:lvl6pPr>
            <a:lvl7pPr lvl="6" algn="ctr" rtl="0">
              <a:spcBef>
                <a:spcPts val="0"/>
              </a:spcBef>
              <a:spcAft>
                <a:spcPts val="0"/>
              </a:spcAft>
              <a:buSzPts val="7900"/>
              <a:buNone/>
              <a:defRPr sz="7900"/>
            </a:lvl7pPr>
            <a:lvl8pPr lvl="7" algn="ctr" rtl="0">
              <a:spcBef>
                <a:spcPts val="0"/>
              </a:spcBef>
              <a:spcAft>
                <a:spcPts val="0"/>
              </a:spcAft>
              <a:buSzPts val="7900"/>
              <a:buNone/>
              <a:defRPr sz="7900"/>
            </a:lvl8pPr>
            <a:lvl9pPr lvl="8" algn="ctr" rtl="0">
              <a:spcBef>
                <a:spcPts val="0"/>
              </a:spcBef>
              <a:spcAft>
                <a:spcPts val="0"/>
              </a:spcAft>
              <a:buSzPts val="7900"/>
              <a:buNone/>
              <a:defRPr sz="7900"/>
            </a:lvl9pPr>
          </a:lstStyle>
          <a:p>
            <a:r>
              <a:t>xx%</a:t>
            </a:r>
          </a:p>
        </p:txBody>
      </p:sp>
      <p:sp>
        <p:nvSpPr>
          <p:cNvPr id="15" name="Google Shape;15;p3"/>
          <p:cNvSpPr txBox="1">
            <a:spLocks noGrp="1"/>
          </p:cNvSpPr>
          <p:nvPr>
            <p:ph type="title" idx="2"/>
          </p:nvPr>
        </p:nvSpPr>
        <p:spPr>
          <a:xfrm>
            <a:off x="5060350" y="1908875"/>
            <a:ext cx="3249000" cy="589200"/>
          </a:xfrm>
          <a:prstGeom prst="rect">
            <a:avLst/>
          </a:prstGeom>
        </p:spPr>
        <p:txBody>
          <a:bodyPr spcFirstLastPara="1" wrap="square" lIns="91425" tIns="91425" rIns="91425" bIns="91425" anchor="ctr" anchorCtr="0">
            <a:noAutofit/>
          </a:bodyPr>
          <a:lstStyle>
            <a:lvl1pPr lvl="0" algn="r">
              <a:spcBef>
                <a:spcPts val="0"/>
              </a:spcBef>
              <a:spcAft>
                <a:spcPts val="0"/>
              </a:spcAft>
              <a:buSzPts val="2800"/>
              <a:buNone/>
              <a:defRPr sz="2400"/>
            </a:lvl1pPr>
            <a:lvl2pPr lvl="1">
              <a:spcBef>
                <a:spcPts val="0"/>
              </a:spcBef>
              <a:spcAft>
                <a:spcPts val="0"/>
              </a:spcAft>
              <a:buSzPts val="2800"/>
              <a:buNone/>
              <a:defRPr>
                <a:latin typeface="Varela Round"/>
                <a:ea typeface="Varela Round"/>
                <a:cs typeface="Varela Round"/>
                <a:sym typeface="Varela Round"/>
              </a:defRPr>
            </a:lvl2pPr>
            <a:lvl3pPr lvl="2">
              <a:spcBef>
                <a:spcPts val="0"/>
              </a:spcBef>
              <a:spcAft>
                <a:spcPts val="0"/>
              </a:spcAft>
              <a:buSzPts val="2800"/>
              <a:buNone/>
              <a:defRPr>
                <a:latin typeface="Varela Round"/>
                <a:ea typeface="Varela Round"/>
                <a:cs typeface="Varela Round"/>
                <a:sym typeface="Varela Round"/>
              </a:defRPr>
            </a:lvl3pPr>
            <a:lvl4pPr lvl="3">
              <a:spcBef>
                <a:spcPts val="0"/>
              </a:spcBef>
              <a:spcAft>
                <a:spcPts val="0"/>
              </a:spcAft>
              <a:buSzPts val="2800"/>
              <a:buNone/>
              <a:defRPr>
                <a:latin typeface="Varela Round"/>
                <a:ea typeface="Varela Round"/>
                <a:cs typeface="Varela Round"/>
                <a:sym typeface="Varela Round"/>
              </a:defRPr>
            </a:lvl4pPr>
            <a:lvl5pPr lvl="4">
              <a:spcBef>
                <a:spcPts val="0"/>
              </a:spcBef>
              <a:spcAft>
                <a:spcPts val="0"/>
              </a:spcAft>
              <a:buSzPts val="2800"/>
              <a:buNone/>
              <a:defRPr>
                <a:latin typeface="Varela Round"/>
                <a:ea typeface="Varela Round"/>
                <a:cs typeface="Varela Round"/>
                <a:sym typeface="Varela Round"/>
              </a:defRPr>
            </a:lvl5pPr>
            <a:lvl6pPr lvl="5">
              <a:spcBef>
                <a:spcPts val="0"/>
              </a:spcBef>
              <a:spcAft>
                <a:spcPts val="0"/>
              </a:spcAft>
              <a:buSzPts val="2800"/>
              <a:buNone/>
              <a:defRPr>
                <a:latin typeface="Varela Round"/>
                <a:ea typeface="Varela Round"/>
                <a:cs typeface="Varela Round"/>
                <a:sym typeface="Varela Round"/>
              </a:defRPr>
            </a:lvl6pPr>
            <a:lvl7pPr lvl="6">
              <a:spcBef>
                <a:spcPts val="0"/>
              </a:spcBef>
              <a:spcAft>
                <a:spcPts val="0"/>
              </a:spcAft>
              <a:buSzPts val="2800"/>
              <a:buNone/>
              <a:defRPr>
                <a:latin typeface="Varela Round"/>
                <a:ea typeface="Varela Round"/>
                <a:cs typeface="Varela Round"/>
                <a:sym typeface="Varela Round"/>
              </a:defRPr>
            </a:lvl7pPr>
            <a:lvl8pPr lvl="7">
              <a:spcBef>
                <a:spcPts val="0"/>
              </a:spcBef>
              <a:spcAft>
                <a:spcPts val="0"/>
              </a:spcAft>
              <a:buSzPts val="2800"/>
              <a:buNone/>
              <a:defRPr>
                <a:latin typeface="Varela Round"/>
                <a:ea typeface="Varela Round"/>
                <a:cs typeface="Varela Round"/>
                <a:sym typeface="Varela Round"/>
              </a:defRPr>
            </a:lvl8pPr>
            <a:lvl9pPr lvl="8">
              <a:spcBef>
                <a:spcPts val="0"/>
              </a:spcBef>
              <a:spcAft>
                <a:spcPts val="0"/>
              </a:spcAft>
              <a:buSzPts val="2800"/>
              <a:buNone/>
              <a:defRPr>
                <a:latin typeface="Varela Round"/>
                <a:ea typeface="Varela Round"/>
                <a:cs typeface="Varela Round"/>
                <a:sym typeface="Varela Round"/>
              </a:defRPr>
            </a:lvl9pPr>
          </a:lstStyle>
          <a:p>
            <a:endParaRPr/>
          </a:p>
        </p:txBody>
      </p:sp>
      <p:sp>
        <p:nvSpPr>
          <p:cNvPr id="16" name="Google Shape;16;p3"/>
          <p:cNvSpPr txBox="1">
            <a:spLocks noGrp="1"/>
          </p:cNvSpPr>
          <p:nvPr>
            <p:ph type="subTitle" idx="1"/>
          </p:nvPr>
        </p:nvSpPr>
        <p:spPr>
          <a:xfrm>
            <a:off x="5574850" y="2498050"/>
            <a:ext cx="2734500" cy="5352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1"/>
        </a:solidFill>
        <a:effectLst/>
      </p:bgPr>
    </p:bg>
    <p:spTree>
      <p:nvGrpSpPr>
        <p:cNvPr id="1" name="Shape 17"/>
        <p:cNvGrpSpPr/>
        <p:nvPr/>
      </p:nvGrpSpPr>
      <p:grpSpPr>
        <a:xfrm>
          <a:off x="0" y="0"/>
          <a:ext cx="0" cy="0"/>
          <a:chOff x="0" y="0"/>
          <a:chExt cx="0" cy="0"/>
        </a:xfrm>
      </p:grpSpPr>
      <p:sp>
        <p:nvSpPr>
          <p:cNvPr id="18" name="Google Shape;18;p4"/>
          <p:cNvSpPr/>
          <p:nvPr/>
        </p:nvSpPr>
        <p:spPr>
          <a:xfrm rot="-5400000" flipH="1">
            <a:off x="-2137885" y="2137747"/>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4"/>
          <p:cNvSpPr/>
          <p:nvPr/>
        </p:nvSpPr>
        <p:spPr>
          <a:xfrm rot="-5400000" flipH="1">
            <a:off x="6062927" y="2062598"/>
            <a:ext cx="5149227" cy="1012831"/>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body" idx="1"/>
          </p:nvPr>
        </p:nvSpPr>
        <p:spPr>
          <a:xfrm>
            <a:off x="1048650" y="1060675"/>
            <a:ext cx="7046700" cy="36162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SzPts val="1200"/>
              <a:buFont typeface="Poppins"/>
              <a:buAutoNum type="arabicPeriod"/>
              <a:defRPr sz="1200"/>
            </a:lvl1pPr>
            <a:lvl2pPr marL="914400" lvl="1" indent="-304800">
              <a:spcBef>
                <a:spcPts val="1600"/>
              </a:spcBef>
              <a:spcAft>
                <a:spcPts val="0"/>
              </a:spcAft>
              <a:buSzPts val="1200"/>
              <a:buFont typeface="Roboto Condensed Light"/>
              <a:buAutoNum type="alphaLcPeriod"/>
              <a:defRPr/>
            </a:lvl2pPr>
            <a:lvl3pPr marL="1371600" lvl="2" indent="-304800">
              <a:spcBef>
                <a:spcPts val="1600"/>
              </a:spcBef>
              <a:spcAft>
                <a:spcPts val="0"/>
              </a:spcAft>
              <a:buSzPts val="1200"/>
              <a:buFont typeface="Roboto Condensed Light"/>
              <a:buAutoNum type="romanLcPeriod"/>
              <a:defRPr/>
            </a:lvl3pPr>
            <a:lvl4pPr marL="1828800" lvl="3" indent="-304800">
              <a:spcBef>
                <a:spcPts val="1600"/>
              </a:spcBef>
              <a:spcAft>
                <a:spcPts val="0"/>
              </a:spcAft>
              <a:buSzPts val="1200"/>
              <a:buFont typeface="Roboto Condensed Light"/>
              <a:buAutoNum type="arabicPeriod"/>
              <a:defRPr/>
            </a:lvl4pPr>
            <a:lvl5pPr marL="2286000" lvl="4" indent="-304800">
              <a:spcBef>
                <a:spcPts val="1600"/>
              </a:spcBef>
              <a:spcAft>
                <a:spcPts val="0"/>
              </a:spcAft>
              <a:buSzPts val="1200"/>
              <a:buFont typeface="Roboto Condensed Light"/>
              <a:buAutoNum type="alphaLcPeriod"/>
              <a:defRPr/>
            </a:lvl5pPr>
            <a:lvl6pPr marL="2743200" lvl="5" indent="-304800">
              <a:spcBef>
                <a:spcPts val="1600"/>
              </a:spcBef>
              <a:spcAft>
                <a:spcPts val="0"/>
              </a:spcAft>
              <a:buSzPts val="1200"/>
              <a:buFont typeface="Roboto Condensed Light"/>
              <a:buAutoNum type="romanLcPeriod"/>
              <a:defRPr/>
            </a:lvl6pPr>
            <a:lvl7pPr marL="3200400" lvl="6" indent="-304800">
              <a:spcBef>
                <a:spcPts val="1600"/>
              </a:spcBef>
              <a:spcAft>
                <a:spcPts val="0"/>
              </a:spcAft>
              <a:buSzPts val="1200"/>
              <a:buFont typeface="Roboto Condensed Light"/>
              <a:buAutoNum type="arabicPeriod"/>
              <a:defRPr/>
            </a:lvl7pPr>
            <a:lvl8pPr marL="3657600" lvl="7" indent="-304800">
              <a:spcBef>
                <a:spcPts val="1600"/>
              </a:spcBef>
              <a:spcAft>
                <a:spcPts val="0"/>
              </a:spcAft>
              <a:buSzPts val="1200"/>
              <a:buFont typeface="Roboto Condensed Light"/>
              <a:buAutoNum type="alphaLcPeriod"/>
              <a:defRPr/>
            </a:lvl8pPr>
            <a:lvl9pPr marL="4114800" lvl="8" indent="-304800">
              <a:spcBef>
                <a:spcPts val="1600"/>
              </a:spcBef>
              <a:spcAft>
                <a:spcPts val="1600"/>
              </a:spcAft>
              <a:buSzPts val="1200"/>
              <a:buFont typeface="Roboto Condensed Light"/>
              <a:buAutoNum type="romanLcPeriod"/>
              <a:defRPr/>
            </a:lvl9pPr>
          </a:lstStyle>
          <a:p>
            <a:endParaRPr/>
          </a:p>
        </p:txBody>
      </p:sp>
      <p:sp>
        <p:nvSpPr>
          <p:cNvPr id="21" name="Google Shape;21;p4"/>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lt2"/>
        </a:solidFill>
        <a:effectLst/>
      </p:bgPr>
    </p:bg>
    <p:spTree>
      <p:nvGrpSpPr>
        <p:cNvPr id="1" name="Shape 22"/>
        <p:cNvGrpSpPr/>
        <p:nvPr/>
      </p:nvGrpSpPr>
      <p:grpSpPr>
        <a:xfrm>
          <a:off x="0" y="0"/>
          <a:ext cx="0" cy="0"/>
          <a:chOff x="0" y="0"/>
          <a:chExt cx="0" cy="0"/>
        </a:xfrm>
      </p:grpSpPr>
      <p:sp>
        <p:nvSpPr>
          <p:cNvPr id="23" name="Google Shape;23;p5"/>
          <p:cNvSpPr/>
          <p:nvPr/>
        </p:nvSpPr>
        <p:spPr>
          <a:xfrm flipH="1">
            <a:off x="175" y="-7"/>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5"/>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
        <p:nvSpPr>
          <p:cNvPr id="25" name="Google Shape;25;p5"/>
          <p:cNvSpPr txBox="1">
            <a:spLocks noGrp="1"/>
          </p:cNvSpPr>
          <p:nvPr>
            <p:ph type="title" idx="2"/>
          </p:nvPr>
        </p:nvSpPr>
        <p:spPr>
          <a:xfrm>
            <a:off x="1253476" y="1912000"/>
            <a:ext cx="1551900" cy="3600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2800"/>
              <a:buNone/>
              <a:defRPr>
                <a:latin typeface="Varela Round"/>
                <a:ea typeface="Varela Round"/>
                <a:cs typeface="Varela Round"/>
                <a:sym typeface="Varela Round"/>
              </a:defRPr>
            </a:lvl2pPr>
            <a:lvl3pPr lvl="2">
              <a:spcBef>
                <a:spcPts val="0"/>
              </a:spcBef>
              <a:spcAft>
                <a:spcPts val="0"/>
              </a:spcAft>
              <a:buSzPts val="2800"/>
              <a:buNone/>
              <a:defRPr>
                <a:latin typeface="Varela Round"/>
                <a:ea typeface="Varela Round"/>
                <a:cs typeface="Varela Round"/>
                <a:sym typeface="Varela Round"/>
              </a:defRPr>
            </a:lvl3pPr>
            <a:lvl4pPr lvl="3">
              <a:spcBef>
                <a:spcPts val="0"/>
              </a:spcBef>
              <a:spcAft>
                <a:spcPts val="0"/>
              </a:spcAft>
              <a:buSzPts val="2800"/>
              <a:buNone/>
              <a:defRPr>
                <a:latin typeface="Varela Round"/>
                <a:ea typeface="Varela Round"/>
                <a:cs typeface="Varela Round"/>
                <a:sym typeface="Varela Round"/>
              </a:defRPr>
            </a:lvl4pPr>
            <a:lvl5pPr lvl="4">
              <a:spcBef>
                <a:spcPts val="0"/>
              </a:spcBef>
              <a:spcAft>
                <a:spcPts val="0"/>
              </a:spcAft>
              <a:buSzPts val="2800"/>
              <a:buNone/>
              <a:defRPr>
                <a:latin typeface="Varela Round"/>
                <a:ea typeface="Varela Round"/>
                <a:cs typeface="Varela Round"/>
                <a:sym typeface="Varela Round"/>
              </a:defRPr>
            </a:lvl5pPr>
            <a:lvl6pPr lvl="5">
              <a:spcBef>
                <a:spcPts val="0"/>
              </a:spcBef>
              <a:spcAft>
                <a:spcPts val="0"/>
              </a:spcAft>
              <a:buSzPts val="2800"/>
              <a:buNone/>
              <a:defRPr>
                <a:latin typeface="Varela Round"/>
                <a:ea typeface="Varela Round"/>
                <a:cs typeface="Varela Round"/>
                <a:sym typeface="Varela Round"/>
              </a:defRPr>
            </a:lvl6pPr>
            <a:lvl7pPr lvl="6">
              <a:spcBef>
                <a:spcPts val="0"/>
              </a:spcBef>
              <a:spcAft>
                <a:spcPts val="0"/>
              </a:spcAft>
              <a:buSzPts val="2800"/>
              <a:buNone/>
              <a:defRPr>
                <a:latin typeface="Varela Round"/>
                <a:ea typeface="Varela Round"/>
                <a:cs typeface="Varela Round"/>
                <a:sym typeface="Varela Round"/>
              </a:defRPr>
            </a:lvl7pPr>
            <a:lvl8pPr lvl="7">
              <a:spcBef>
                <a:spcPts val="0"/>
              </a:spcBef>
              <a:spcAft>
                <a:spcPts val="0"/>
              </a:spcAft>
              <a:buSzPts val="2800"/>
              <a:buNone/>
              <a:defRPr>
                <a:latin typeface="Varela Round"/>
                <a:ea typeface="Varela Round"/>
                <a:cs typeface="Varela Round"/>
                <a:sym typeface="Varela Round"/>
              </a:defRPr>
            </a:lvl8pPr>
            <a:lvl9pPr lvl="8">
              <a:spcBef>
                <a:spcPts val="0"/>
              </a:spcBef>
              <a:spcAft>
                <a:spcPts val="0"/>
              </a:spcAft>
              <a:buSzPts val="2800"/>
              <a:buNone/>
              <a:defRPr>
                <a:latin typeface="Varela Round"/>
                <a:ea typeface="Varela Round"/>
                <a:cs typeface="Varela Round"/>
                <a:sym typeface="Varela Round"/>
              </a:defRPr>
            </a:lvl9pPr>
          </a:lstStyle>
          <a:p>
            <a:endParaRPr/>
          </a:p>
        </p:txBody>
      </p:sp>
      <p:sp>
        <p:nvSpPr>
          <p:cNvPr id="26" name="Google Shape;26;p5"/>
          <p:cNvSpPr txBox="1">
            <a:spLocks noGrp="1"/>
          </p:cNvSpPr>
          <p:nvPr>
            <p:ph type="title" idx="3"/>
          </p:nvPr>
        </p:nvSpPr>
        <p:spPr>
          <a:xfrm>
            <a:off x="5008726" y="1912000"/>
            <a:ext cx="1551900" cy="3600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800"/>
            </a:lvl1pPr>
            <a:lvl2pPr lvl="1" rtl="0">
              <a:spcBef>
                <a:spcPts val="0"/>
              </a:spcBef>
              <a:spcAft>
                <a:spcPts val="0"/>
              </a:spcAft>
              <a:buSzPts val="2800"/>
              <a:buNone/>
              <a:defRPr>
                <a:latin typeface="Varela Round"/>
                <a:ea typeface="Varela Round"/>
                <a:cs typeface="Varela Round"/>
                <a:sym typeface="Varela Round"/>
              </a:defRPr>
            </a:lvl2pPr>
            <a:lvl3pPr lvl="2" rtl="0">
              <a:spcBef>
                <a:spcPts val="0"/>
              </a:spcBef>
              <a:spcAft>
                <a:spcPts val="0"/>
              </a:spcAft>
              <a:buSzPts val="2800"/>
              <a:buNone/>
              <a:defRPr>
                <a:latin typeface="Varela Round"/>
                <a:ea typeface="Varela Round"/>
                <a:cs typeface="Varela Round"/>
                <a:sym typeface="Varela Round"/>
              </a:defRPr>
            </a:lvl3pPr>
            <a:lvl4pPr lvl="3" rtl="0">
              <a:spcBef>
                <a:spcPts val="0"/>
              </a:spcBef>
              <a:spcAft>
                <a:spcPts val="0"/>
              </a:spcAft>
              <a:buSzPts val="2800"/>
              <a:buNone/>
              <a:defRPr>
                <a:latin typeface="Varela Round"/>
                <a:ea typeface="Varela Round"/>
                <a:cs typeface="Varela Round"/>
                <a:sym typeface="Varela Round"/>
              </a:defRPr>
            </a:lvl4pPr>
            <a:lvl5pPr lvl="4" rtl="0">
              <a:spcBef>
                <a:spcPts val="0"/>
              </a:spcBef>
              <a:spcAft>
                <a:spcPts val="0"/>
              </a:spcAft>
              <a:buSzPts val="2800"/>
              <a:buNone/>
              <a:defRPr>
                <a:latin typeface="Varela Round"/>
                <a:ea typeface="Varela Round"/>
                <a:cs typeface="Varela Round"/>
                <a:sym typeface="Varela Round"/>
              </a:defRPr>
            </a:lvl5pPr>
            <a:lvl6pPr lvl="5" rtl="0">
              <a:spcBef>
                <a:spcPts val="0"/>
              </a:spcBef>
              <a:spcAft>
                <a:spcPts val="0"/>
              </a:spcAft>
              <a:buSzPts val="2800"/>
              <a:buNone/>
              <a:defRPr>
                <a:latin typeface="Varela Round"/>
                <a:ea typeface="Varela Round"/>
                <a:cs typeface="Varela Round"/>
                <a:sym typeface="Varela Round"/>
              </a:defRPr>
            </a:lvl6pPr>
            <a:lvl7pPr lvl="6" rtl="0">
              <a:spcBef>
                <a:spcPts val="0"/>
              </a:spcBef>
              <a:spcAft>
                <a:spcPts val="0"/>
              </a:spcAft>
              <a:buSzPts val="2800"/>
              <a:buNone/>
              <a:defRPr>
                <a:latin typeface="Varela Round"/>
                <a:ea typeface="Varela Round"/>
                <a:cs typeface="Varela Round"/>
                <a:sym typeface="Varela Round"/>
              </a:defRPr>
            </a:lvl7pPr>
            <a:lvl8pPr lvl="7" rtl="0">
              <a:spcBef>
                <a:spcPts val="0"/>
              </a:spcBef>
              <a:spcAft>
                <a:spcPts val="0"/>
              </a:spcAft>
              <a:buSzPts val="2800"/>
              <a:buNone/>
              <a:defRPr>
                <a:latin typeface="Varela Round"/>
                <a:ea typeface="Varela Round"/>
                <a:cs typeface="Varela Round"/>
                <a:sym typeface="Varela Round"/>
              </a:defRPr>
            </a:lvl8pPr>
            <a:lvl9pPr lvl="8" rtl="0">
              <a:spcBef>
                <a:spcPts val="0"/>
              </a:spcBef>
              <a:spcAft>
                <a:spcPts val="0"/>
              </a:spcAft>
              <a:buSzPts val="2800"/>
              <a:buNone/>
              <a:defRPr>
                <a:latin typeface="Varela Round"/>
                <a:ea typeface="Varela Round"/>
                <a:cs typeface="Varela Round"/>
                <a:sym typeface="Varela Round"/>
              </a:defRPr>
            </a:lvl9pPr>
          </a:lstStyle>
          <a:p>
            <a:endParaRPr/>
          </a:p>
        </p:txBody>
      </p:sp>
      <p:sp>
        <p:nvSpPr>
          <p:cNvPr id="27" name="Google Shape;27;p5"/>
          <p:cNvSpPr txBox="1">
            <a:spLocks noGrp="1"/>
          </p:cNvSpPr>
          <p:nvPr>
            <p:ph type="subTitle" idx="1"/>
          </p:nvPr>
        </p:nvSpPr>
        <p:spPr>
          <a:xfrm>
            <a:off x="1285875" y="2936875"/>
            <a:ext cx="2524200" cy="13017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8" name="Google Shape;28;p5"/>
          <p:cNvSpPr txBox="1">
            <a:spLocks noGrp="1"/>
          </p:cNvSpPr>
          <p:nvPr>
            <p:ph type="subTitle" idx="4"/>
          </p:nvPr>
        </p:nvSpPr>
        <p:spPr>
          <a:xfrm>
            <a:off x="5103825" y="2936875"/>
            <a:ext cx="2524200" cy="13017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9"/>
        <p:cNvGrpSpPr/>
        <p:nvPr/>
      </p:nvGrpSpPr>
      <p:grpSpPr>
        <a:xfrm>
          <a:off x="0" y="0"/>
          <a:ext cx="0" cy="0"/>
          <a:chOff x="0" y="0"/>
          <a:chExt cx="0" cy="0"/>
        </a:xfrm>
      </p:grpSpPr>
      <p:sp>
        <p:nvSpPr>
          <p:cNvPr id="50" name="Google Shape;50;p11"/>
          <p:cNvSpPr/>
          <p:nvPr/>
        </p:nvSpPr>
        <p:spPr>
          <a:xfrm>
            <a:off x="4901300" y="-125"/>
            <a:ext cx="42426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1"/>
          <p:cNvSpPr txBox="1">
            <a:spLocks noGrp="1"/>
          </p:cNvSpPr>
          <p:nvPr>
            <p:ph type="title"/>
          </p:nvPr>
        </p:nvSpPr>
        <p:spPr>
          <a:xfrm>
            <a:off x="720000" y="1260975"/>
            <a:ext cx="3204000" cy="13305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35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2" name="Google Shape;52;p11"/>
          <p:cNvSpPr txBox="1">
            <a:spLocks noGrp="1"/>
          </p:cNvSpPr>
          <p:nvPr>
            <p:ph type="subTitle" idx="1"/>
          </p:nvPr>
        </p:nvSpPr>
        <p:spPr>
          <a:xfrm>
            <a:off x="720000" y="2591350"/>
            <a:ext cx="3204000" cy="1291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15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11"/>
          <p:cNvSpPr/>
          <p:nvPr/>
        </p:nvSpPr>
        <p:spPr>
          <a:xfrm rot="-5400000">
            <a:off x="1868617" y="2066828"/>
            <a:ext cx="5132130" cy="1009614"/>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subTitle" idx="2"/>
          </p:nvPr>
        </p:nvSpPr>
        <p:spPr>
          <a:xfrm>
            <a:off x="4915919" y="3996325"/>
            <a:ext cx="3420600" cy="4008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sz="15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p:cSld name="TITLE_AND_BODY_1">
    <p:spTree>
      <p:nvGrpSpPr>
        <p:cNvPr id="1" name="Shape 172"/>
        <p:cNvGrpSpPr/>
        <p:nvPr/>
      </p:nvGrpSpPr>
      <p:grpSpPr>
        <a:xfrm>
          <a:off x="0" y="0"/>
          <a:ext cx="0" cy="0"/>
          <a:chOff x="0" y="0"/>
          <a:chExt cx="0" cy="0"/>
        </a:xfrm>
      </p:grpSpPr>
      <p:sp>
        <p:nvSpPr>
          <p:cNvPr id="173" name="Google Shape;173;p26"/>
          <p:cNvSpPr txBox="1">
            <a:spLocks noGrp="1"/>
          </p:cNvSpPr>
          <p:nvPr>
            <p:ph type="body" idx="1"/>
          </p:nvPr>
        </p:nvSpPr>
        <p:spPr>
          <a:xfrm>
            <a:off x="720000" y="1253300"/>
            <a:ext cx="3702000" cy="33153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Font typeface="Livvic"/>
              <a:buChar char="●"/>
              <a:defRPr/>
            </a:lvl1pPr>
            <a:lvl2pPr marL="914400" lvl="1" indent="-304800" rtl="0">
              <a:spcBef>
                <a:spcPts val="700"/>
              </a:spcBef>
              <a:spcAft>
                <a:spcPts val="0"/>
              </a:spcAft>
              <a:buClr>
                <a:srgbClr val="434343"/>
              </a:buClr>
              <a:buSzPts val="1200"/>
              <a:buFont typeface="Roboto Condensed Light"/>
              <a:buChar char="○"/>
              <a:defRPr/>
            </a:lvl2pPr>
            <a:lvl3pPr marL="1371600" lvl="2" indent="-304800" rtl="0">
              <a:spcBef>
                <a:spcPts val="1600"/>
              </a:spcBef>
              <a:spcAft>
                <a:spcPts val="0"/>
              </a:spcAft>
              <a:buClr>
                <a:srgbClr val="434343"/>
              </a:buClr>
              <a:buSzPts val="1200"/>
              <a:buFont typeface="Roboto Condensed Light"/>
              <a:buChar char="■"/>
              <a:defRPr/>
            </a:lvl3pPr>
            <a:lvl4pPr marL="1828800" lvl="3" indent="-304800" rtl="0">
              <a:spcBef>
                <a:spcPts val="1600"/>
              </a:spcBef>
              <a:spcAft>
                <a:spcPts val="0"/>
              </a:spcAft>
              <a:buClr>
                <a:srgbClr val="434343"/>
              </a:buClr>
              <a:buSzPts val="1200"/>
              <a:buFont typeface="Roboto Condensed Light"/>
              <a:buChar char="●"/>
              <a:defRPr/>
            </a:lvl4pPr>
            <a:lvl5pPr marL="2286000" lvl="4" indent="-304800" rtl="0">
              <a:spcBef>
                <a:spcPts val="1600"/>
              </a:spcBef>
              <a:spcAft>
                <a:spcPts val="0"/>
              </a:spcAft>
              <a:buClr>
                <a:srgbClr val="434343"/>
              </a:buClr>
              <a:buSzPts val="1200"/>
              <a:buFont typeface="Roboto Condensed Light"/>
              <a:buChar char="○"/>
              <a:defRPr/>
            </a:lvl5pPr>
            <a:lvl6pPr marL="2743200" lvl="5" indent="-304800" rtl="0">
              <a:spcBef>
                <a:spcPts val="1600"/>
              </a:spcBef>
              <a:spcAft>
                <a:spcPts val="0"/>
              </a:spcAft>
              <a:buClr>
                <a:srgbClr val="434343"/>
              </a:buClr>
              <a:buSzPts val="1200"/>
              <a:buFont typeface="Roboto Condensed Light"/>
              <a:buChar char="■"/>
              <a:defRPr/>
            </a:lvl6pPr>
            <a:lvl7pPr marL="3200400" lvl="6" indent="-304800" rtl="0">
              <a:spcBef>
                <a:spcPts val="1600"/>
              </a:spcBef>
              <a:spcAft>
                <a:spcPts val="0"/>
              </a:spcAft>
              <a:buClr>
                <a:srgbClr val="434343"/>
              </a:buClr>
              <a:buSzPts val="1200"/>
              <a:buFont typeface="Roboto Condensed Light"/>
              <a:buChar char="●"/>
              <a:defRPr/>
            </a:lvl7pPr>
            <a:lvl8pPr marL="3657600" lvl="7" indent="-304800" rtl="0">
              <a:spcBef>
                <a:spcPts val="1600"/>
              </a:spcBef>
              <a:spcAft>
                <a:spcPts val="0"/>
              </a:spcAft>
              <a:buClr>
                <a:srgbClr val="434343"/>
              </a:buClr>
              <a:buSzPts val="1200"/>
              <a:buFont typeface="Roboto Condensed Light"/>
              <a:buChar char="○"/>
              <a:defRPr/>
            </a:lvl8pPr>
            <a:lvl9pPr marL="4114800" lvl="8" indent="-304800" rtl="0">
              <a:spcBef>
                <a:spcPts val="1600"/>
              </a:spcBef>
              <a:spcAft>
                <a:spcPts val="1600"/>
              </a:spcAft>
              <a:buClr>
                <a:srgbClr val="434343"/>
              </a:buClr>
              <a:buSzPts val="1200"/>
              <a:buFont typeface="Roboto Condensed Light"/>
              <a:buChar char="■"/>
              <a:defRPr/>
            </a:lvl9pPr>
          </a:lstStyle>
          <a:p>
            <a:endParaRPr/>
          </a:p>
        </p:txBody>
      </p:sp>
      <p:sp>
        <p:nvSpPr>
          <p:cNvPr id="174" name="Google Shape;174;p26"/>
          <p:cNvSpPr txBox="1">
            <a:spLocks noGrp="1"/>
          </p:cNvSpPr>
          <p:nvPr>
            <p:ph type="body" idx="2"/>
          </p:nvPr>
        </p:nvSpPr>
        <p:spPr>
          <a:xfrm>
            <a:off x="4572000" y="1253400"/>
            <a:ext cx="3702000" cy="33153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Font typeface="Livvic"/>
              <a:buChar char="●"/>
              <a:defRPr/>
            </a:lvl1pPr>
            <a:lvl2pPr marL="914400" lvl="1" indent="-304800" rtl="0">
              <a:spcBef>
                <a:spcPts val="700"/>
              </a:spcBef>
              <a:spcAft>
                <a:spcPts val="0"/>
              </a:spcAft>
              <a:buClr>
                <a:srgbClr val="434343"/>
              </a:buClr>
              <a:buSzPts val="1200"/>
              <a:buFont typeface="Roboto Condensed Light"/>
              <a:buChar char="○"/>
              <a:defRPr/>
            </a:lvl2pPr>
            <a:lvl3pPr marL="1371600" lvl="2" indent="-304800" rtl="0">
              <a:spcBef>
                <a:spcPts val="1600"/>
              </a:spcBef>
              <a:spcAft>
                <a:spcPts val="0"/>
              </a:spcAft>
              <a:buClr>
                <a:srgbClr val="434343"/>
              </a:buClr>
              <a:buSzPts val="1200"/>
              <a:buFont typeface="Roboto Condensed Light"/>
              <a:buChar char="■"/>
              <a:defRPr/>
            </a:lvl3pPr>
            <a:lvl4pPr marL="1828800" lvl="3" indent="-304800" rtl="0">
              <a:spcBef>
                <a:spcPts val="1600"/>
              </a:spcBef>
              <a:spcAft>
                <a:spcPts val="0"/>
              </a:spcAft>
              <a:buClr>
                <a:srgbClr val="434343"/>
              </a:buClr>
              <a:buSzPts val="1200"/>
              <a:buFont typeface="Roboto Condensed Light"/>
              <a:buChar char="●"/>
              <a:defRPr/>
            </a:lvl4pPr>
            <a:lvl5pPr marL="2286000" lvl="4" indent="-304800" rtl="0">
              <a:spcBef>
                <a:spcPts val="1600"/>
              </a:spcBef>
              <a:spcAft>
                <a:spcPts val="0"/>
              </a:spcAft>
              <a:buClr>
                <a:srgbClr val="434343"/>
              </a:buClr>
              <a:buSzPts val="1200"/>
              <a:buFont typeface="Roboto Condensed Light"/>
              <a:buChar char="○"/>
              <a:defRPr/>
            </a:lvl5pPr>
            <a:lvl6pPr marL="2743200" lvl="5" indent="-304800" rtl="0">
              <a:spcBef>
                <a:spcPts val="1600"/>
              </a:spcBef>
              <a:spcAft>
                <a:spcPts val="0"/>
              </a:spcAft>
              <a:buClr>
                <a:srgbClr val="434343"/>
              </a:buClr>
              <a:buSzPts val="1200"/>
              <a:buFont typeface="Roboto Condensed Light"/>
              <a:buChar char="■"/>
              <a:defRPr/>
            </a:lvl6pPr>
            <a:lvl7pPr marL="3200400" lvl="6" indent="-304800" rtl="0">
              <a:spcBef>
                <a:spcPts val="1600"/>
              </a:spcBef>
              <a:spcAft>
                <a:spcPts val="0"/>
              </a:spcAft>
              <a:buClr>
                <a:srgbClr val="434343"/>
              </a:buClr>
              <a:buSzPts val="1200"/>
              <a:buFont typeface="Roboto Condensed Light"/>
              <a:buChar char="●"/>
              <a:defRPr/>
            </a:lvl7pPr>
            <a:lvl8pPr marL="3657600" lvl="7" indent="-304800" rtl="0">
              <a:spcBef>
                <a:spcPts val="1600"/>
              </a:spcBef>
              <a:spcAft>
                <a:spcPts val="0"/>
              </a:spcAft>
              <a:buClr>
                <a:srgbClr val="434343"/>
              </a:buClr>
              <a:buSzPts val="1200"/>
              <a:buFont typeface="Roboto Condensed Light"/>
              <a:buChar char="○"/>
              <a:defRPr/>
            </a:lvl8pPr>
            <a:lvl9pPr marL="4114800" lvl="8" indent="-304800" rtl="0">
              <a:spcBef>
                <a:spcPts val="1600"/>
              </a:spcBef>
              <a:spcAft>
                <a:spcPts val="1600"/>
              </a:spcAft>
              <a:buClr>
                <a:srgbClr val="434343"/>
              </a:buClr>
              <a:buSzPts val="1200"/>
              <a:buFont typeface="Roboto Condensed Light"/>
              <a:buChar char="■"/>
              <a:defRPr/>
            </a:lvl9pPr>
          </a:lstStyle>
          <a:p>
            <a:endParaRPr/>
          </a:p>
        </p:txBody>
      </p:sp>
      <p:sp>
        <p:nvSpPr>
          <p:cNvPr id="175" name="Google Shape;175;p26"/>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02">
  <p:cSld name="TITLE_AND_BODY_1_1_1">
    <p:bg>
      <p:bgPr>
        <a:solidFill>
          <a:schemeClr val="lt1"/>
        </a:solidFill>
        <a:effectLst/>
      </p:bgPr>
    </p:bg>
    <p:spTree>
      <p:nvGrpSpPr>
        <p:cNvPr id="1" name="Shape 178"/>
        <p:cNvGrpSpPr/>
        <p:nvPr/>
      </p:nvGrpSpPr>
      <p:grpSpPr>
        <a:xfrm>
          <a:off x="0" y="0"/>
          <a:ext cx="0" cy="0"/>
          <a:chOff x="0" y="0"/>
          <a:chExt cx="0" cy="0"/>
        </a:xfrm>
      </p:grpSpPr>
      <p:sp>
        <p:nvSpPr>
          <p:cNvPr id="179" name="Google Shape;179;p28"/>
          <p:cNvSpPr/>
          <p:nvPr/>
        </p:nvSpPr>
        <p:spPr>
          <a:xfrm rot="10800000">
            <a:off x="0" y="3574618"/>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8"/>
          <p:cNvSpPr/>
          <p:nvPr/>
        </p:nvSpPr>
        <p:spPr>
          <a:xfrm rot="10800000">
            <a:off x="0" y="0"/>
            <a:ext cx="9143654" cy="1798682"/>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03">
  <p:cSld name="TITLE_AND_BODY_1_1_1_1">
    <p:bg>
      <p:bgPr>
        <a:solidFill>
          <a:schemeClr val="lt1"/>
        </a:solidFill>
        <a:effectLst/>
      </p:bgPr>
    </p:bg>
    <p:spTree>
      <p:nvGrpSpPr>
        <p:cNvPr id="1" name="Shape 181"/>
        <p:cNvGrpSpPr/>
        <p:nvPr/>
      </p:nvGrpSpPr>
      <p:grpSpPr>
        <a:xfrm>
          <a:off x="0" y="0"/>
          <a:ext cx="0" cy="0"/>
          <a:chOff x="0" y="0"/>
          <a:chExt cx="0" cy="0"/>
        </a:xfrm>
      </p:grpSpPr>
      <p:sp>
        <p:nvSpPr>
          <p:cNvPr id="182" name="Google Shape;182;p29"/>
          <p:cNvSpPr/>
          <p:nvPr/>
        </p:nvSpPr>
        <p:spPr>
          <a:xfrm flipH="1">
            <a:off x="175" y="-7"/>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1pPr>
            <a:lvl2pPr lvl="1">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2pPr>
            <a:lvl3pPr lvl="2">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3pPr>
            <a:lvl4pPr lvl="3">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4pPr>
            <a:lvl5pPr lvl="4">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5pPr>
            <a:lvl6pPr lvl="5">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6pPr>
            <a:lvl7pPr lvl="6">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7pPr>
            <a:lvl8pPr lvl="7">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8pPr>
            <a:lvl9pPr lvl="8">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Varela Round"/>
              <a:buChar char="●"/>
              <a:defRPr sz="1800">
                <a:solidFill>
                  <a:schemeClr val="dk1"/>
                </a:solidFill>
                <a:latin typeface="Varela Round"/>
                <a:ea typeface="Varela Round"/>
                <a:cs typeface="Varela Round"/>
                <a:sym typeface="Varela Round"/>
              </a:defRPr>
            </a:lvl1pPr>
            <a:lvl2pPr marL="914400" lvl="1"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2pPr>
            <a:lvl3pPr marL="1371600" lvl="2"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3pPr>
            <a:lvl4pPr marL="1828800" lvl="3"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4pPr>
            <a:lvl5pPr marL="2286000" lvl="4"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5pPr>
            <a:lvl6pPr marL="2743200" lvl="5"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6pPr>
            <a:lvl7pPr marL="3200400" lvl="6"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7pPr>
            <a:lvl8pPr marL="3657600" lvl="7"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8pPr>
            <a:lvl9pPr marL="4114800" lvl="8" indent="-317500">
              <a:lnSpc>
                <a:spcPct val="115000"/>
              </a:lnSpc>
              <a:spcBef>
                <a:spcPts val="1600"/>
              </a:spcBef>
              <a:spcAft>
                <a:spcPts val="1600"/>
              </a:spcAft>
              <a:buClr>
                <a:schemeClr val="dk1"/>
              </a:buClr>
              <a:buSzPts val="1400"/>
              <a:buFont typeface="Varela Round"/>
              <a:buChar char="■"/>
              <a:defRPr>
                <a:solidFill>
                  <a:schemeClr val="dk1"/>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7" r:id="rId5"/>
    <p:sldLayoutId id="2147483661" r:id="rId6"/>
    <p:sldLayoutId id="2147483672" r:id="rId7"/>
    <p:sldLayoutId id="2147483674" r:id="rId8"/>
    <p:sldLayoutId id="2147483675" r:id="rId9"/>
    <p:sldLayoutId id="2147483676"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s://arbolabc.com/juegos-de-figuras-geometricas" TargetMode="Externa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hyperlink" Target="https://youtu.be/hduEhwrLJ4U" TargetMode="Externa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22"/>
        <p:cNvGrpSpPr/>
        <p:nvPr/>
      </p:nvGrpSpPr>
      <p:grpSpPr>
        <a:xfrm>
          <a:off x="0" y="0"/>
          <a:ext cx="0" cy="0"/>
          <a:chOff x="0" y="0"/>
          <a:chExt cx="0" cy="0"/>
        </a:xfrm>
      </p:grpSpPr>
      <p:sp>
        <p:nvSpPr>
          <p:cNvPr id="6" name="CuadroTexto 5">
            <a:extLst>
              <a:ext uri="{FF2B5EF4-FFF2-40B4-BE49-F238E27FC236}">
                <a16:creationId xmlns:a16="http://schemas.microsoft.com/office/drawing/2014/main" xmlns="" id="{EFFF69DF-20E9-4BC0-ACA5-F52E3B3C3FA0}"/>
              </a:ext>
            </a:extLst>
          </p:cNvPr>
          <p:cNvSpPr txBox="1"/>
          <p:nvPr/>
        </p:nvSpPr>
        <p:spPr>
          <a:xfrm>
            <a:off x="1778000" y="174514"/>
            <a:ext cx="5588000" cy="738664"/>
          </a:xfrm>
          <a:prstGeom prst="rect">
            <a:avLst/>
          </a:prstGeom>
          <a:noFill/>
        </p:spPr>
        <p:txBody>
          <a:bodyPr wrap="square" rtlCol="0">
            <a:spAutoFit/>
          </a:bodyPr>
          <a:lstStyle/>
          <a:p>
            <a:pPr algn="ctr"/>
            <a:r>
              <a:rPr lang="es-MX" b="1" dirty="0">
                <a:latin typeface="Times New Roman" panose="02020603050405020304" pitchFamily="18" charset="0"/>
                <a:cs typeface="Times New Roman" panose="02020603050405020304" pitchFamily="18" charset="0"/>
              </a:rPr>
              <a:t>Escuela Normal de Educación Preescolar</a:t>
            </a:r>
          </a:p>
          <a:p>
            <a:pPr algn="ctr"/>
            <a:r>
              <a:rPr lang="es-MX" b="1" dirty="0">
                <a:latin typeface="Times New Roman" panose="02020603050405020304" pitchFamily="18" charset="0"/>
                <a:cs typeface="Times New Roman" panose="02020603050405020304" pitchFamily="18" charset="0"/>
              </a:rPr>
              <a:t>Licenciatura en Educación Preescolar</a:t>
            </a:r>
          </a:p>
          <a:p>
            <a:pPr algn="ctr"/>
            <a:r>
              <a:rPr lang="es-MX" b="1" dirty="0">
                <a:latin typeface="Times New Roman" panose="02020603050405020304" pitchFamily="18" charset="0"/>
                <a:cs typeface="Times New Roman" panose="02020603050405020304" pitchFamily="18" charset="0"/>
              </a:rPr>
              <a:t>Ciclo escolar 2020 - 2021</a:t>
            </a:r>
          </a:p>
        </p:txBody>
      </p:sp>
      <p:sp>
        <p:nvSpPr>
          <p:cNvPr id="8" name="CuadroTexto 7">
            <a:extLst>
              <a:ext uri="{FF2B5EF4-FFF2-40B4-BE49-F238E27FC236}">
                <a16:creationId xmlns:a16="http://schemas.microsoft.com/office/drawing/2014/main" xmlns="" id="{45925217-E67A-4D3B-8D6A-182CE8614AE8}"/>
              </a:ext>
            </a:extLst>
          </p:cNvPr>
          <p:cNvSpPr txBox="1"/>
          <p:nvPr/>
        </p:nvSpPr>
        <p:spPr>
          <a:xfrm>
            <a:off x="1365954" y="2175310"/>
            <a:ext cx="6412089" cy="954107"/>
          </a:xfrm>
          <a:prstGeom prst="rect">
            <a:avLst/>
          </a:prstGeom>
          <a:noFill/>
        </p:spPr>
        <p:txBody>
          <a:bodyPr wrap="square" rtlCol="0">
            <a:spAutoFit/>
          </a:bodyPr>
          <a:lstStyle/>
          <a:p>
            <a:pPr algn="ctr"/>
            <a:r>
              <a:rPr lang="es-MX" b="1" dirty="0">
                <a:latin typeface="Times New Roman" panose="02020603050405020304" pitchFamily="18" charset="0"/>
                <a:cs typeface="Times New Roman" panose="02020603050405020304" pitchFamily="18" charset="0"/>
              </a:rPr>
              <a:t>Nombre de las alumnas:</a:t>
            </a:r>
          </a:p>
          <a:p>
            <a:pPr algn="ctr"/>
            <a:r>
              <a:rPr lang="es-MX" dirty="0" smtClean="0">
                <a:latin typeface="Times New Roman" panose="02020603050405020304" pitchFamily="18" charset="0"/>
                <a:cs typeface="Times New Roman" panose="02020603050405020304" pitchFamily="18" charset="0"/>
              </a:rPr>
              <a:t>Ángela </a:t>
            </a:r>
            <a:r>
              <a:rPr lang="es-MX" dirty="0">
                <a:latin typeface="Times New Roman" panose="02020603050405020304" pitchFamily="18" charset="0"/>
                <a:cs typeface="Times New Roman" panose="02020603050405020304" pitchFamily="18" charset="0"/>
              </a:rPr>
              <a:t>Martiñón </a:t>
            </a:r>
            <a:r>
              <a:rPr lang="es-MX" dirty="0" err="1">
                <a:latin typeface="Times New Roman" panose="02020603050405020304" pitchFamily="18" charset="0"/>
                <a:cs typeface="Times New Roman" panose="02020603050405020304" pitchFamily="18" charset="0"/>
              </a:rPr>
              <a:t>Tomatsú</a:t>
            </a:r>
            <a:r>
              <a:rPr lang="es-MX" dirty="0">
                <a:latin typeface="Times New Roman" panose="02020603050405020304" pitchFamily="18" charset="0"/>
                <a:cs typeface="Times New Roman" panose="02020603050405020304" pitchFamily="18" charset="0"/>
              </a:rPr>
              <a:t> #14</a:t>
            </a:r>
          </a:p>
          <a:p>
            <a:pPr algn="ctr"/>
            <a:endParaRPr lang="es-MX" dirty="0">
              <a:latin typeface="Times New Roman" panose="02020603050405020304" pitchFamily="18" charset="0"/>
              <a:cs typeface="Times New Roman" panose="02020603050405020304" pitchFamily="18" charset="0"/>
            </a:endParaRPr>
          </a:p>
          <a:p>
            <a:pPr algn="ctr"/>
            <a:r>
              <a:rPr lang="es-MX" b="1" dirty="0">
                <a:latin typeface="Times New Roman" panose="02020603050405020304" pitchFamily="18" charset="0"/>
                <a:cs typeface="Times New Roman" panose="02020603050405020304" pitchFamily="18" charset="0"/>
              </a:rPr>
              <a:t>Grupo:</a:t>
            </a:r>
            <a:r>
              <a:rPr lang="es-MX" dirty="0">
                <a:latin typeface="Times New Roman" panose="02020603050405020304" pitchFamily="18" charset="0"/>
                <a:cs typeface="Times New Roman" panose="02020603050405020304" pitchFamily="18" charset="0"/>
              </a:rPr>
              <a:t> A</a:t>
            </a:r>
          </a:p>
        </p:txBody>
      </p:sp>
      <p:grpSp>
        <p:nvGrpSpPr>
          <p:cNvPr id="18" name="Grupo 17">
            <a:extLst>
              <a:ext uri="{FF2B5EF4-FFF2-40B4-BE49-F238E27FC236}">
                <a16:creationId xmlns:a16="http://schemas.microsoft.com/office/drawing/2014/main" xmlns="" id="{E0A66683-F9A7-4A55-9027-A210EDE16949}"/>
              </a:ext>
            </a:extLst>
          </p:cNvPr>
          <p:cNvGrpSpPr/>
          <p:nvPr/>
        </p:nvGrpSpPr>
        <p:grpSpPr>
          <a:xfrm>
            <a:off x="2860235" y="955582"/>
            <a:ext cx="3638015" cy="1006782"/>
            <a:chOff x="0" y="0"/>
            <a:chExt cx="4471626" cy="909701"/>
          </a:xfrm>
        </p:grpSpPr>
        <p:pic>
          <p:nvPicPr>
            <p:cNvPr id="19" name="2 Imagen">
              <a:extLst>
                <a:ext uri="{FF2B5EF4-FFF2-40B4-BE49-F238E27FC236}">
                  <a16:creationId xmlns:a16="http://schemas.microsoft.com/office/drawing/2014/main" xmlns="" id="{7ECF32F8-96E6-41D3-9978-EB054D8B71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20" name="1 CuadroTexto">
              <a:extLst>
                <a:ext uri="{FF2B5EF4-FFF2-40B4-BE49-F238E27FC236}">
                  <a16:creationId xmlns:a16="http://schemas.microsoft.com/office/drawing/2014/main" xmlns="" id="{E0426DDA-59CA-4CF4-BDFB-BA7023C61C59}"/>
                </a:ext>
              </a:extLst>
            </p:cNvPr>
            <p:cNvSpPr txBox="1"/>
            <p:nvPr/>
          </p:nvSpPr>
          <p:spPr>
            <a:xfrm>
              <a:off x="2186897" y="213"/>
              <a:ext cx="2284729" cy="737870"/>
            </a:xfrm>
            <a:prstGeom prst="rect">
              <a:avLst/>
            </a:prstGeom>
            <a:noFill/>
          </p:spPr>
          <p:txBody>
            <a:bodyPr wrap="square" rtlCol="0" anchor="ctr">
              <a:noAutofit/>
            </a:bodyPr>
            <a:lstStyle/>
            <a:p>
              <a:pPr algn="ctr"/>
              <a:r>
                <a:rPr lang="es-MX" sz="1200" b="1" dirty="0" smtClean="0">
                  <a:solidFill>
                    <a:srgbClr val="AEAAAA"/>
                  </a:solidFill>
                  <a:effectLst/>
                  <a:latin typeface="Garamond" panose="02020404030301010803" pitchFamily="18" charset="0"/>
                  <a:ea typeface="Times New Roman" panose="02020603050405020304" pitchFamily="18" charset="0"/>
                  <a:cs typeface="Calibri" panose="020F0502020204030204" pitchFamily="34" charset="0"/>
                </a:rPr>
                <a:t>COMPUTACIÓN</a:t>
              </a:r>
              <a:endParaRPr lang="es-MX" sz="1200" dirty="0">
                <a:effectLst/>
                <a:latin typeface="Times New Roman" panose="02020603050405020304" pitchFamily="18" charset="0"/>
                <a:ea typeface="Times New Roman" panose="02020603050405020304" pitchFamily="18" charset="0"/>
              </a:endParaRPr>
            </a:p>
          </p:txBody>
        </p:sp>
        <p:cxnSp>
          <p:nvCxnSpPr>
            <p:cNvPr id="21" name="12 Conector recto">
              <a:extLst>
                <a:ext uri="{FF2B5EF4-FFF2-40B4-BE49-F238E27FC236}">
                  <a16:creationId xmlns:a16="http://schemas.microsoft.com/office/drawing/2014/main" xmlns="" id="{D2B71916-B315-4194-BA47-7D9295E5FB9A}"/>
                </a:ext>
              </a:extLst>
            </p:cNvPr>
            <p:cNvCxnSpPr/>
            <p:nvPr/>
          </p:nvCxnSpPr>
          <p:spPr>
            <a:xfrm>
              <a:off x="2079312" y="4"/>
              <a:ext cx="0" cy="837693"/>
            </a:xfrm>
            <a:prstGeom prst="line">
              <a:avLst/>
            </a:prstGeom>
            <a:noFill/>
            <a:ln w="19050" cap="flat" cmpd="sng" algn="ctr">
              <a:solidFill>
                <a:sysClr val="windowText" lastClr="000000"/>
              </a:solidFill>
              <a:prstDash val="solid"/>
              <a:miter lim="800000"/>
            </a:ln>
            <a:effectLst>
              <a:outerShdw blurRad="50800" dist="38100" dir="2700000" algn="tl" rotWithShape="0">
                <a:prstClr val="black">
                  <a:alpha val="40000"/>
                </a:prstClr>
              </a:outerShdw>
            </a:effectLst>
          </p:spPr>
        </p:cxnSp>
      </p:grpSp>
      <p:graphicFrame>
        <p:nvGraphicFramePr>
          <p:cNvPr id="11" name="Tabla 11">
            <a:extLst>
              <a:ext uri="{FF2B5EF4-FFF2-40B4-BE49-F238E27FC236}">
                <a16:creationId xmlns:a16="http://schemas.microsoft.com/office/drawing/2014/main" xmlns="" id="{18DACF72-7E16-4B2D-8B2E-958BD482CFFD}"/>
              </a:ext>
            </a:extLst>
          </p:cNvPr>
          <p:cNvGraphicFramePr>
            <a:graphicFrameLocks noGrp="1"/>
          </p:cNvGraphicFramePr>
          <p:nvPr>
            <p:extLst>
              <p:ext uri="{D42A27DB-BD31-4B8C-83A1-F6EECF244321}">
                <p14:modId xmlns:p14="http://schemas.microsoft.com/office/powerpoint/2010/main" val="3045886686"/>
              </p:ext>
            </p:extLst>
          </p:nvPr>
        </p:nvGraphicFramePr>
        <p:xfrm>
          <a:off x="710913" y="4715141"/>
          <a:ext cx="7857066" cy="370840"/>
        </p:xfrm>
        <a:graphic>
          <a:graphicData uri="http://schemas.openxmlformats.org/drawingml/2006/table">
            <a:tbl>
              <a:tblPr firstRow="1" bandRow="1">
                <a:tableStyleId>{3EB5DD29-3885-48E7-B474-3FE3080E67BD}</a:tableStyleId>
              </a:tblPr>
              <a:tblGrid>
                <a:gridCol w="3928533">
                  <a:extLst>
                    <a:ext uri="{9D8B030D-6E8A-4147-A177-3AD203B41FA5}">
                      <a16:colId xmlns:a16="http://schemas.microsoft.com/office/drawing/2014/main" xmlns="" val="3334752853"/>
                    </a:ext>
                  </a:extLst>
                </a:gridCol>
                <a:gridCol w="3928533">
                  <a:extLst>
                    <a:ext uri="{9D8B030D-6E8A-4147-A177-3AD203B41FA5}">
                      <a16:colId xmlns:a16="http://schemas.microsoft.com/office/drawing/2014/main" xmlns="" val="2236223874"/>
                    </a:ext>
                  </a:extLst>
                </a:gridCol>
              </a:tblGrid>
              <a:tr h="370840">
                <a:tc>
                  <a:txBody>
                    <a:bodyPr/>
                    <a:lstStyle/>
                    <a:p>
                      <a:r>
                        <a:rPr lang="es-MX" sz="1200" dirty="0">
                          <a:latin typeface="Times New Roman" panose="02020603050405020304" pitchFamily="18" charset="0"/>
                          <a:cs typeface="Times New Roman" panose="02020603050405020304" pitchFamily="18" charset="0"/>
                        </a:rPr>
                        <a:t>Saltillo, Coahuila</a:t>
                      </a:r>
                    </a:p>
                  </a:txBody>
                  <a:tcPr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r"/>
                      <a:r>
                        <a:rPr lang="es-MX" sz="1200" dirty="0" smtClean="0">
                          <a:latin typeface="Times New Roman" panose="02020603050405020304" pitchFamily="18" charset="0"/>
                          <a:cs typeface="Times New Roman" panose="02020603050405020304" pitchFamily="18" charset="0"/>
                        </a:rPr>
                        <a:t>17</a:t>
                      </a:r>
                      <a:r>
                        <a:rPr lang="es-MX" sz="1200" baseline="0" dirty="0" smtClean="0">
                          <a:latin typeface="Times New Roman" panose="02020603050405020304" pitchFamily="18" charset="0"/>
                          <a:cs typeface="Times New Roman" panose="02020603050405020304" pitchFamily="18" charset="0"/>
                        </a:rPr>
                        <a:t> de abril</a:t>
                      </a:r>
                      <a:r>
                        <a:rPr lang="es-MX" sz="1200" dirty="0" smtClean="0">
                          <a:latin typeface="Times New Roman" panose="02020603050405020304" pitchFamily="18" charset="0"/>
                          <a:cs typeface="Times New Roman" panose="02020603050405020304" pitchFamily="18" charset="0"/>
                        </a:rPr>
                        <a:t> </a:t>
                      </a:r>
                      <a:r>
                        <a:rPr lang="es-MX" sz="1200" dirty="0">
                          <a:latin typeface="Times New Roman" panose="02020603050405020304" pitchFamily="18" charset="0"/>
                          <a:cs typeface="Times New Roman" panose="02020603050405020304" pitchFamily="18" charset="0"/>
                        </a:rPr>
                        <a:t>de 2021</a:t>
                      </a:r>
                    </a:p>
                  </a:txBody>
                  <a:tcPr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xmlns="" val="99527021"/>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a:spLocks noGrp="1"/>
          </p:cNvSpPr>
          <p:nvPr>
            <p:ph type="ctrTitle"/>
          </p:nvPr>
        </p:nvSpPr>
        <p:spPr>
          <a:xfrm>
            <a:off x="512663" y="1649242"/>
            <a:ext cx="5980800" cy="125306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4900" dirty="0"/>
              <a:t>Figuras y Cuerpos Geométricos</a:t>
            </a:r>
          </a:p>
        </p:txBody>
      </p:sp>
      <p:sp>
        <p:nvSpPr>
          <p:cNvPr id="28" name="Elipse 27">
            <a:extLst>
              <a:ext uri="{FF2B5EF4-FFF2-40B4-BE49-F238E27FC236}">
                <a16:creationId xmlns:a16="http://schemas.microsoft.com/office/drawing/2014/main" xmlns="" id="{A440361D-9120-4F60-9200-5E0EF072CC16}"/>
              </a:ext>
            </a:extLst>
          </p:cNvPr>
          <p:cNvSpPr/>
          <p:nvPr/>
        </p:nvSpPr>
        <p:spPr>
          <a:xfrm>
            <a:off x="4030099" y="3254787"/>
            <a:ext cx="1044000" cy="1044000"/>
          </a:xfrm>
          <a:prstGeom prst="ellipse">
            <a:avLst/>
          </a:prstGeom>
          <a:solidFill>
            <a:srgbClr val="52D6FF"/>
          </a:solidFill>
          <a:ln>
            <a:solidFill>
              <a:srgbClr val="52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Rectángulo 28">
            <a:extLst>
              <a:ext uri="{FF2B5EF4-FFF2-40B4-BE49-F238E27FC236}">
                <a16:creationId xmlns:a16="http://schemas.microsoft.com/office/drawing/2014/main" xmlns="" id="{039536E8-47CD-4BA6-8EE0-5120ACAE3784}"/>
              </a:ext>
            </a:extLst>
          </p:cNvPr>
          <p:cNvSpPr/>
          <p:nvPr/>
        </p:nvSpPr>
        <p:spPr>
          <a:xfrm rot="1076133">
            <a:off x="1685769" y="368182"/>
            <a:ext cx="1152000" cy="1152000"/>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Triángulo isósceles 29">
            <a:extLst>
              <a:ext uri="{FF2B5EF4-FFF2-40B4-BE49-F238E27FC236}">
                <a16:creationId xmlns:a16="http://schemas.microsoft.com/office/drawing/2014/main" xmlns="" id="{F308F1FB-719E-4D23-9CC3-4EC5DD3527C7}"/>
              </a:ext>
            </a:extLst>
          </p:cNvPr>
          <p:cNvSpPr/>
          <p:nvPr/>
        </p:nvSpPr>
        <p:spPr>
          <a:xfrm rot="20534542">
            <a:off x="780317" y="3603861"/>
            <a:ext cx="1405129" cy="1156699"/>
          </a:xfrm>
          <a:prstGeom prst="triangle">
            <a:avLst/>
          </a:prstGeom>
          <a:solidFill>
            <a:srgbClr val="FFD52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31" name="Grupo 30">
            <a:extLst>
              <a:ext uri="{FF2B5EF4-FFF2-40B4-BE49-F238E27FC236}">
                <a16:creationId xmlns:a16="http://schemas.microsoft.com/office/drawing/2014/main" xmlns="" id="{B64E9FCD-87A4-4E4D-BBBA-70A0775B4EE2}"/>
              </a:ext>
            </a:extLst>
          </p:cNvPr>
          <p:cNvGrpSpPr/>
          <p:nvPr/>
        </p:nvGrpSpPr>
        <p:grpSpPr>
          <a:xfrm>
            <a:off x="6127616" y="444104"/>
            <a:ext cx="2619438" cy="3916180"/>
            <a:chOff x="6127616" y="476001"/>
            <a:chExt cx="2619438" cy="3916180"/>
          </a:xfrm>
        </p:grpSpPr>
        <p:sp>
          <p:nvSpPr>
            <p:cNvPr id="32" name="Triángulo isósceles 31">
              <a:extLst>
                <a:ext uri="{FF2B5EF4-FFF2-40B4-BE49-F238E27FC236}">
                  <a16:creationId xmlns:a16="http://schemas.microsoft.com/office/drawing/2014/main" xmlns="" id="{B8ED482A-3454-4286-A2C6-61DFD375BFDD}"/>
                </a:ext>
              </a:extLst>
            </p:cNvPr>
            <p:cNvSpPr/>
            <p:nvPr/>
          </p:nvSpPr>
          <p:spPr>
            <a:xfrm rot="21305134">
              <a:off x="6127616" y="485459"/>
              <a:ext cx="2619438" cy="3496040"/>
            </a:xfrm>
            <a:prstGeom prst="triangle">
              <a:avLst/>
            </a:prstGeom>
            <a:solidFill>
              <a:srgbClr val="FFD52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Google Shape;196;p33">
              <a:extLst>
                <a:ext uri="{FF2B5EF4-FFF2-40B4-BE49-F238E27FC236}">
                  <a16:creationId xmlns:a16="http://schemas.microsoft.com/office/drawing/2014/main" xmlns="" id="{979D6375-65B2-4B31-8718-A4099C038666}"/>
                </a:ext>
              </a:extLst>
            </p:cNvPr>
            <p:cNvSpPr/>
            <p:nvPr/>
          </p:nvSpPr>
          <p:spPr>
            <a:xfrm>
              <a:off x="8033708" y="1499620"/>
              <a:ext cx="416425" cy="597449"/>
            </a:xfrm>
            <a:custGeom>
              <a:avLst/>
              <a:gdLst/>
              <a:ahLst/>
              <a:cxnLst/>
              <a:rect l="l" t="t" r="r" b="b"/>
              <a:pathLst>
                <a:path w="6060" h="8693" extrusionOk="0">
                  <a:moveTo>
                    <a:pt x="5171" y="1"/>
                  </a:moveTo>
                  <a:cubicBezTo>
                    <a:pt x="5055" y="1"/>
                    <a:pt x="4941" y="77"/>
                    <a:pt x="4959" y="218"/>
                  </a:cubicBezTo>
                  <a:cubicBezTo>
                    <a:pt x="5593" y="6289"/>
                    <a:pt x="489" y="8191"/>
                    <a:pt x="289" y="8291"/>
                  </a:cubicBezTo>
                  <a:cubicBezTo>
                    <a:pt x="1" y="8323"/>
                    <a:pt x="81" y="8693"/>
                    <a:pt x="324" y="8693"/>
                  </a:cubicBezTo>
                  <a:cubicBezTo>
                    <a:pt x="334" y="8693"/>
                    <a:pt x="345" y="8692"/>
                    <a:pt x="356" y="8691"/>
                  </a:cubicBezTo>
                  <a:cubicBezTo>
                    <a:pt x="389" y="8691"/>
                    <a:pt x="389" y="8691"/>
                    <a:pt x="422" y="8658"/>
                  </a:cubicBezTo>
                  <a:cubicBezTo>
                    <a:pt x="489" y="8658"/>
                    <a:pt x="6060" y="6589"/>
                    <a:pt x="5392" y="185"/>
                  </a:cubicBezTo>
                  <a:cubicBezTo>
                    <a:pt x="5377" y="60"/>
                    <a:pt x="5273" y="1"/>
                    <a:pt x="5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7;p33">
              <a:extLst>
                <a:ext uri="{FF2B5EF4-FFF2-40B4-BE49-F238E27FC236}">
                  <a16:creationId xmlns:a16="http://schemas.microsoft.com/office/drawing/2014/main" xmlns="" id="{EF51C5A5-5B12-47C3-9270-18523EA21572}"/>
                </a:ext>
              </a:extLst>
            </p:cNvPr>
            <p:cNvSpPr/>
            <p:nvPr/>
          </p:nvSpPr>
          <p:spPr>
            <a:xfrm>
              <a:off x="8254086" y="1342579"/>
              <a:ext cx="228140" cy="203092"/>
            </a:xfrm>
            <a:custGeom>
              <a:avLst/>
              <a:gdLst/>
              <a:ahLst/>
              <a:cxnLst/>
              <a:rect l="l" t="t" r="r" b="b"/>
              <a:pathLst>
                <a:path w="3320" h="2955" extrusionOk="0">
                  <a:moveTo>
                    <a:pt x="2072" y="1"/>
                  </a:moveTo>
                  <a:cubicBezTo>
                    <a:pt x="1614" y="1"/>
                    <a:pt x="1418" y="1636"/>
                    <a:pt x="1418" y="1636"/>
                  </a:cubicBezTo>
                  <a:cubicBezTo>
                    <a:pt x="1418" y="1636"/>
                    <a:pt x="1274" y="107"/>
                    <a:pt x="905" y="107"/>
                  </a:cubicBezTo>
                  <a:cubicBezTo>
                    <a:pt x="877" y="107"/>
                    <a:pt x="848" y="116"/>
                    <a:pt x="818" y="135"/>
                  </a:cubicBezTo>
                  <a:cubicBezTo>
                    <a:pt x="418" y="435"/>
                    <a:pt x="885" y="2036"/>
                    <a:pt x="885" y="2036"/>
                  </a:cubicBezTo>
                  <a:cubicBezTo>
                    <a:pt x="885" y="2036"/>
                    <a:pt x="511" y="1793"/>
                    <a:pt x="263" y="1793"/>
                  </a:cubicBezTo>
                  <a:cubicBezTo>
                    <a:pt x="155" y="1793"/>
                    <a:pt x="71" y="1838"/>
                    <a:pt x="51" y="1970"/>
                  </a:cubicBezTo>
                  <a:cubicBezTo>
                    <a:pt x="0" y="2500"/>
                    <a:pt x="869" y="2955"/>
                    <a:pt x="1555" y="2955"/>
                  </a:cubicBezTo>
                  <a:cubicBezTo>
                    <a:pt x="1773" y="2955"/>
                    <a:pt x="1973" y="2908"/>
                    <a:pt x="2119" y="2803"/>
                  </a:cubicBezTo>
                  <a:cubicBezTo>
                    <a:pt x="2719" y="2336"/>
                    <a:pt x="3320" y="1302"/>
                    <a:pt x="3019" y="1069"/>
                  </a:cubicBezTo>
                  <a:cubicBezTo>
                    <a:pt x="2978" y="1040"/>
                    <a:pt x="2932" y="1028"/>
                    <a:pt x="2883" y="1028"/>
                  </a:cubicBezTo>
                  <a:cubicBezTo>
                    <a:pt x="2532" y="1028"/>
                    <a:pt x="2019" y="1669"/>
                    <a:pt x="2019" y="1669"/>
                  </a:cubicBezTo>
                  <a:cubicBezTo>
                    <a:pt x="2019" y="1669"/>
                    <a:pt x="2552" y="35"/>
                    <a:pt x="2085" y="1"/>
                  </a:cubicBezTo>
                  <a:cubicBezTo>
                    <a:pt x="2081" y="1"/>
                    <a:pt x="2076" y="1"/>
                    <a:pt x="2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8;p33">
              <a:extLst>
                <a:ext uri="{FF2B5EF4-FFF2-40B4-BE49-F238E27FC236}">
                  <a16:creationId xmlns:a16="http://schemas.microsoft.com/office/drawing/2014/main" xmlns="" id="{59D7541C-94CC-499E-90E3-4530E5397A8D}"/>
                </a:ext>
              </a:extLst>
            </p:cNvPr>
            <p:cNvSpPr/>
            <p:nvPr/>
          </p:nvSpPr>
          <p:spPr>
            <a:xfrm>
              <a:off x="7924059" y="3957792"/>
              <a:ext cx="87615" cy="304120"/>
            </a:xfrm>
            <a:custGeom>
              <a:avLst/>
              <a:gdLst/>
              <a:ahLst/>
              <a:cxnLst/>
              <a:rect l="l" t="t" r="r" b="b"/>
              <a:pathLst>
                <a:path w="1275" h="4425" extrusionOk="0">
                  <a:moveTo>
                    <a:pt x="273" y="0"/>
                  </a:moveTo>
                  <a:cubicBezTo>
                    <a:pt x="141" y="0"/>
                    <a:pt x="0" y="109"/>
                    <a:pt x="40" y="289"/>
                  </a:cubicBezTo>
                  <a:cubicBezTo>
                    <a:pt x="407" y="1556"/>
                    <a:pt x="674" y="2891"/>
                    <a:pt x="808" y="4225"/>
                  </a:cubicBezTo>
                  <a:cubicBezTo>
                    <a:pt x="841" y="4325"/>
                    <a:pt x="908" y="4425"/>
                    <a:pt x="1041" y="4425"/>
                  </a:cubicBezTo>
                  <a:lnTo>
                    <a:pt x="1075" y="4425"/>
                  </a:lnTo>
                  <a:cubicBezTo>
                    <a:pt x="1175" y="4392"/>
                    <a:pt x="1275" y="4292"/>
                    <a:pt x="1241" y="4191"/>
                  </a:cubicBezTo>
                  <a:cubicBezTo>
                    <a:pt x="1108" y="2824"/>
                    <a:pt x="841" y="1490"/>
                    <a:pt x="474" y="155"/>
                  </a:cubicBezTo>
                  <a:cubicBezTo>
                    <a:pt x="447" y="49"/>
                    <a:pt x="362" y="0"/>
                    <a:pt x="2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9;p33">
              <a:extLst>
                <a:ext uri="{FF2B5EF4-FFF2-40B4-BE49-F238E27FC236}">
                  <a16:creationId xmlns:a16="http://schemas.microsoft.com/office/drawing/2014/main" xmlns="" id="{3C4FB3A6-0FE6-4C0C-A9E3-192382AD26E2}"/>
                </a:ext>
              </a:extLst>
            </p:cNvPr>
            <p:cNvSpPr/>
            <p:nvPr/>
          </p:nvSpPr>
          <p:spPr>
            <a:xfrm>
              <a:off x="7974910" y="4165280"/>
              <a:ext cx="160523" cy="105841"/>
            </a:xfrm>
            <a:custGeom>
              <a:avLst/>
              <a:gdLst/>
              <a:ahLst/>
              <a:cxnLst/>
              <a:rect l="l" t="t" r="r" b="b"/>
              <a:pathLst>
                <a:path w="2336" h="1540" extrusionOk="0">
                  <a:moveTo>
                    <a:pt x="1611" y="1"/>
                  </a:moveTo>
                  <a:cubicBezTo>
                    <a:pt x="1586" y="1"/>
                    <a:pt x="1561" y="2"/>
                    <a:pt x="1535" y="5"/>
                  </a:cubicBezTo>
                  <a:cubicBezTo>
                    <a:pt x="1035" y="38"/>
                    <a:pt x="568" y="305"/>
                    <a:pt x="234" y="705"/>
                  </a:cubicBezTo>
                  <a:cubicBezTo>
                    <a:pt x="101" y="839"/>
                    <a:pt x="1" y="1039"/>
                    <a:pt x="34" y="1239"/>
                  </a:cubicBezTo>
                  <a:cubicBezTo>
                    <a:pt x="68" y="1373"/>
                    <a:pt x="168" y="1539"/>
                    <a:pt x="568" y="1539"/>
                  </a:cubicBezTo>
                  <a:cubicBezTo>
                    <a:pt x="1068" y="1539"/>
                    <a:pt x="2002" y="1273"/>
                    <a:pt x="2236" y="839"/>
                  </a:cubicBezTo>
                  <a:cubicBezTo>
                    <a:pt x="2336" y="705"/>
                    <a:pt x="2303" y="539"/>
                    <a:pt x="2236" y="405"/>
                  </a:cubicBezTo>
                  <a:cubicBezTo>
                    <a:pt x="2114" y="161"/>
                    <a:pt x="1880" y="1"/>
                    <a:pt x="16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rupo 36">
              <a:extLst>
                <a:ext uri="{FF2B5EF4-FFF2-40B4-BE49-F238E27FC236}">
                  <a16:creationId xmlns:a16="http://schemas.microsoft.com/office/drawing/2014/main" xmlns="" id="{EF197CE2-4E12-4FC0-A3D0-9F2FFD135AD0}"/>
                </a:ext>
              </a:extLst>
            </p:cNvPr>
            <p:cNvGrpSpPr/>
            <p:nvPr/>
          </p:nvGrpSpPr>
          <p:grpSpPr>
            <a:xfrm>
              <a:off x="6708206" y="476001"/>
              <a:ext cx="899411" cy="690630"/>
              <a:chOff x="5326479" y="258708"/>
              <a:chExt cx="1203445" cy="1043566"/>
            </a:xfrm>
          </p:grpSpPr>
          <p:sp>
            <p:nvSpPr>
              <p:cNvPr id="45" name="Google Shape;201;p33">
                <a:extLst>
                  <a:ext uri="{FF2B5EF4-FFF2-40B4-BE49-F238E27FC236}">
                    <a16:creationId xmlns:a16="http://schemas.microsoft.com/office/drawing/2014/main" xmlns="" id="{34004782-6E9A-4B14-8CC4-F5C69A0B7034}"/>
                  </a:ext>
                </a:extLst>
              </p:cNvPr>
              <p:cNvSpPr/>
              <p:nvPr/>
            </p:nvSpPr>
            <p:spPr>
              <a:xfrm>
                <a:off x="5996427" y="550547"/>
                <a:ext cx="275144" cy="172163"/>
              </a:xfrm>
              <a:custGeom>
                <a:avLst/>
                <a:gdLst/>
                <a:ahLst/>
                <a:cxnLst/>
                <a:rect l="l" t="t" r="r" b="b"/>
                <a:pathLst>
                  <a:path w="4004" h="2505" extrusionOk="0">
                    <a:moveTo>
                      <a:pt x="4003" y="1"/>
                    </a:moveTo>
                    <a:lnTo>
                      <a:pt x="0" y="935"/>
                    </a:lnTo>
                    <a:cubicBezTo>
                      <a:pt x="134" y="1769"/>
                      <a:pt x="567" y="2469"/>
                      <a:pt x="868" y="2503"/>
                    </a:cubicBezTo>
                    <a:cubicBezTo>
                      <a:pt x="878" y="2504"/>
                      <a:pt x="889" y="2504"/>
                      <a:pt x="900" y="2504"/>
                    </a:cubicBezTo>
                    <a:cubicBezTo>
                      <a:pt x="1523" y="2504"/>
                      <a:pt x="3905" y="754"/>
                      <a:pt x="4003" y="1"/>
                    </a:cubicBezTo>
                    <a:close/>
                  </a:path>
                </a:pathLst>
              </a:custGeom>
              <a:solidFill>
                <a:srgbClr val="FFE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04;p33">
                <a:extLst>
                  <a:ext uri="{FF2B5EF4-FFF2-40B4-BE49-F238E27FC236}">
                    <a16:creationId xmlns:a16="http://schemas.microsoft.com/office/drawing/2014/main" xmlns="" id="{82229CBC-3EDF-4329-A9F2-F3A99388356C}"/>
                  </a:ext>
                </a:extLst>
              </p:cNvPr>
              <p:cNvSpPr/>
              <p:nvPr/>
            </p:nvSpPr>
            <p:spPr>
              <a:xfrm>
                <a:off x="5982681" y="442708"/>
                <a:ext cx="291155" cy="172094"/>
              </a:xfrm>
              <a:custGeom>
                <a:avLst/>
                <a:gdLst/>
                <a:ahLst/>
                <a:cxnLst/>
                <a:rect l="l" t="t" r="r" b="b"/>
                <a:pathLst>
                  <a:path w="4237" h="2504" extrusionOk="0">
                    <a:moveTo>
                      <a:pt x="1884" y="1"/>
                    </a:moveTo>
                    <a:cubicBezTo>
                      <a:pt x="1524" y="1"/>
                      <a:pt x="1163" y="106"/>
                      <a:pt x="834" y="369"/>
                    </a:cubicBezTo>
                    <a:cubicBezTo>
                      <a:pt x="234" y="903"/>
                      <a:pt x="0" y="1737"/>
                      <a:pt x="200" y="2504"/>
                    </a:cubicBezTo>
                    <a:lnTo>
                      <a:pt x="4236" y="1570"/>
                    </a:lnTo>
                    <a:cubicBezTo>
                      <a:pt x="4236" y="1536"/>
                      <a:pt x="4236" y="1536"/>
                      <a:pt x="4236" y="1503"/>
                    </a:cubicBezTo>
                    <a:cubicBezTo>
                      <a:pt x="4236" y="1503"/>
                      <a:pt x="4236" y="1470"/>
                      <a:pt x="4236" y="1436"/>
                    </a:cubicBezTo>
                    <a:cubicBezTo>
                      <a:pt x="4086" y="984"/>
                      <a:pt x="2988" y="1"/>
                      <a:pt x="1884" y="1"/>
                    </a:cubicBezTo>
                    <a:close/>
                  </a:path>
                </a:pathLst>
              </a:custGeom>
              <a:solidFill>
                <a:srgbClr val="CE2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rupo 46">
                <a:extLst>
                  <a:ext uri="{FF2B5EF4-FFF2-40B4-BE49-F238E27FC236}">
                    <a16:creationId xmlns:a16="http://schemas.microsoft.com/office/drawing/2014/main" xmlns="" id="{6BDDB2E7-8A87-4E54-BA7C-A0ACD7484F70}"/>
                  </a:ext>
                </a:extLst>
              </p:cNvPr>
              <p:cNvGrpSpPr/>
              <p:nvPr/>
            </p:nvGrpSpPr>
            <p:grpSpPr>
              <a:xfrm>
                <a:off x="5326479" y="258708"/>
                <a:ext cx="1203445" cy="1043566"/>
                <a:chOff x="5326479" y="258708"/>
                <a:chExt cx="1203445" cy="1043566"/>
              </a:xfrm>
            </p:grpSpPr>
            <p:sp>
              <p:nvSpPr>
                <p:cNvPr id="48" name="Google Shape;202;p33">
                  <a:extLst>
                    <a:ext uri="{FF2B5EF4-FFF2-40B4-BE49-F238E27FC236}">
                      <a16:creationId xmlns:a16="http://schemas.microsoft.com/office/drawing/2014/main" xmlns="" id="{0055730B-F3EF-46CC-9ABC-3B1D8B67BC21}"/>
                    </a:ext>
                  </a:extLst>
                </p:cNvPr>
                <p:cNvSpPr/>
                <p:nvPr/>
              </p:nvSpPr>
              <p:spPr>
                <a:xfrm>
                  <a:off x="5560327" y="258708"/>
                  <a:ext cx="933112" cy="797518"/>
                </a:xfrm>
                <a:custGeom>
                  <a:avLst/>
                  <a:gdLst/>
                  <a:ahLst/>
                  <a:cxnLst/>
                  <a:rect l="l" t="t" r="r" b="b"/>
                  <a:pathLst>
                    <a:path w="13579" h="11604" extrusionOk="0">
                      <a:moveTo>
                        <a:pt x="8119" y="2715"/>
                      </a:moveTo>
                      <a:cubicBezTo>
                        <a:pt x="9231" y="2715"/>
                        <a:pt x="10316" y="3706"/>
                        <a:pt x="10441" y="4132"/>
                      </a:cubicBezTo>
                      <a:cubicBezTo>
                        <a:pt x="10441" y="4165"/>
                        <a:pt x="10441" y="4199"/>
                        <a:pt x="10441" y="4232"/>
                      </a:cubicBezTo>
                      <a:lnTo>
                        <a:pt x="10441" y="4299"/>
                      </a:lnTo>
                      <a:cubicBezTo>
                        <a:pt x="10343" y="5052"/>
                        <a:pt x="7961" y="6802"/>
                        <a:pt x="7370" y="6802"/>
                      </a:cubicBezTo>
                      <a:cubicBezTo>
                        <a:pt x="7359" y="6802"/>
                        <a:pt x="7349" y="6802"/>
                        <a:pt x="7339" y="6801"/>
                      </a:cubicBezTo>
                      <a:cubicBezTo>
                        <a:pt x="7005" y="6734"/>
                        <a:pt x="6572" y="6033"/>
                        <a:pt x="6438" y="5233"/>
                      </a:cubicBezTo>
                      <a:lnTo>
                        <a:pt x="6438" y="5199"/>
                      </a:lnTo>
                      <a:cubicBezTo>
                        <a:pt x="6238" y="4432"/>
                        <a:pt x="6472" y="3632"/>
                        <a:pt x="7039" y="3098"/>
                      </a:cubicBezTo>
                      <a:cubicBezTo>
                        <a:pt x="7379" y="2824"/>
                        <a:pt x="7750" y="2715"/>
                        <a:pt x="8119" y="2715"/>
                      </a:cubicBezTo>
                      <a:close/>
                      <a:moveTo>
                        <a:pt x="6883" y="0"/>
                      </a:moveTo>
                      <a:cubicBezTo>
                        <a:pt x="5788" y="0"/>
                        <a:pt x="4645" y="326"/>
                        <a:pt x="3536" y="1163"/>
                      </a:cubicBezTo>
                      <a:cubicBezTo>
                        <a:pt x="0" y="3832"/>
                        <a:pt x="1301" y="8335"/>
                        <a:pt x="2202" y="10470"/>
                      </a:cubicBezTo>
                      <a:cubicBezTo>
                        <a:pt x="2335" y="10837"/>
                        <a:pt x="2535" y="11237"/>
                        <a:pt x="2736" y="11604"/>
                      </a:cubicBezTo>
                      <a:cubicBezTo>
                        <a:pt x="2736" y="11604"/>
                        <a:pt x="7205" y="9569"/>
                        <a:pt x="13143" y="3932"/>
                      </a:cubicBezTo>
                      <a:cubicBezTo>
                        <a:pt x="13578" y="3548"/>
                        <a:pt x="10496" y="0"/>
                        <a:pt x="6883" y="0"/>
                      </a:cubicBezTo>
                      <a:close/>
                    </a:path>
                  </a:pathLst>
                </a:custGeom>
                <a:solidFill>
                  <a:srgbClr val="EF3F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05;p33">
                  <a:extLst>
                    <a:ext uri="{FF2B5EF4-FFF2-40B4-BE49-F238E27FC236}">
                      <a16:creationId xmlns:a16="http://schemas.microsoft.com/office/drawing/2014/main" xmlns="" id="{4D98FC06-6B82-49FA-8E03-F85A0ED051D5}"/>
                    </a:ext>
                  </a:extLst>
                </p:cNvPr>
                <p:cNvSpPr/>
                <p:nvPr/>
              </p:nvSpPr>
              <p:spPr>
                <a:xfrm>
                  <a:off x="5326479" y="528880"/>
                  <a:ext cx="1203445" cy="773394"/>
                </a:xfrm>
                <a:custGeom>
                  <a:avLst/>
                  <a:gdLst/>
                  <a:ahLst/>
                  <a:cxnLst/>
                  <a:rect l="l" t="t" r="r" b="b"/>
                  <a:pathLst>
                    <a:path w="17513" h="11253" extrusionOk="0">
                      <a:moveTo>
                        <a:pt x="16546" y="1"/>
                      </a:moveTo>
                      <a:lnTo>
                        <a:pt x="16546" y="1"/>
                      </a:lnTo>
                      <a:cubicBezTo>
                        <a:pt x="10608" y="5638"/>
                        <a:pt x="6139" y="7673"/>
                        <a:pt x="6139" y="7673"/>
                      </a:cubicBezTo>
                      <a:cubicBezTo>
                        <a:pt x="5938" y="7306"/>
                        <a:pt x="5738" y="6906"/>
                        <a:pt x="5605" y="6505"/>
                      </a:cubicBezTo>
                      <a:lnTo>
                        <a:pt x="5471" y="6572"/>
                      </a:lnTo>
                      <a:cubicBezTo>
                        <a:pt x="5471" y="6572"/>
                        <a:pt x="1" y="10375"/>
                        <a:pt x="301" y="11042"/>
                      </a:cubicBezTo>
                      <a:cubicBezTo>
                        <a:pt x="360" y="11183"/>
                        <a:pt x="504" y="11253"/>
                        <a:pt x="728" y="11253"/>
                      </a:cubicBezTo>
                      <a:cubicBezTo>
                        <a:pt x="1513" y="11253"/>
                        <a:pt x="3292" y="10394"/>
                        <a:pt x="5938" y="8707"/>
                      </a:cubicBezTo>
                      <a:cubicBezTo>
                        <a:pt x="17513" y="1402"/>
                        <a:pt x="16546" y="1"/>
                        <a:pt x="16546" y="1"/>
                      </a:cubicBezTo>
                      <a:close/>
                    </a:path>
                  </a:pathLst>
                </a:custGeom>
                <a:solidFill>
                  <a:srgbClr val="CE2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8" name="Google Shape;206;p33">
              <a:extLst>
                <a:ext uri="{FF2B5EF4-FFF2-40B4-BE49-F238E27FC236}">
                  <a16:creationId xmlns:a16="http://schemas.microsoft.com/office/drawing/2014/main" xmlns="" id="{C2DBF022-C56C-41F7-A84D-06CB642E16B1}"/>
                </a:ext>
              </a:extLst>
            </p:cNvPr>
            <p:cNvSpPr/>
            <p:nvPr/>
          </p:nvSpPr>
          <p:spPr>
            <a:xfrm>
              <a:off x="7248978" y="1550815"/>
              <a:ext cx="254527" cy="174981"/>
            </a:xfrm>
            <a:custGeom>
              <a:avLst/>
              <a:gdLst/>
              <a:ahLst/>
              <a:cxnLst/>
              <a:rect l="l" t="t" r="r" b="b"/>
              <a:pathLst>
                <a:path w="3704" h="2546" extrusionOk="0">
                  <a:moveTo>
                    <a:pt x="3495" y="1"/>
                  </a:moveTo>
                  <a:cubicBezTo>
                    <a:pt x="3417" y="1"/>
                    <a:pt x="3337" y="52"/>
                    <a:pt x="3337" y="144"/>
                  </a:cubicBezTo>
                  <a:cubicBezTo>
                    <a:pt x="3337" y="144"/>
                    <a:pt x="3303" y="244"/>
                    <a:pt x="3303" y="377"/>
                  </a:cubicBezTo>
                  <a:cubicBezTo>
                    <a:pt x="3270" y="578"/>
                    <a:pt x="3237" y="778"/>
                    <a:pt x="3170" y="945"/>
                  </a:cubicBezTo>
                  <a:cubicBezTo>
                    <a:pt x="3137" y="1078"/>
                    <a:pt x="3103" y="1178"/>
                    <a:pt x="3036" y="1278"/>
                  </a:cubicBezTo>
                  <a:cubicBezTo>
                    <a:pt x="2970" y="1412"/>
                    <a:pt x="2870" y="1512"/>
                    <a:pt x="2803" y="1578"/>
                  </a:cubicBezTo>
                  <a:lnTo>
                    <a:pt x="2636" y="1712"/>
                  </a:lnTo>
                  <a:cubicBezTo>
                    <a:pt x="2569" y="1745"/>
                    <a:pt x="2536" y="1778"/>
                    <a:pt x="2469" y="1812"/>
                  </a:cubicBezTo>
                  <a:cubicBezTo>
                    <a:pt x="2403" y="1812"/>
                    <a:pt x="2336" y="1845"/>
                    <a:pt x="2269" y="1879"/>
                  </a:cubicBezTo>
                  <a:lnTo>
                    <a:pt x="2036" y="1912"/>
                  </a:lnTo>
                  <a:lnTo>
                    <a:pt x="1602" y="1912"/>
                  </a:lnTo>
                  <a:cubicBezTo>
                    <a:pt x="1502" y="1912"/>
                    <a:pt x="1369" y="1845"/>
                    <a:pt x="1235" y="1778"/>
                  </a:cubicBezTo>
                  <a:cubicBezTo>
                    <a:pt x="1135" y="1712"/>
                    <a:pt x="1035" y="1645"/>
                    <a:pt x="935" y="1545"/>
                  </a:cubicBezTo>
                  <a:cubicBezTo>
                    <a:pt x="835" y="1445"/>
                    <a:pt x="768" y="1345"/>
                    <a:pt x="701" y="1245"/>
                  </a:cubicBezTo>
                  <a:cubicBezTo>
                    <a:pt x="601" y="1078"/>
                    <a:pt x="501" y="911"/>
                    <a:pt x="401" y="744"/>
                  </a:cubicBezTo>
                  <a:cubicBezTo>
                    <a:pt x="335" y="611"/>
                    <a:pt x="335" y="544"/>
                    <a:pt x="335" y="544"/>
                  </a:cubicBezTo>
                  <a:lnTo>
                    <a:pt x="301" y="511"/>
                  </a:lnTo>
                  <a:cubicBezTo>
                    <a:pt x="301" y="456"/>
                    <a:pt x="234" y="402"/>
                    <a:pt x="174" y="402"/>
                  </a:cubicBezTo>
                  <a:cubicBezTo>
                    <a:pt x="160" y="402"/>
                    <a:pt x="147" y="405"/>
                    <a:pt x="134" y="411"/>
                  </a:cubicBezTo>
                  <a:cubicBezTo>
                    <a:pt x="34" y="411"/>
                    <a:pt x="1" y="478"/>
                    <a:pt x="1" y="578"/>
                  </a:cubicBezTo>
                  <a:lnTo>
                    <a:pt x="1" y="644"/>
                  </a:lnTo>
                  <a:cubicBezTo>
                    <a:pt x="1" y="678"/>
                    <a:pt x="1" y="744"/>
                    <a:pt x="34" y="844"/>
                  </a:cubicBezTo>
                  <a:cubicBezTo>
                    <a:pt x="68" y="1078"/>
                    <a:pt x="168" y="1278"/>
                    <a:pt x="268" y="1478"/>
                  </a:cubicBezTo>
                  <a:cubicBezTo>
                    <a:pt x="401" y="1812"/>
                    <a:pt x="635" y="2079"/>
                    <a:pt x="935" y="2279"/>
                  </a:cubicBezTo>
                  <a:cubicBezTo>
                    <a:pt x="1102" y="2379"/>
                    <a:pt x="1302" y="2479"/>
                    <a:pt x="1502" y="2512"/>
                  </a:cubicBezTo>
                  <a:lnTo>
                    <a:pt x="1802" y="2546"/>
                  </a:lnTo>
                  <a:lnTo>
                    <a:pt x="2102" y="2546"/>
                  </a:lnTo>
                  <a:lnTo>
                    <a:pt x="2403" y="2479"/>
                  </a:lnTo>
                  <a:cubicBezTo>
                    <a:pt x="2503" y="2446"/>
                    <a:pt x="2603" y="2412"/>
                    <a:pt x="2703" y="2379"/>
                  </a:cubicBezTo>
                  <a:cubicBezTo>
                    <a:pt x="2803" y="2312"/>
                    <a:pt x="2903" y="2279"/>
                    <a:pt x="2970" y="2212"/>
                  </a:cubicBezTo>
                  <a:cubicBezTo>
                    <a:pt x="3070" y="2145"/>
                    <a:pt x="3137" y="2079"/>
                    <a:pt x="3203" y="2012"/>
                  </a:cubicBezTo>
                  <a:cubicBezTo>
                    <a:pt x="3437" y="1745"/>
                    <a:pt x="3604" y="1412"/>
                    <a:pt x="3637" y="1078"/>
                  </a:cubicBezTo>
                  <a:cubicBezTo>
                    <a:pt x="3670" y="945"/>
                    <a:pt x="3704" y="811"/>
                    <a:pt x="3704" y="678"/>
                  </a:cubicBezTo>
                  <a:cubicBezTo>
                    <a:pt x="3704" y="578"/>
                    <a:pt x="3704" y="478"/>
                    <a:pt x="3704" y="377"/>
                  </a:cubicBezTo>
                  <a:cubicBezTo>
                    <a:pt x="3670" y="277"/>
                    <a:pt x="3670" y="211"/>
                    <a:pt x="3637" y="111"/>
                  </a:cubicBezTo>
                  <a:cubicBezTo>
                    <a:pt x="3622" y="35"/>
                    <a:pt x="3559" y="1"/>
                    <a:pt x="3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07;p33">
              <a:extLst>
                <a:ext uri="{FF2B5EF4-FFF2-40B4-BE49-F238E27FC236}">
                  <a16:creationId xmlns:a16="http://schemas.microsoft.com/office/drawing/2014/main" xmlns="" id="{D6B9C2E3-14E4-47D5-8D74-58255ADFDCA1}"/>
                </a:ext>
              </a:extLst>
            </p:cNvPr>
            <p:cNvSpPr/>
            <p:nvPr/>
          </p:nvSpPr>
          <p:spPr>
            <a:xfrm>
              <a:off x="7070072" y="4024690"/>
              <a:ext cx="100946" cy="356008"/>
            </a:xfrm>
            <a:custGeom>
              <a:avLst/>
              <a:gdLst/>
              <a:ahLst/>
              <a:cxnLst/>
              <a:rect l="l" t="t" r="r" b="b"/>
              <a:pathLst>
                <a:path w="1469" h="5180" extrusionOk="0">
                  <a:moveTo>
                    <a:pt x="1236" y="1"/>
                  </a:moveTo>
                  <a:cubicBezTo>
                    <a:pt x="1135" y="1"/>
                    <a:pt x="1062" y="65"/>
                    <a:pt x="1034" y="176"/>
                  </a:cubicBezTo>
                  <a:cubicBezTo>
                    <a:pt x="567" y="1710"/>
                    <a:pt x="234" y="3311"/>
                    <a:pt x="0" y="4946"/>
                  </a:cubicBezTo>
                  <a:cubicBezTo>
                    <a:pt x="0" y="5046"/>
                    <a:pt x="67" y="5146"/>
                    <a:pt x="200" y="5179"/>
                  </a:cubicBezTo>
                  <a:cubicBezTo>
                    <a:pt x="301" y="5179"/>
                    <a:pt x="401" y="5079"/>
                    <a:pt x="401" y="4979"/>
                  </a:cubicBezTo>
                  <a:cubicBezTo>
                    <a:pt x="634" y="3378"/>
                    <a:pt x="968" y="1810"/>
                    <a:pt x="1435" y="276"/>
                  </a:cubicBezTo>
                  <a:cubicBezTo>
                    <a:pt x="1468" y="176"/>
                    <a:pt x="1401" y="42"/>
                    <a:pt x="1301" y="9"/>
                  </a:cubicBezTo>
                  <a:cubicBezTo>
                    <a:pt x="1278" y="3"/>
                    <a:pt x="1256" y="1"/>
                    <a:pt x="12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08;p33">
              <a:extLst>
                <a:ext uri="{FF2B5EF4-FFF2-40B4-BE49-F238E27FC236}">
                  <a16:creationId xmlns:a16="http://schemas.microsoft.com/office/drawing/2014/main" xmlns="" id="{8F3E22B7-03C4-4A8A-8551-1E2B0D15F78E}"/>
                </a:ext>
              </a:extLst>
            </p:cNvPr>
            <p:cNvSpPr/>
            <p:nvPr/>
          </p:nvSpPr>
          <p:spPr>
            <a:xfrm>
              <a:off x="6941707" y="4284347"/>
              <a:ext cx="158187" cy="107834"/>
            </a:xfrm>
            <a:custGeom>
              <a:avLst/>
              <a:gdLst/>
              <a:ahLst/>
              <a:cxnLst/>
              <a:rect l="l" t="t" r="r" b="b"/>
              <a:pathLst>
                <a:path w="2302" h="1569" extrusionOk="0">
                  <a:moveTo>
                    <a:pt x="801" y="0"/>
                  </a:moveTo>
                  <a:cubicBezTo>
                    <a:pt x="501" y="0"/>
                    <a:pt x="234" y="167"/>
                    <a:pt x="100" y="434"/>
                  </a:cubicBezTo>
                  <a:cubicBezTo>
                    <a:pt x="0" y="567"/>
                    <a:pt x="0" y="734"/>
                    <a:pt x="100" y="901"/>
                  </a:cubicBezTo>
                  <a:cubicBezTo>
                    <a:pt x="334" y="1301"/>
                    <a:pt x="1268" y="1568"/>
                    <a:pt x="1768" y="1568"/>
                  </a:cubicBezTo>
                  <a:cubicBezTo>
                    <a:pt x="2169" y="1568"/>
                    <a:pt x="2269" y="1401"/>
                    <a:pt x="2302" y="1268"/>
                  </a:cubicBezTo>
                  <a:cubicBezTo>
                    <a:pt x="2302" y="1068"/>
                    <a:pt x="2235" y="868"/>
                    <a:pt x="2102" y="734"/>
                  </a:cubicBezTo>
                  <a:cubicBezTo>
                    <a:pt x="1768" y="334"/>
                    <a:pt x="1301" y="67"/>
                    <a:pt x="8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09;p33">
              <a:extLst>
                <a:ext uri="{FF2B5EF4-FFF2-40B4-BE49-F238E27FC236}">
                  <a16:creationId xmlns:a16="http://schemas.microsoft.com/office/drawing/2014/main" xmlns="" id="{CBE2C557-05B2-4A6D-AC39-EA0B15B8AC1F}"/>
                </a:ext>
              </a:extLst>
            </p:cNvPr>
            <p:cNvSpPr/>
            <p:nvPr/>
          </p:nvSpPr>
          <p:spPr>
            <a:xfrm>
              <a:off x="6537924" y="2416191"/>
              <a:ext cx="204089" cy="542262"/>
            </a:xfrm>
            <a:custGeom>
              <a:avLst/>
              <a:gdLst/>
              <a:ahLst/>
              <a:cxnLst/>
              <a:rect l="l" t="t" r="r" b="b"/>
              <a:pathLst>
                <a:path w="2970" h="7890" extrusionOk="0">
                  <a:moveTo>
                    <a:pt x="2731" y="0"/>
                  </a:moveTo>
                  <a:cubicBezTo>
                    <a:pt x="2677" y="0"/>
                    <a:pt x="2619" y="17"/>
                    <a:pt x="2569" y="50"/>
                  </a:cubicBezTo>
                  <a:cubicBezTo>
                    <a:pt x="2502" y="184"/>
                    <a:pt x="0" y="2719"/>
                    <a:pt x="2068" y="7756"/>
                  </a:cubicBezTo>
                  <a:cubicBezTo>
                    <a:pt x="2102" y="7856"/>
                    <a:pt x="2168" y="7889"/>
                    <a:pt x="2269" y="7889"/>
                  </a:cubicBezTo>
                  <a:lnTo>
                    <a:pt x="2335" y="7889"/>
                  </a:lnTo>
                  <a:cubicBezTo>
                    <a:pt x="2435" y="7823"/>
                    <a:pt x="2502" y="7723"/>
                    <a:pt x="2469" y="7622"/>
                  </a:cubicBezTo>
                  <a:cubicBezTo>
                    <a:pt x="501" y="2819"/>
                    <a:pt x="2869" y="384"/>
                    <a:pt x="2869" y="351"/>
                  </a:cubicBezTo>
                  <a:cubicBezTo>
                    <a:pt x="2969" y="284"/>
                    <a:pt x="2969" y="150"/>
                    <a:pt x="2869" y="50"/>
                  </a:cubicBezTo>
                  <a:cubicBezTo>
                    <a:pt x="2836" y="17"/>
                    <a:pt x="2786" y="0"/>
                    <a:pt x="27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10;p33">
              <a:extLst>
                <a:ext uri="{FF2B5EF4-FFF2-40B4-BE49-F238E27FC236}">
                  <a16:creationId xmlns:a16="http://schemas.microsoft.com/office/drawing/2014/main" xmlns="" id="{CBE11A5C-0A68-4105-AD1F-D264AE13D593}"/>
                </a:ext>
              </a:extLst>
            </p:cNvPr>
            <p:cNvSpPr/>
            <p:nvPr/>
          </p:nvSpPr>
          <p:spPr>
            <a:xfrm>
              <a:off x="6654810" y="2939686"/>
              <a:ext cx="165128" cy="151750"/>
            </a:xfrm>
            <a:custGeom>
              <a:avLst/>
              <a:gdLst/>
              <a:ahLst/>
              <a:cxnLst/>
              <a:rect l="l" t="t" r="r" b="b"/>
              <a:pathLst>
                <a:path w="2403" h="2208" extrusionOk="0">
                  <a:moveTo>
                    <a:pt x="1189" y="1"/>
                  </a:moveTo>
                  <a:cubicBezTo>
                    <a:pt x="829" y="1"/>
                    <a:pt x="358" y="144"/>
                    <a:pt x="267" y="506"/>
                  </a:cubicBezTo>
                  <a:cubicBezTo>
                    <a:pt x="134" y="873"/>
                    <a:pt x="0" y="2007"/>
                    <a:pt x="234" y="2107"/>
                  </a:cubicBezTo>
                  <a:cubicBezTo>
                    <a:pt x="254" y="2115"/>
                    <a:pt x="274" y="2119"/>
                    <a:pt x="293" y="2119"/>
                  </a:cubicBezTo>
                  <a:cubicBezTo>
                    <a:pt x="587" y="2119"/>
                    <a:pt x="734" y="1206"/>
                    <a:pt x="734" y="1206"/>
                  </a:cubicBezTo>
                  <a:cubicBezTo>
                    <a:pt x="734" y="1206"/>
                    <a:pt x="928" y="2208"/>
                    <a:pt x="1157" y="2208"/>
                  </a:cubicBezTo>
                  <a:cubicBezTo>
                    <a:pt x="1161" y="2208"/>
                    <a:pt x="1164" y="2208"/>
                    <a:pt x="1168" y="2207"/>
                  </a:cubicBezTo>
                  <a:cubicBezTo>
                    <a:pt x="1501" y="2207"/>
                    <a:pt x="1301" y="1140"/>
                    <a:pt x="1301" y="1140"/>
                  </a:cubicBezTo>
                  <a:lnTo>
                    <a:pt x="1301" y="1140"/>
                  </a:lnTo>
                  <a:cubicBezTo>
                    <a:pt x="1301" y="1140"/>
                    <a:pt x="1824" y="1750"/>
                    <a:pt x="2030" y="1750"/>
                  </a:cubicBezTo>
                  <a:cubicBezTo>
                    <a:pt x="2044" y="1750"/>
                    <a:pt x="2057" y="1747"/>
                    <a:pt x="2069" y="1740"/>
                  </a:cubicBezTo>
                  <a:cubicBezTo>
                    <a:pt x="2235" y="1673"/>
                    <a:pt x="1635" y="606"/>
                    <a:pt x="1635" y="606"/>
                  </a:cubicBezTo>
                  <a:lnTo>
                    <a:pt x="1635" y="606"/>
                  </a:lnTo>
                  <a:cubicBezTo>
                    <a:pt x="1635" y="606"/>
                    <a:pt x="1911" y="678"/>
                    <a:pt x="2132" y="678"/>
                  </a:cubicBezTo>
                  <a:cubicBezTo>
                    <a:pt x="2279" y="678"/>
                    <a:pt x="2402" y="646"/>
                    <a:pt x="2402" y="539"/>
                  </a:cubicBezTo>
                  <a:cubicBezTo>
                    <a:pt x="2402" y="239"/>
                    <a:pt x="1702" y="72"/>
                    <a:pt x="1301" y="5"/>
                  </a:cubicBezTo>
                  <a:cubicBezTo>
                    <a:pt x="1266" y="2"/>
                    <a:pt x="1228" y="1"/>
                    <a:pt x="11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11;p33">
              <a:extLst>
                <a:ext uri="{FF2B5EF4-FFF2-40B4-BE49-F238E27FC236}">
                  <a16:creationId xmlns:a16="http://schemas.microsoft.com/office/drawing/2014/main" xmlns="" id="{A956E901-015C-4554-B60A-67FF5593E425}"/>
                </a:ext>
              </a:extLst>
            </p:cNvPr>
            <p:cNvSpPr/>
            <p:nvPr/>
          </p:nvSpPr>
          <p:spPr>
            <a:xfrm>
              <a:off x="7120545" y="1310519"/>
              <a:ext cx="128433" cy="128453"/>
            </a:xfrm>
            <a:custGeom>
              <a:avLst/>
              <a:gdLst/>
              <a:ahLst/>
              <a:cxnLst/>
              <a:rect l="l" t="t" r="r" b="b"/>
              <a:pathLst>
                <a:path w="1869" h="1869" extrusionOk="0">
                  <a:moveTo>
                    <a:pt x="935" y="0"/>
                  </a:moveTo>
                  <a:cubicBezTo>
                    <a:pt x="401" y="0"/>
                    <a:pt x="1" y="401"/>
                    <a:pt x="1" y="934"/>
                  </a:cubicBezTo>
                  <a:cubicBezTo>
                    <a:pt x="1" y="1435"/>
                    <a:pt x="401" y="1868"/>
                    <a:pt x="935" y="1868"/>
                  </a:cubicBezTo>
                  <a:cubicBezTo>
                    <a:pt x="1435" y="1868"/>
                    <a:pt x="1869" y="1435"/>
                    <a:pt x="1869" y="934"/>
                  </a:cubicBezTo>
                  <a:cubicBezTo>
                    <a:pt x="1869" y="401"/>
                    <a:pt x="1435" y="0"/>
                    <a:pt x="9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12;p33">
              <a:extLst>
                <a:ext uri="{FF2B5EF4-FFF2-40B4-BE49-F238E27FC236}">
                  <a16:creationId xmlns:a16="http://schemas.microsoft.com/office/drawing/2014/main" xmlns="" id="{A6ECFC24-4CB2-4AE5-A06B-FC1753E83711}"/>
                </a:ext>
              </a:extLst>
            </p:cNvPr>
            <p:cNvSpPr/>
            <p:nvPr/>
          </p:nvSpPr>
          <p:spPr>
            <a:xfrm>
              <a:off x="7437335" y="1250604"/>
              <a:ext cx="128433" cy="130789"/>
            </a:xfrm>
            <a:custGeom>
              <a:avLst/>
              <a:gdLst/>
              <a:ahLst/>
              <a:cxnLst/>
              <a:rect l="l" t="t" r="r" b="b"/>
              <a:pathLst>
                <a:path w="1869" h="1903" extrusionOk="0">
                  <a:moveTo>
                    <a:pt x="934" y="1"/>
                  </a:moveTo>
                  <a:cubicBezTo>
                    <a:pt x="434" y="1"/>
                    <a:pt x="0" y="435"/>
                    <a:pt x="0" y="935"/>
                  </a:cubicBezTo>
                  <a:cubicBezTo>
                    <a:pt x="0" y="1469"/>
                    <a:pt x="434" y="1902"/>
                    <a:pt x="934" y="1902"/>
                  </a:cubicBezTo>
                  <a:cubicBezTo>
                    <a:pt x="1468" y="1902"/>
                    <a:pt x="1868" y="1469"/>
                    <a:pt x="1868" y="935"/>
                  </a:cubicBezTo>
                  <a:cubicBezTo>
                    <a:pt x="1868" y="435"/>
                    <a:pt x="1468" y="1"/>
                    <a:pt x="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pic>
        <p:nvPicPr>
          <p:cNvPr id="224" name="Google Shape;224;p1">
            <a:hlinkClick r:id="rId2"/>
          </p:cNvPr>
          <p:cNvPicPr preferRelativeResize="0"/>
          <p:nvPr/>
        </p:nvPicPr>
        <p:blipFill rotWithShape="1">
          <a:blip r:embed="rId3">
            <a:alphaModFix/>
          </a:blip>
          <a:srcRect b="0" l="0" r="0" t="0"/>
          <a:stretch/>
        </p:blipFill>
        <p:spPr>
          <a:xfrm>
            <a:off x="2705893" y="86843"/>
            <a:ext cx="3732213" cy="4969812"/>
          </a:xfrm>
          <a:prstGeom prst="rect">
            <a:avLst/>
          </a:prstGeom>
          <a:noFill/>
          <a:ln>
            <a:noFill/>
          </a:ln>
        </p:spPr>
      </p:pic>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1822"/>
                                        <p:tgtEl>
                                          <p:spTgt spid="2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6DDE9CA-C962-4ABB-8C4C-76B7BC0536BC}"/>
              </a:ext>
            </a:extLst>
          </p:cNvPr>
          <p:cNvSpPr>
            <a:spLocks noGrp="1"/>
          </p:cNvSpPr>
          <p:nvPr>
            <p:ph type="title"/>
          </p:nvPr>
        </p:nvSpPr>
        <p:spPr>
          <a:xfrm>
            <a:off x="113016" y="475899"/>
            <a:ext cx="8310984" cy="709433"/>
          </a:xfrm>
        </p:spPr>
        <p:txBody>
          <a:bodyPr/>
          <a:lstStyle/>
          <a:p>
            <a:r>
              <a:rPr lang="es-MX" sz="4000" dirty="0" smtClean="0"/>
              <a:t>¿Qué son las figuras geométricas?</a:t>
            </a:r>
            <a:endParaRPr lang="es-MX" sz="4000" dirty="0"/>
          </a:p>
        </p:txBody>
      </p:sp>
      <p:grpSp>
        <p:nvGrpSpPr>
          <p:cNvPr id="30" name="Grupo 29">
            <a:extLst>
              <a:ext uri="{FF2B5EF4-FFF2-40B4-BE49-F238E27FC236}">
                <a16:creationId xmlns:a16="http://schemas.microsoft.com/office/drawing/2014/main" xmlns="" id="{8EA876C9-CC74-4418-BED2-3CB5ECE4DBFB}"/>
              </a:ext>
            </a:extLst>
          </p:cNvPr>
          <p:cNvGrpSpPr/>
          <p:nvPr/>
        </p:nvGrpSpPr>
        <p:grpSpPr>
          <a:xfrm rot="21355207">
            <a:off x="4914495" y="1252891"/>
            <a:ext cx="3946988" cy="3414710"/>
            <a:chOff x="4903207" y="770219"/>
            <a:chExt cx="3946988" cy="3414710"/>
          </a:xfrm>
        </p:grpSpPr>
        <p:grpSp>
          <p:nvGrpSpPr>
            <p:cNvPr id="7" name="Grupo 6">
              <a:extLst>
                <a:ext uri="{FF2B5EF4-FFF2-40B4-BE49-F238E27FC236}">
                  <a16:creationId xmlns:a16="http://schemas.microsoft.com/office/drawing/2014/main" xmlns="" id="{E78108B4-B926-4ADE-9448-672787E2AA99}"/>
                </a:ext>
              </a:extLst>
            </p:cNvPr>
            <p:cNvGrpSpPr/>
            <p:nvPr/>
          </p:nvGrpSpPr>
          <p:grpSpPr>
            <a:xfrm flipH="1">
              <a:off x="7328899" y="3847992"/>
              <a:ext cx="148365" cy="336937"/>
              <a:chOff x="7328899" y="3847992"/>
              <a:chExt cx="148365" cy="336937"/>
            </a:xfrm>
          </p:grpSpPr>
          <p:sp>
            <p:nvSpPr>
              <p:cNvPr id="8" name="Google Shape;707;p49">
                <a:extLst>
                  <a:ext uri="{FF2B5EF4-FFF2-40B4-BE49-F238E27FC236}">
                    <a16:creationId xmlns:a16="http://schemas.microsoft.com/office/drawing/2014/main" xmlns="" id="{E166BEE4-9D69-45DA-8E7D-FABEF27F2CC1}"/>
                  </a:ext>
                </a:extLst>
              </p:cNvPr>
              <p:cNvSpPr/>
              <p:nvPr/>
            </p:nvSpPr>
            <p:spPr>
              <a:xfrm>
                <a:off x="7411530" y="3847992"/>
                <a:ext cx="61480" cy="290316"/>
              </a:xfrm>
              <a:custGeom>
                <a:avLst/>
                <a:gdLst/>
                <a:ahLst/>
                <a:cxnLst/>
                <a:rect l="l" t="t" r="r" b="b"/>
                <a:pathLst>
                  <a:path w="968" h="4571" extrusionOk="0">
                    <a:moveTo>
                      <a:pt x="234" y="1"/>
                    </a:moveTo>
                    <a:cubicBezTo>
                      <a:pt x="100" y="1"/>
                      <a:pt x="0" y="101"/>
                      <a:pt x="33" y="234"/>
                    </a:cubicBezTo>
                    <a:cubicBezTo>
                      <a:pt x="33" y="368"/>
                      <a:pt x="167" y="3403"/>
                      <a:pt x="534" y="4437"/>
                    </a:cubicBezTo>
                    <a:cubicBezTo>
                      <a:pt x="534" y="4537"/>
                      <a:pt x="634" y="4571"/>
                      <a:pt x="734" y="4571"/>
                    </a:cubicBezTo>
                    <a:lnTo>
                      <a:pt x="801" y="4571"/>
                    </a:lnTo>
                    <a:cubicBezTo>
                      <a:pt x="901" y="4537"/>
                      <a:pt x="967" y="4404"/>
                      <a:pt x="901" y="4304"/>
                    </a:cubicBezTo>
                    <a:cubicBezTo>
                      <a:pt x="601" y="3337"/>
                      <a:pt x="434" y="234"/>
                      <a:pt x="434" y="201"/>
                    </a:cubicBezTo>
                    <a:cubicBezTo>
                      <a:pt x="434" y="101"/>
                      <a:pt x="334"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708;p49">
                <a:extLst>
                  <a:ext uri="{FF2B5EF4-FFF2-40B4-BE49-F238E27FC236}">
                    <a16:creationId xmlns:a16="http://schemas.microsoft.com/office/drawing/2014/main" xmlns="" id="{722E1689-777B-4FF8-B0E2-637DB1F3F451}"/>
                  </a:ext>
                </a:extLst>
              </p:cNvPr>
              <p:cNvSpPr/>
              <p:nvPr/>
            </p:nvSpPr>
            <p:spPr>
              <a:xfrm>
                <a:off x="7328899" y="4098044"/>
                <a:ext cx="148365" cy="86885"/>
              </a:xfrm>
              <a:custGeom>
                <a:avLst/>
                <a:gdLst/>
                <a:ahLst/>
                <a:cxnLst/>
                <a:rect l="l" t="t" r="r" b="b"/>
                <a:pathLst>
                  <a:path w="2336" h="1368" extrusionOk="0">
                    <a:moveTo>
                      <a:pt x="1501" y="0"/>
                    </a:moveTo>
                    <a:cubicBezTo>
                      <a:pt x="1034" y="0"/>
                      <a:pt x="567" y="133"/>
                      <a:pt x="200" y="467"/>
                    </a:cubicBezTo>
                    <a:cubicBezTo>
                      <a:pt x="67" y="600"/>
                      <a:pt x="0" y="767"/>
                      <a:pt x="0" y="967"/>
                    </a:cubicBezTo>
                    <a:cubicBezTo>
                      <a:pt x="0" y="1067"/>
                      <a:pt x="67" y="1368"/>
                      <a:pt x="634" y="1368"/>
                    </a:cubicBezTo>
                    <a:cubicBezTo>
                      <a:pt x="1201" y="1368"/>
                      <a:pt x="1735" y="1201"/>
                      <a:pt x="2168" y="834"/>
                    </a:cubicBezTo>
                    <a:cubicBezTo>
                      <a:pt x="2268" y="767"/>
                      <a:pt x="2335" y="634"/>
                      <a:pt x="2335" y="500"/>
                    </a:cubicBezTo>
                    <a:cubicBezTo>
                      <a:pt x="2335" y="200"/>
                      <a:pt x="2035" y="0"/>
                      <a:pt x="15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709;p49">
              <a:extLst>
                <a:ext uri="{FF2B5EF4-FFF2-40B4-BE49-F238E27FC236}">
                  <a16:creationId xmlns:a16="http://schemas.microsoft.com/office/drawing/2014/main" xmlns="" id="{A580BBD4-52BE-4592-8C73-ED806EA14688}"/>
                </a:ext>
              </a:extLst>
            </p:cNvPr>
            <p:cNvSpPr/>
            <p:nvPr/>
          </p:nvSpPr>
          <p:spPr>
            <a:xfrm>
              <a:off x="6424742" y="3849040"/>
              <a:ext cx="76342" cy="288220"/>
            </a:xfrm>
            <a:custGeom>
              <a:avLst/>
              <a:gdLst/>
              <a:ahLst/>
              <a:cxnLst/>
              <a:rect l="l" t="t" r="r" b="b"/>
              <a:pathLst>
                <a:path w="1202" h="4538" extrusionOk="0">
                  <a:moveTo>
                    <a:pt x="1001" y="1"/>
                  </a:moveTo>
                  <a:cubicBezTo>
                    <a:pt x="901" y="1"/>
                    <a:pt x="801" y="67"/>
                    <a:pt x="767" y="168"/>
                  </a:cubicBezTo>
                  <a:cubicBezTo>
                    <a:pt x="734" y="268"/>
                    <a:pt x="0" y="3236"/>
                    <a:pt x="34" y="4337"/>
                  </a:cubicBezTo>
                  <a:cubicBezTo>
                    <a:pt x="34" y="4437"/>
                    <a:pt x="134" y="4537"/>
                    <a:pt x="234" y="4537"/>
                  </a:cubicBezTo>
                  <a:cubicBezTo>
                    <a:pt x="367" y="4537"/>
                    <a:pt x="434" y="4437"/>
                    <a:pt x="434" y="4337"/>
                  </a:cubicBezTo>
                  <a:cubicBezTo>
                    <a:pt x="401" y="3303"/>
                    <a:pt x="1168" y="301"/>
                    <a:pt x="1168" y="268"/>
                  </a:cubicBezTo>
                  <a:cubicBezTo>
                    <a:pt x="1201" y="168"/>
                    <a:pt x="1134" y="34"/>
                    <a:pt x="10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710;p49">
              <a:extLst>
                <a:ext uri="{FF2B5EF4-FFF2-40B4-BE49-F238E27FC236}">
                  <a16:creationId xmlns:a16="http://schemas.microsoft.com/office/drawing/2014/main" xmlns="" id="{5177CD02-C835-4B3E-8A05-9537FC8A3B2D}"/>
                </a:ext>
              </a:extLst>
            </p:cNvPr>
            <p:cNvSpPr/>
            <p:nvPr/>
          </p:nvSpPr>
          <p:spPr>
            <a:xfrm>
              <a:off x="6303940" y="4081817"/>
              <a:ext cx="156876" cy="80851"/>
            </a:xfrm>
            <a:custGeom>
              <a:avLst/>
              <a:gdLst/>
              <a:ahLst/>
              <a:cxnLst/>
              <a:rect l="l" t="t" r="r" b="b"/>
              <a:pathLst>
                <a:path w="2470" h="1273" extrusionOk="0">
                  <a:moveTo>
                    <a:pt x="1187" y="1"/>
                  </a:moveTo>
                  <a:cubicBezTo>
                    <a:pt x="1147" y="1"/>
                    <a:pt x="1108" y="2"/>
                    <a:pt x="1068" y="5"/>
                  </a:cubicBezTo>
                  <a:cubicBezTo>
                    <a:pt x="501" y="5"/>
                    <a:pt x="134" y="205"/>
                    <a:pt x="34" y="572"/>
                  </a:cubicBezTo>
                  <a:cubicBezTo>
                    <a:pt x="1" y="706"/>
                    <a:pt x="34" y="806"/>
                    <a:pt x="134" y="906"/>
                  </a:cubicBezTo>
                  <a:cubicBezTo>
                    <a:pt x="401" y="1239"/>
                    <a:pt x="1168" y="1273"/>
                    <a:pt x="1335" y="1273"/>
                  </a:cubicBezTo>
                  <a:cubicBezTo>
                    <a:pt x="1602" y="1273"/>
                    <a:pt x="2303" y="1206"/>
                    <a:pt x="2436" y="806"/>
                  </a:cubicBezTo>
                  <a:cubicBezTo>
                    <a:pt x="2469" y="672"/>
                    <a:pt x="2436" y="539"/>
                    <a:pt x="2369" y="439"/>
                  </a:cubicBezTo>
                  <a:cubicBezTo>
                    <a:pt x="2033" y="164"/>
                    <a:pt x="1614" y="1"/>
                    <a:pt x="11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711;p49">
              <a:extLst>
                <a:ext uri="{FF2B5EF4-FFF2-40B4-BE49-F238E27FC236}">
                  <a16:creationId xmlns:a16="http://schemas.microsoft.com/office/drawing/2014/main" xmlns="" id="{3F440AB4-4B30-4C20-BDFA-D0FEB027B1C8}"/>
                </a:ext>
              </a:extLst>
            </p:cNvPr>
            <p:cNvSpPr/>
            <p:nvPr/>
          </p:nvSpPr>
          <p:spPr>
            <a:xfrm>
              <a:off x="4989122" y="2229382"/>
              <a:ext cx="527217" cy="273421"/>
            </a:xfrm>
            <a:custGeom>
              <a:avLst/>
              <a:gdLst/>
              <a:ahLst/>
              <a:cxnLst/>
              <a:rect l="l" t="t" r="r" b="b"/>
              <a:pathLst>
                <a:path w="8301" h="4305" extrusionOk="0">
                  <a:moveTo>
                    <a:pt x="249" y="0"/>
                  </a:moveTo>
                  <a:cubicBezTo>
                    <a:pt x="209" y="0"/>
                    <a:pt x="170" y="11"/>
                    <a:pt x="134" y="35"/>
                  </a:cubicBezTo>
                  <a:cubicBezTo>
                    <a:pt x="34" y="102"/>
                    <a:pt x="1" y="202"/>
                    <a:pt x="67" y="302"/>
                  </a:cubicBezTo>
                  <a:cubicBezTo>
                    <a:pt x="1969" y="3604"/>
                    <a:pt x="4304" y="4305"/>
                    <a:pt x="5972" y="4305"/>
                  </a:cubicBezTo>
                  <a:cubicBezTo>
                    <a:pt x="6672" y="4305"/>
                    <a:pt x="7406" y="4171"/>
                    <a:pt x="8073" y="3904"/>
                  </a:cubicBezTo>
                  <a:cubicBezTo>
                    <a:pt x="8300" y="3791"/>
                    <a:pt x="8189" y="3509"/>
                    <a:pt x="8008" y="3509"/>
                  </a:cubicBezTo>
                  <a:cubicBezTo>
                    <a:pt x="7976" y="3509"/>
                    <a:pt x="7941" y="3517"/>
                    <a:pt x="7906" y="3537"/>
                  </a:cubicBezTo>
                  <a:cubicBezTo>
                    <a:pt x="7836" y="3566"/>
                    <a:pt x="7055" y="3926"/>
                    <a:pt x="5939" y="3926"/>
                  </a:cubicBezTo>
                  <a:cubicBezTo>
                    <a:pt x="4409" y="3926"/>
                    <a:pt x="2248" y="3247"/>
                    <a:pt x="434" y="102"/>
                  </a:cubicBezTo>
                  <a:cubicBezTo>
                    <a:pt x="391" y="37"/>
                    <a:pt x="320" y="0"/>
                    <a:pt x="2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712;p49">
              <a:extLst>
                <a:ext uri="{FF2B5EF4-FFF2-40B4-BE49-F238E27FC236}">
                  <a16:creationId xmlns:a16="http://schemas.microsoft.com/office/drawing/2014/main" xmlns="" id="{D2183B48-4F42-406F-B7A9-1DB39078F9BB}"/>
                </a:ext>
              </a:extLst>
            </p:cNvPr>
            <p:cNvSpPr/>
            <p:nvPr/>
          </p:nvSpPr>
          <p:spPr>
            <a:xfrm>
              <a:off x="4903207" y="2138043"/>
              <a:ext cx="151541" cy="112608"/>
            </a:xfrm>
            <a:custGeom>
              <a:avLst/>
              <a:gdLst/>
              <a:ahLst/>
              <a:cxnLst/>
              <a:rect l="l" t="t" r="r" b="b"/>
              <a:pathLst>
                <a:path w="2386" h="1773" extrusionOk="0">
                  <a:moveTo>
                    <a:pt x="1347" y="1"/>
                  </a:moveTo>
                  <a:cubicBezTo>
                    <a:pt x="1338" y="1"/>
                    <a:pt x="1328" y="3"/>
                    <a:pt x="1318" y="7"/>
                  </a:cubicBezTo>
                  <a:cubicBezTo>
                    <a:pt x="1084" y="74"/>
                    <a:pt x="1284" y="908"/>
                    <a:pt x="1284" y="908"/>
                  </a:cubicBezTo>
                  <a:cubicBezTo>
                    <a:pt x="1284" y="908"/>
                    <a:pt x="808" y="291"/>
                    <a:pt x="600" y="291"/>
                  </a:cubicBezTo>
                  <a:cubicBezTo>
                    <a:pt x="581" y="291"/>
                    <a:pt x="564" y="296"/>
                    <a:pt x="551" y="308"/>
                  </a:cubicBezTo>
                  <a:cubicBezTo>
                    <a:pt x="417" y="441"/>
                    <a:pt x="917" y="1308"/>
                    <a:pt x="917" y="1308"/>
                  </a:cubicBezTo>
                  <a:cubicBezTo>
                    <a:pt x="917" y="1308"/>
                    <a:pt x="481" y="996"/>
                    <a:pt x="231" y="996"/>
                  </a:cubicBezTo>
                  <a:cubicBezTo>
                    <a:pt x="165" y="996"/>
                    <a:pt x="112" y="1019"/>
                    <a:pt x="84" y="1075"/>
                  </a:cubicBezTo>
                  <a:cubicBezTo>
                    <a:pt x="0" y="1297"/>
                    <a:pt x="818" y="1773"/>
                    <a:pt x="1363" y="1773"/>
                  </a:cubicBezTo>
                  <a:cubicBezTo>
                    <a:pt x="1474" y="1773"/>
                    <a:pt x="1573" y="1753"/>
                    <a:pt x="1651" y="1709"/>
                  </a:cubicBezTo>
                  <a:cubicBezTo>
                    <a:pt x="2118" y="1442"/>
                    <a:pt x="2385" y="508"/>
                    <a:pt x="2118" y="408"/>
                  </a:cubicBezTo>
                  <a:cubicBezTo>
                    <a:pt x="2103" y="401"/>
                    <a:pt x="2087" y="398"/>
                    <a:pt x="2072" y="398"/>
                  </a:cubicBezTo>
                  <a:cubicBezTo>
                    <a:pt x="1855" y="398"/>
                    <a:pt x="1651" y="1008"/>
                    <a:pt x="1651" y="1008"/>
                  </a:cubicBezTo>
                  <a:cubicBezTo>
                    <a:pt x="1651" y="1008"/>
                    <a:pt x="1560" y="1"/>
                    <a:pt x="1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731;p49">
              <a:extLst>
                <a:ext uri="{FF2B5EF4-FFF2-40B4-BE49-F238E27FC236}">
                  <a16:creationId xmlns:a16="http://schemas.microsoft.com/office/drawing/2014/main" xmlns="" id="{E33BA305-500E-414D-87DE-0014AF2A3336}"/>
                </a:ext>
              </a:extLst>
            </p:cNvPr>
            <p:cNvSpPr/>
            <p:nvPr/>
          </p:nvSpPr>
          <p:spPr>
            <a:xfrm>
              <a:off x="8278515" y="1943177"/>
              <a:ext cx="526201" cy="449796"/>
            </a:xfrm>
            <a:custGeom>
              <a:avLst/>
              <a:gdLst/>
              <a:ahLst/>
              <a:cxnLst/>
              <a:rect l="l" t="t" r="r" b="b"/>
              <a:pathLst>
                <a:path w="8285" h="7082" extrusionOk="0">
                  <a:moveTo>
                    <a:pt x="8063" y="1"/>
                  </a:moveTo>
                  <a:cubicBezTo>
                    <a:pt x="7975" y="1"/>
                    <a:pt x="7885" y="60"/>
                    <a:pt x="7885" y="143"/>
                  </a:cubicBezTo>
                  <a:cubicBezTo>
                    <a:pt x="6385" y="6034"/>
                    <a:pt x="2586" y="6658"/>
                    <a:pt x="1024" y="6658"/>
                  </a:cubicBezTo>
                  <a:cubicBezTo>
                    <a:pt x="641" y="6658"/>
                    <a:pt x="392" y="6621"/>
                    <a:pt x="346" y="6614"/>
                  </a:cubicBezTo>
                  <a:cubicBezTo>
                    <a:pt x="325" y="6609"/>
                    <a:pt x="304" y="6607"/>
                    <a:pt x="285" y="6607"/>
                  </a:cubicBezTo>
                  <a:cubicBezTo>
                    <a:pt x="38" y="6607"/>
                    <a:pt x="0" y="6983"/>
                    <a:pt x="279" y="7014"/>
                  </a:cubicBezTo>
                  <a:cubicBezTo>
                    <a:pt x="479" y="7048"/>
                    <a:pt x="713" y="7081"/>
                    <a:pt x="946" y="7081"/>
                  </a:cubicBezTo>
                  <a:cubicBezTo>
                    <a:pt x="2547" y="7081"/>
                    <a:pt x="6717" y="6447"/>
                    <a:pt x="8285" y="276"/>
                  </a:cubicBezTo>
                  <a:cubicBezTo>
                    <a:pt x="8285" y="143"/>
                    <a:pt x="8218" y="43"/>
                    <a:pt x="8118" y="9"/>
                  </a:cubicBezTo>
                  <a:cubicBezTo>
                    <a:pt x="8100" y="3"/>
                    <a:pt x="8082" y="1"/>
                    <a:pt x="80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Pentágono 14">
              <a:extLst>
                <a:ext uri="{FF2B5EF4-FFF2-40B4-BE49-F238E27FC236}">
                  <a16:creationId xmlns:a16="http://schemas.microsoft.com/office/drawing/2014/main" xmlns="" id="{34B9FDB3-9A36-43B5-8AE5-D62A2D98DF0A}"/>
                </a:ext>
              </a:extLst>
            </p:cNvPr>
            <p:cNvSpPr/>
            <p:nvPr/>
          </p:nvSpPr>
          <p:spPr>
            <a:xfrm>
              <a:off x="5352770" y="770219"/>
              <a:ext cx="3060000" cy="3060000"/>
            </a:xfrm>
            <a:prstGeom prst="pentagon">
              <a:avLst/>
            </a:prstGeom>
            <a:solidFill>
              <a:srgbClr val="83E8FF"/>
            </a:solidFill>
            <a:ln>
              <a:solidFill>
                <a:srgbClr val="83E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6" name="Grupo 15">
              <a:extLst>
                <a:ext uri="{FF2B5EF4-FFF2-40B4-BE49-F238E27FC236}">
                  <a16:creationId xmlns:a16="http://schemas.microsoft.com/office/drawing/2014/main" xmlns="" id="{0F69BFF3-172D-4B71-8C51-5C68E1B05131}"/>
                </a:ext>
              </a:extLst>
            </p:cNvPr>
            <p:cNvGrpSpPr/>
            <p:nvPr/>
          </p:nvGrpSpPr>
          <p:grpSpPr>
            <a:xfrm>
              <a:off x="6424742" y="1407380"/>
              <a:ext cx="908999" cy="308164"/>
              <a:chOff x="3400560" y="709011"/>
              <a:chExt cx="908999" cy="308164"/>
            </a:xfrm>
          </p:grpSpPr>
          <p:sp>
            <p:nvSpPr>
              <p:cNvPr id="17" name="Google Shape;727;p49">
                <a:extLst>
                  <a:ext uri="{FF2B5EF4-FFF2-40B4-BE49-F238E27FC236}">
                    <a16:creationId xmlns:a16="http://schemas.microsoft.com/office/drawing/2014/main" xmlns="" id="{56490BB0-13E0-43FA-8A5D-E987A4FCC942}"/>
                  </a:ext>
                </a:extLst>
              </p:cNvPr>
              <p:cNvSpPr/>
              <p:nvPr/>
            </p:nvSpPr>
            <p:spPr>
              <a:xfrm>
                <a:off x="3400560" y="795897"/>
                <a:ext cx="167482" cy="141569"/>
              </a:xfrm>
              <a:custGeom>
                <a:avLst/>
                <a:gdLst/>
                <a:ahLst/>
                <a:cxnLst/>
                <a:rect l="l" t="t" r="r" b="b"/>
                <a:pathLst>
                  <a:path w="2637" h="2229" extrusionOk="0">
                    <a:moveTo>
                      <a:pt x="1485" y="0"/>
                    </a:moveTo>
                    <a:cubicBezTo>
                      <a:pt x="1208" y="0"/>
                      <a:pt x="927" y="101"/>
                      <a:pt x="701" y="327"/>
                    </a:cubicBezTo>
                    <a:cubicBezTo>
                      <a:pt x="1" y="1027"/>
                      <a:pt x="501" y="2228"/>
                      <a:pt x="1502" y="2228"/>
                    </a:cubicBezTo>
                    <a:cubicBezTo>
                      <a:pt x="2136" y="2228"/>
                      <a:pt x="2636" y="1728"/>
                      <a:pt x="2636" y="1127"/>
                    </a:cubicBezTo>
                    <a:cubicBezTo>
                      <a:pt x="2636" y="449"/>
                      <a:pt x="2069" y="0"/>
                      <a:pt x="14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728;p49">
                <a:extLst>
                  <a:ext uri="{FF2B5EF4-FFF2-40B4-BE49-F238E27FC236}">
                    <a16:creationId xmlns:a16="http://schemas.microsoft.com/office/drawing/2014/main" xmlns="" id="{F244036D-2A9A-4EC5-9700-654B5846FCC7}"/>
                  </a:ext>
                </a:extLst>
              </p:cNvPr>
              <p:cNvSpPr/>
              <p:nvPr/>
            </p:nvSpPr>
            <p:spPr>
              <a:xfrm>
                <a:off x="4142077" y="709011"/>
                <a:ext cx="167482" cy="143665"/>
              </a:xfrm>
              <a:custGeom>
                <a:avLst/>
                <a:gdLst/>
                <a:ahLst/>
                <a:cxnLst/>
                <a:rect l="l" t="t" r="r" b="b"/>
                <a:pathLst>
                  <a:path w="2637" h="2262" extrusionOk="0">
                    <a:moveTo>
                      <a:pt x="1485" y="1"/>
                    </a:moveTo>
                    <a:cubicBezTo>
                      <a:pt x="1208" y="1"/>
                      <a:pt x="927" y="102"/>
                      <a:pt x="701" y="327"/>
                    </a:cubicBezTo>
                    <a:cubicBezTo>
                      <a:pt x="1" y="1028"/>
                      <a:pt x="501" y="2262"/>
                      <a:pt x="1502" y="2262"/>
                    </a:cubicBezTo>
                    <a:cubicBezTo>
                      <a:pt x="2136" y="2262"/>
                      <a:pt x="2636" y="1762"/>
                      <a:pt x="2636" y="1128"/>
                    </a:cubicBezTo>
                    <a:cubicBezTo>
                      <a:pt x="2636" y="449"/>
                      <a:pt x="2069" y="1"/>
                      <a:pt x="14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729;p49">
                <a:extLst>
                  <a:ext uri="{FF2B5EF4-FFF2-40B4-BE49-F238E27FC236}">
                    <a16:creationId xmlns:a16="http://schemas.microsoft.com/office/drawing/2014/main" xmlns="" id="{DB252BBA-AA07-4475-B2B9-65268E70BE1C}"/>
                  </a:ext>
                </a:extLst>
              </p:cNvPr>
              <p:cNvSpPr/>
              <p:nvPr/>
            </p:nvSpPr>
            <p:spPr>
              <a:xfrm>
                <a:off x="3572872" y="809616"/>
                <a:ext cx="560815" cy="207559"/>
              </a:xfrm>
              <a:custGeom>
                <a:avLst/>
                <a:gdLst/>
                <a:ahLst/>
                <a:cxnLst/>
                <a:rect l="l" t="t" r="r" b="b"/>
                <a:pathLst>
                  <a:path w="8830" h="3268" extrusionOk="0">
                    <a:moveTo>
                      <a:pt x="7736" y="1"/>
                    </a:moveTo>
                    <a:cubicBezTo>
                      <a:pt x="7089" y="1"/>
                      <a:pt x="6106" y="580"/>
                      <a:pt x="4460" y="745"/>
                    </a:cubicBezTo>
                    <a:cubicBezTo>
                      <a:pt x="4274" y="763"/>
                      <a:pt x="4095" y="771"/>
                      <a:pt x="3921" y="771"/>
                    </a:cubicBezTo>
                    <a:cubicBezTo>
                      <a:pt x="2884" y="771"/>
                      <a:pt x="2063" y="487"/>
                      <a:pt x="1472" y="487"/>
                    </a:cubicBezTo>
                    <a:cubicBezTo>
                      <a:pt x="1095" y="487"/>
                      <a:pt x="812" y="602"/>
                      <a:pt x="624" y="978"/>
                    </a:cubicBezTo>
                    <a:cubicBezTo>
                      <a:pt x="0" y="2136"/>
                      <a:pt x="1358" y="3267"/>
                      <a:pt x="4062" y="3267"/>
                    </a:cubicBezTo>
                    <a:cubicBezTo>
                      <a:pt x="4397" y="3267"/>
                      <a:pt x="4752" y="3250"/>
                      <a:pt x="5127" y="3213"/>
                    </a:cubicBezTo>
                    <a:cubicBezTo>
                      <a:pt x="8529" y="2913"/>
                      <a:pt x="8829" y="1045"/>
                      <a:pt x="8396" y="378"/>
                    </a:cubicBezTo>
                    <a:cubicBezTo>
                      <a:pt x="8219" y="102"/>
                      <a:pt x="8007" y="1"/>
                      <a:pt x="77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30;p49">
                <a:extLst>
                  <a:ext uri="{FF2B5EF4-FFF2-40B4-BE49-F238E27FC236}">
                    <a16:creationId xmlns:a16="http://schemas.microsoft.com/office/drawing/2014/main" xmlns="" id="{529E3C49-829E-42D4-81B5-07952D58C747}"/>
                  </a:ext>
                </a:extLst>
              </p:cNvPr>
              <p:cNvSpPr/>
              <p:nvPr/>
            </p:nvSpPr>
            <p:spPr>
              <a:xfrm>
                <a:off x="3606534" y="844675"/>
                <a:ext cx="505941" cy="96285"/>
              </a:xfrm>
              <a:custGeom>
                <a:avLst/>
                <a:gdLst/>
                <a:ahLst/>
                <a:cxnLst/>
                <a:rect l="l" t="t" r="r" b="b"/>
                <a:pathLst>
                  <a:path w="7966" h="1516" extrusionOk="0">
                    <a:moveTo>
                      <a:pt x="7899" y="1"/>
                    </a:moveTo>
                    <a:cubicBezTo>
                      <a:pt x="7874" y="1"/>
                      <a:pt x="7849" y="9"/>
                      <a:pt x="7832" y="26"/>
                    </a:cubicBezTo>
                    <a:cubicBezTo>
                      <a:pt x="7732" y="93"/>
                      <a:pt x="7666" y="159"/>
                      <a:pt x="7566" y="226"/>
                    </a:cubicBezTo>
                    <a:cubicBezTo>
                      <a:pt x="7299" y="359"/>
                      <a:pt x="7032" y="493"/>
                      <a:pt x="6732" y="626"/>
                    </a:cubicBezTo>
                    <a:cubicBezTo>
                      <a:pt x="6565" y="693"/>
                      <a:pt x="6365" y="760"/>
                      <a:pt x="6165" y="826"/>
                    </a:cubicBezTo>
                    <a:cubicBezTo>
                      <a:pt x="5964" y="893"/>
                      <a:pt x="5764" y="960"/>
                      <a:pt x="5531" y="1027"/>
                    </a:cubicBezTo>
                    <a:cubicBezTo>
                      <a:pt x="5297" y="1060"/>
                      <a:pt x="5064" y="1127"/>
                      <a:pt x="4830" y="1160"/>
                    </a:cubicBezTo>
                    <a:cubicBezTo>
                      <a:pt x="4597" y="1160"/>
                      <a:pt x="4330" y="1227"/>
                      <a:pt x="4063" y="1227"/>
                    </a:cubicBezTo>
                    <a:lnTo>
                      <a:pt x="3329" y="1227"/>
                    </a:lnTo>
                    <a:cubicBezTo>
                      <a:pt x="3096" y="1227"/>
                      <a:pt x="2829" y="1193"/>
                      <a:pt x="2595" y="1193"/>
                    </a:cubicBezTo>
                    <a:cubicBezTo>
                      <a:pt x="2162" y="1160"/>
                      <a:pt x="1761" y="1093"/>
                      <a:pt x="1328" y="1027"/>
                    </a:cubicBezTo>
                    <a:cubicBezTo>
                      <a:pt x="927" y="960"/>
                      <a:pt x="494" y="860"/>
                      <a:pt x="127" y="726"/>
                    </a:cubicBezTo>
                    <a:lnTo>
                      <a:pt x="127" y="693"/>
                    </a:lnTo>
                    <a:cubicBezTo>
                      <a:pt x="116" y="689"/>
                      <a:pt x="106" y="688"/>
                      <a:pt x="96" y="688"/>
                    </a:cubicBezTo>
                    <a:cubicBezTo>
                      <a:pt x="21" y="688"/>
                      <a:pt x="1" y="797"/>
                      <a:pt x="60" y="826"/>
                    </a:cubicBezTo>
                    <a:cubicBezTo>
                      <a:pt x="460" y="1027"/>
                      <a:pt x="861" y="1160"/>
                      <a:pt x="1294" y="1260"/>
                    </a:cubicBezTo>
                    <a:cubicBezTo>
                      <a:pt x="1728" y="1360"/>
                      <a:pt x="2162" y="1427"/>
                      <a:pt x="2595" y="1460"/>
                    </a:cubicBezTo>
                    <a:cubicBezTo>
                      <a:pt x="2888" y="1499"/>
                      <a:pt x="3182" y="1515"/>
                      <a:pt x="3475" y="1515"/>
                    </a:cubicBezTo>
                    <a:cubicBezTo>
                      <a:pt x="3682" y="1515"/>
                      <a:pt x="3889" y="1507"/>
                      <a:pt x="4096" y="1494"/>
                    </a:cubicBezTo>
                    <a:cubicBezTo>
                      <a:pt x="4363" y="1460"/>
                      <a:pt x="4597" y="1460"/>
                      <a:pt x="4864" y="1427"/>
                    </a:cubicBezTo>
                    <a:cubicBezTo>
                      <a:pt x="5130" y="1360"/>
                      <a:pt x="5364" y="1327"/>
                      <a:pt x="5597" y="1260"/>
                    </a:cubicBezTo>
                    <a:cubicBezTo>
                      <a:pt x="5831" y="1227"/>
                      <a:pt x="6064" y="1160"/>
                      <a:pt x="6265" y="1060"/>
                    </a:cubicBezTo>
                    <a:cubicBezTo>
                      <a:pt x="6465" y="993"/>
                      <a:pt x="6665" y="926"/>
                      <a:pt x="6865" y="826"/>
                    </a:cubicBezTo>
                    <a:cubicBezTo>
                      <a:pt x="7265" y="660"/>
                      <a:pt x="7632" y="426"/>
                      <a:pt x="7966" y="126"/>
                    </a:cubicBezTo>
                    <a:cubicBezTo>
                      <a:pt x="7966" y="93"/>
                      <a:pt x="7966" y="59"/>
                      <a:pt x="7966" y="26"/>
                    </a:cubicBezTo>
                    <a:cubicBezTo>
                      <a:pt x="7949" y="9"/>
                      <a:pt x="7924" y="1"/>
                      <a:pt x="78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712;p49">
              <a:extLst>
                <a:ext uri="{FF2B5EF4-FFF2-40B4-BE49-F238E27FC236}">
                  <a16:creationId xmlns:a16="http://schemas.microsoft.com/office/drawing/2014/main" xmlns="" id="{85640DD8-7FF1-4D66-A213-D527D46EE48A}"/>
                </a:ext>
              </a:extLst>
            </p:cNvPr>
            <p:cNvSpPr/>
            <p:nvPr/>
          </p:nvSpPr>
          <p:spPr>
            <a:xfrm>
              <a:off x="8698654" y="1847606"/>
              <a:ext cx="151541" cy="112608"/>
            </a:xfrm>
            <a:custGeom>
              <a:avLst/>
              <a:gdLst/>
              <a:ahLst/>
              <a:cxnLst/>
              <a:rect l="l" t="t" r="r" b="b"/>
              <a:pathLst>
                <a:path w="2386" h="1773" extrusionOk="0">
                  <a:moveTo>
                    <a:pt x="1347" y="1"/>
                  </a:moveTo>
                  <a:cubicBezTo>
                    <a:pt x="1338" y="1"/>
                    <a:pt x="1328" y="3"/>
                    <a:pt x="1318" y="7"/>
                  </a:cubicBezTo>
                  <a:cubicBezTo>
                    <a:pt x="1084" y="74"/>
                    <a:pt x="1284" y="908"/>
                    <a:pt x="1284" y="908"/>
                  </a:cubicBezTo>
                  <a:cubicBezTo>
                    <a:pt x="1284" y="908"/>
                    <a:pt x="808" y="291"/>
                    <a:pt x="600" y="291"/>
                  </a:cubicBezTo>
                  <a:cubicBezTo>
                    <a:pt x="581" y="291"/>
                    <a:pt x="564" y="296"/>
                    <a:pt x="551" y="308"/>
                  </a:cubicBezTo>
                  <a:cubicBezTo>
                    <a:pt x="417" y="441"/>
                    <a:pt x="917" y="1308"/>
                    <a:pt x="917" y="1308"/>
                  </a:cubicBezTo>
                  <a:cubicBezTo>
                    <a:pt x="917" y="1308"/>
                    <a:pt x="481" y="996"/>
                    <a:pt x="231" y="996"/>
                  </a:cubicBezTo>
                  <a:cubicBezTo>
                    <a:pt x="165" y="996"/>
                    <a:pt x="112" y="1019"/>
                    <a:pt x="84" y="1075"/>
                  </a:cubicBezTo>
                  <a:cubicBezTo>
                    <a:pt x="0" y="1297"/>
                    <a:pt x="818" y="1773"/>
                    <a:pt x="1363" y="1773"/>
                  </a:cubicBezTo>
                  <a:cubicBezTo>
                    <a:pt x="1474" y="1773"/>
                    <a:pt x="1573" y="1753"/>
                    <a:pt x="1651" y="1709"/>
                  </a:cubicBezTo>
                  <a:cubicBezTo>
                    <a:pt x="2118" y="1442"/>
                    <a:pt x="2385" y="508"/>
                    <a:pt x="2118" y="408"/>
                  </a:cubicBezTo>
                  <a:cubicBezTo>
                    <a:pt x="2103" y="401"/>
                    <a:pt x="2087" y="398"/>
                    <a:pt x="2072" y="398"/>
                  </a:cubicBezTo>
                  <a:cubicBezTo>
                    <a:pt x="1855" y="398"/>
                    <a:pt x="1651" y="1008"/>
                    <a:pt x="1651" y="1008"/>
                  </a:cubicBezTo>
                  <a:cubicBezTo>
                    <a:pt x="1651" y="1008"/>
                    <a:pt x="1560" y="1"/>
                    <a:pt x="1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rupo 21">
              <a:extLst>
                <a:ext uri="{FF2B5EF4-FFF2-40B4-BE49-F238E27FC236}">
                  <a16:creationId xmlns:a16="http://schemas.microsoft.com/office/drawing/2014/main" xmlns="" id="{D4CB4357-01F0-4128-B26F-C3FD1541AADD}"/>
                </a:ext>
              </a:extLst>
            </p:cNvPr>
            <p:cNvGrpSpPr/>
            <p:nvPr/>
          </p:nvGrpSpPr>
          <p:grpSpPr>
            <a:xfrm rot="172119">
              <a:off x="7589090" y="2225575"/>
              <a:ext cx="722518" cy="1167169"/>
              <a:chOff x="4385713" y="1202446"/>
              <a:chExt cx="722518" cy="1167169"/>
            </a:xfrm>
          </p:grpSpPr>
          <p:sp>
            <p:nvSpPr>
              <p:cNvPr id="23" name="Google Shape;717;p49">
                <a:extLst>
                  <a:ext uri="{FF2B5EF4-FFF2-40B4-BE49-F238E27FC236}">
                    <a16:creationId xmlns:a16="http://schemas.microsoft.com/office/drawing/2014/main" xmlns="" id="{D541E347-5BAF-4B11-B5D2-FAA2B0817C2B}"/>
                  </a:ext>
                </a:extLst>
              </p:cNvPr>
              <p:cNvSpPr/>
              <p:nvPr/>
            </p:nvSpPr>
            <p:spPr>
              <a:xfrm>
                <a:off x="4385713" y="1202446"/>
                <a:ext cx="722518" cy="1167169"/>
              </a:xfrm>
              <a:custGeom>
                <a:avLst/>
                <a:gdLst/>
                <a:ahLst/>
                <a:cxnLst/>
                <a:rect l="l" t="t" r="r" b="b"/>
                <a:pathLst>
                  <a:path w="11376" h="18377" extrusionOk="0">
                    <a:moveTo>
                      <a:pt x="10073" y="0"/>
                    </a:moveTo>
                    <a:cubicBezTo>
                      <a:pt x="7871" y="0"/>
                      <a:pt x="3393" y="511"/>
                      <a:pt x="1469" y="4433"/>
                    </a:cubicBezTo>
                    <a:cubicBezTo>
                      <a:pt x="1" y="7169"/>
                      <a:pt x="68" y="10471"/>
                      <a:pt x="1602" y="13173"/>
                    </a:cubicBezTo>
                    <a:cubicBezTo>
                      <a:pt x="2803" y="15274"/>
                      <a:pt x="4471" y="17042"/>
                      <a:pt x="6472" y="18377"/>
                    </a:cubicBezTo>
                    <a:cubicBezTo>
                      <a:pt x="6772" y="17443"/>
                      <a:pt x="7106" y="16475"/>
                      <a:pt x="7406" y="15508"/>
                    </a:cubicBezTo>
                    <a:lnTo>
                      <a:pt x="7306" y="15475"/>
                    </a:lnTo>
                    <a:cubicBezTo>
                      <a:pt x="7306" y="15475"/>
                      <a:pt x="2002" y="12039"/>
                      <a:pt x="3036" y="7035"/>
                    </a:cubicBezTo>
                    <a:cubicBezTo>
                      <a:pt x="3905" y="2719"/>
                      <a:pt x="7579" y="2098"/>
                      <a:pt x="9625" y="2098"/>
                    </a:cubicBezTo>
                    <a:cubicBezTo>
                      <a:pt x="10409" y="2098"/>
                      <a:pt x="10953" y="2189"/>
                      <a:pt x="11009" y="2198"/>
                    </a:cubicBezTo>
                    <a:cubicBezTo>
                      <a:pt x="11142" y="1465"/>
                      <a:pt x="11276" y="764"/>
                      <a:pt x="11376" y="64"/>
                    </a:cubicBezTo>
                    <a:lnTo>
                      <a:pt x="11342" y="64"/>
                    </a:lnTo>
                    <a:cubicBezTo>
                      <a:pt x="11342" y="64"/>
                      <a:pt x="10849" y="0"/>
                      <a:pt x="100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718;p49">
                <a:extLst>
                  <a:ext uri="{FF2B5EF4-FFF2-40B4-BE49-F238E27FC236}">
                    <a16:creationId xmlns:a16="http://schemas.microsoft.com/office/drawing/2014/main" xmlns="" id="{9C557D74-126F-4FFD-B1CF-08C23154963F}"/>
                  </a:ext>
                </a:extLst>
              </p:cNvPr>
              <p:cNvSpPr/>
              <p:nvPr/>
            </p:nvSpPr>
            <p:spPr>
              <a:xfrm>
                <a:off x="4512866" y="1335634"/>
                <a:ext cx="572057" cy="851766"/>
              </a:xfrm>
              <a:custGeom>
                <a:avLst/>
                <a:gdLst/>
                <a:ahLst/>
                <a:cxnLst/>
                <a:rect l="l" t="t" r="r" b="b"/>
                <a:pathLst>
                  <a:path w="9007" h="13411" extrusionOk="0">
                    <a:moveTo>
                      <a:pt x="7623" y="1"/>
                    </a:moveTo>
                    <a:cubicBezTo>
                      <a:pt x="5577" y="1"/>
                      <a:pt x="1903" y="622"/>
                      <a:pt x="1034" y="4938"/>
                    </a:cubicBezTo>
                    <a:cubicBezTo>
                      <a:pt x="0" y="9942"/>
                      <a:pt x="5304" y="13378"/>
                      <a:pt x="5304" y="13378"/>
                    </a:cubicBezTo>
                    <a:lnTo>
                      <a:pt x="5404" y="13411"/>
                    </a:lnTo>
                    <a:cubicBezTo>
                      <a:pt x="5704" y="12510"/>
                      <a:pt x="6005" y="11576"/>
                      <a:pt x="6271" y="10642"/>
                    </a:cubicBezTo>
                    <a:lnTo>
                      <a:pt x="6138" y="10609"/>
                    </a:lnTo>
                    <a:cubicBezTo>
                      <a:pt x="6138" y="10609"/>
                      <a:pt x="3236" y="8441"/>
                      <a:pt x="3703" y="5772"/>
                    </a:cubicBezTo>
                    <a:cubicBezTo>
                      <a:pt x="4177" y="2952"/>
                      <a:pt x="5984" y="2452"/>
                      <a:pt x="7206" y="2452"/>
                    </a:cubicBezTo>
                    <a:cubicBezTo>
                      <a:pt x="7878" y="2452"/>
                      <a:pt x="8373" y="2603"/>
                      <a:pt x="8373" y="2603"/>
                    </a:cubicBezTo>
                    <a:lnTo>
                      <a:pt x="8473" y="2637"/>
                    </a:lnTo>
                    <a:cubicBezTo>
                      <a:pt x="8673" y="1769"/>
                      <a:pt x="8840" y="935"/>
                      <a:pt x="9007" y="101"/>
                    </a:cubicBezTo>
                    <a:cubicBezTo>
                      <a:pt x="8951" y="92"/>
                      <a:pt x="8407" y="1"/>
                      <a:pt x="76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719;p49">
                <a:extLst>
                  <a:ext uri="{FF2B5EF4-FFF2-40B4-BE49-F238E27FC236}">
                    <a16:creationId xmlns:a16="http://schemas.microsoft.com/office/drawing/2014/main" xmlns="" id="{A1D97452-6E85-40FA-9BB5-59EE2F251553}"/>
                  </a:ext>
                </a:extLst>
              </p:cNvPr>
              <p:cNvSpPr/>
              <p:nvPr/>
            </p:nvSpPr>
            <p:spPr>
              <a:xfrm>
                <a:off x="4718332" y="1491369"/>
                <a:ext cx="332742" cy="520231"/>
              </a:xfrm>
              <a:custGeom>
                <a:avLst/>
                <a:gdLst/>
                <a:ahLst/>
                <a:cxnLst/>
                <a:rect l="l" t="t" r="r" b="b"/>
                <a:pathLst>
                  <a:path w="5239" h="8191" extrusionOk="0">
                    <a:moveTo>
                      <a:pt x="3971" y="0"/>
                    </a:moveTo>
                    <a:cubicBezTo>
                      <a:pt x="2749" y="0"/>
                      <a:pt x="942" y="500"/>
                      <a:pt x="468" y="3320"/>
                    </a:cubicBezTo>
                    <a:cubicBezTo>
                      <a:pt x="1" y="5989"/>
                      <a:pt x="2903" y="8157"/>
                      <a:pt x="2903" y="8157"/>
                    </a:cubicBezTo>
                    <a:lnTo>
                      <a:pt x="3036" y="8190"/>
                    </a:lnTo>
                    <a:cubicBezTo>
                      <a:pt x="3870" y="5522"/>
                      <a:pt x="4604" y="2786"/>
                      <a:pt x="5238" y="185"/>
                    </a:cubicBezTo>
                    <a:lnTo>
                      <a:pt x="5138" y="151"/>
                    </a:lnTo>
                    <a:cubicBezTo>
                      <a:pt x="5138" y="151"/>
                      <a:pt x="4643" y="0"/>
                      <a:pt x="39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rupo 25">
              <a:extLst>
                <a:ext uri="{FF2B5EF4-FFF2-40B4-BE49-F238E27FC236}">
                  <a16:creationId xmlns:a16="http://schemas.microsoft.com/office/drawing/2014/main" xmlns="" id="{77CD1F3C-3A64-40FF-B88F-9D77DB857D85}"/>
                </a:ext>
              </a:extLst>
            </p:cNvPr>
            <p:cNvGrpSpPr/>
            <p:nvPr/>
          </p:nvGrpSpPr>
          <p:grpSpPr>
            <a:xfrm rot="19481429">
              <a:off x="5399647" y="2204304"/>
              <a:ext cx="648336" cy="959801"/>
              <a:chOff x="3824320" y="1803919"/>
              <a:chExt cx="648336" cy="959801"/>
            </a:xfrm>
          </p:grpSpPr>
          <p:sp>
            <p:nvSpPr>
              <p:cNvPr id="27" name="Google Shape;724;p49">
                <a:extLst>
                  <a:ext uri="{FF2B5EF4-FFF2-40B4-BE49-F238E27FC236}">
                    <a16:creationId xmlns:a16="http://schemas.microsoft.com/office/drawing/2014/main" xmlns="" id="{D263CBF1-EAC5-421C-A755-8756EC99346E}"/>
                  </a:ext>
                </a:extLst>
              </p:cNvPr>
              <p:cNvSpPr/>
              <p:nvPr/>
            </p:nvSpPr>
            <p:spPr>
              <a:xfrm>
                <a:off x="3824320" y="1803919"/>
                <a:ext cx="648336" cy="959801"/>
              </a:xfrm>
              <a:custGeom>
                <a:avLst/>
                <a:gdLst/>
                <a:ahLst/>
                <a:cxnLst/>
                <a:rect l="l" t="t" r="r" b="b"/>
                <a:pathLst>
                  <a:path w="10208" h="15112" extrusionOk="0">
                    <a:moveTo>
                      <a:pt x="5237" y="0"/>
                    </a:moveTo>
                    <a:cubicBezTo>
                      <a:pt x="5071" y="501"/>
                      <a:pt x="4904" y="1068"/>
                      <a:pt x="4704" y="1601"/>
                    </a:cubicBezTo>
                    <a:cubicBezTo>
                      <a:pt x="4704" y="1601"/>
                      <a:pt x="8473" y="4036"/>
                      <a:pt x="7439" y="8406"/>
                    </a:cubicBezTo>
                    <a:cubicBezTo>
                      <a:pt x="6500" y="12281"/>
                      <a:pt x="2176" y="12514"/>
                      <a:pt x="1152" y="12514"/>
                    </a:cubicBezTo>
                    <a:cubicBezTo>
                      <a:pt x="1013" y="12514"/>
                      <a:pt x="934" y="12509"/>
                      <a:pt x="934" y="12509"/>
                    </a:cubicBezTo>
                    <a:lnTo>
                      <a:pt x="834" y="12476"/>
                    </a:lnTo>
                    <a:cubicBezTo>
                      <a:pt x="567" y="13377"/>
                      <a:pt x="267" y="14277"/>
                      <a:pt x="0" y="15111"/>
                    </a:cubicBezTo>
                    <a:cubicBezTo>
                      <a:pt x="0" y="15111"/>
                      <a:pt x="30" y="15112"/>
                      <a:pt x="85" y="15112"/>
                    </a:cubicBezTo>
                    <a:cubicBezTo>
                      <a:pt x="901" y="15112"/>
                      <a:pt x="7362" y="14966"/>
                      <a:pt x="9173" y="10374"/>
                    </a:cubicBezTo>
                    <a:cubicBezTo>
                      <a:pt x="10208" y="7772"/>
                      <a:pt x="10007" y="5704"/>
                      <a:pt x="9340" y="4103"/>
                    </a:cubicBezTo>
                    <a:cubicBezTo>
                      <a:pt x="8173" y="1468"/>
                      <a:pt x="5638" y="200"/>
                      <a:pt x="52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725;p49">
                <a:extLst>
                  <a:ext uri="{FF2B5EF4-FFF2-40B4-BE49-F238E27FC236}">
                    <a16:creationId xmlns:a16="http://schemas.microsoft.com/office/drawing/2014/main" xmlns="" id="{1E7912C0-5429-41DE-B206-7A85B98D089D}"/>
                  </a:ext>
                </a:extLst>
              </p:cNvPr>
              <p:cNvSpPr/>
              <p:nvPr/>
            </p:nvSpPr>
            <p:spPr>
              <a:xfrm>
                <a:off x="3877290" y="1905604"/>
                <a:ext cx="485172" cy="693112"/>
              </a:xfrm>
              <a:custGeom>
                <a:avLst/>
                <a:gdLst/>
                <a:ahLst/>
                <a:cxnLst/>
                <a:rect l="l" t="t" r="r" b="b"/>
                <a:pathLst>
                  <a:path w="7639" h="10913" extrusionOk="0">
                    <a:moveTo>
                      <a:pt x="3870" y="0"/>
                    </a:moveTo>
                    <a:cubicBezTo>
                      <a:pt x="3636" y="701"/>
                      <a:pt x="3369" y="1435"/>
                      <a:pt x="3102" y="2169"/>
                    </a:cubicBezTo>
                    <a:lnTo>
                      <a:pt x="3136" y="2169"/>
                    </a:lnTo>
                    <a:cubicBezTo>
                      <a:pt x="3136" y="2169"/>
                      <a:pt x="5404" y="3436"/>
                      <a:pt x="4804" y="6005"/>
                    </a:cubicBezTo>
                    <a:cubicBezTo>
                      <a:pt x="4343" y="7873"/>
                      <a:pt x="2146" y="8049"/>
                      <a:pt x="1336" y="8049"/>
                    </a:cubicBezTo>
                    <a:cubicBezTo>
                      <a:pt x="1148" y="8049"/>
                      <a:pt x="1034" y="8039"/>
                      <a:pt x="1034" y="8039"/>
                    </a:cubicBezTo>
                    <a:lnTo>
                      <a:pt x="968" y="8039"/>
                    </a:lnTo>
                    <a:cubicBezTo>
                      <a:pt x="634" y="9007"/>
                      <a:pt x="300" y="9941"/>
                      <a:pt x="0" y="10875"/>
                    </a:cubicBezTo>
                    <a:lnTo>
                      <a:pt x="100" y="10908"/>
                    </a:lnTo>
                    <a:cubicBezTo>
                      <a:pt x="100" y="10908"/>
                      <a:pt x="179" y="10913"/>
                      <a:pt x="318" y="10913"/>
                    </a:cubicBezTo>
                    <a:cubicBezTo>
                      <a:pt x="1342" y="10913"/>
                      <a:pt x="5662" y="10680"/>
                      <a:pt x="6572" y="6805"/>
                    </a:cubicBezTo>
                    <a:cubicBezTo>
                      <a:pt x="7639" y="2435"/>
                      <a:pt x="3870" y="0"/>
                      <a:pt x="38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726;p49">
                <a:extLst>
                  <a:ext uri="{FF2B5EF4-FFF2-40B4-BE49-F238E27FC236}">
                    <a16:creationId xmlns:a16="http://schemas.microsoft.com/office/drawing/2014/main" xmlns="" id="{294804AD-E106-47A0-850E-5D41086F1A8A}"/>
                  </a:ext>
                </a:extLst>
              </p:cNvPr>
              <p:cNvSpPr/>
              <p:nvPr/>
            </p:nvSpPr>
            <p:spPr>
              <a:xfrm>
                <a:off x="3938707" y="2043301"/>
                <a:ext cx="281868" cy="373517"/>
              </a:xfrm>
              <a:custGeom>
                <a:avLst/>
                <a:gdLst/>
                <a:ahLst/>
                <a:cxnLst/>
                <a:rect l="l" t="t" r="r" b="b"/>
                <a:pathLst>
                  <a:path w="4438" h="5881" extrusionOk="0">
                    <a:moveTo>
                      <a:pt x="2135" y="1"/>
                    </a:moveTo>
                    <a:cubicBezTo>
                      <a:pt x="1435" y="1869"/>
                      <a:pt x="701" y="3903"/>
                      <a:pt x="1" y="5871"/>
                    </a:cubicBezTo>
                    <a:lnTo>
                      <a:pt x="34" y="5871"/>
                    </a:lnTo>
                    <a:cubicBezTo>
                      <a:pt x="34" y="5871"/>
                      <a:pt x="149" y="5881"/>
                      <a:pt x="338" y="5881"/>
                    </a:cubicBezTo>
                    <a:cubicBezTo>
                      <a:pt x="1157" y="5881"/>
                      <a:pt x="3376" y="5705"/>
                      <a:pt x="3837" y="3837"/>
                    </a:cubicBezTo>
                    <a:cubicBezTo>
                      <a:pt x="4437" y="1302"/>
                      <a:pt x="2169" y="1"/>
                      <a:pt x="21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1" name="Rectángulo 30">
            <a:extLst>
              <a:ext uri="{FF2B5EF4-FFF2-40B4-BE49-F238E27FC236}">
                <a16:creationId xmlns:a16="http://schemas.microsoft.com/office/drawing/2014/main" xmlns="" id="{97BE4086-E234-4B65-B57E-58B3E9108A09}"/>
              </a:ext>
            </a:extLst>
          </p:cNvPr>
          <p:cNvSpPr/>
          <p:nvPr/>
        </p:nvSpPr>
        <p:spPr>
          <a:xfrm>
            <a:off x="217930" y="1601174"/>
            <a:ext cx="3626344" cy="2862322"/>
          </a:xfrm>
          <a:prstGeom prst="rect">
            <a:avLst/>
          </a:prstGeom>
        </p:spPr>
        <p:txBody>
          <a:bodyPr wrap="square">
            <a:spAutoFit/>
          </a:bodyPr>
          <a:lstStyle/>
          <a:p>
            <a:r>
              <a:rPr lang="es-MX" sz="1800" dirty="0"/>
              <a:t>Las figuras geométricas son el objeto de estudio de la geometría, rama de las matemáticas que se dedica a analizar las propiedades y medidas de las figuras en el espacio o en el plano.​Una figura geométrica es un conjunto no vacío cuyos elementos son puntos</a:t>
            </a:r>
            <a:endParaRPr lang="es-MX" sz="1800" dirty="0">
              <a:latin typeface="Varela Round" panose="020B0604020202020204" charset="-79"/>
              <a:cs typeface="Varela Round" panose="020B0604020202020204" charset="-79"/>
            </a:endParaRPr>
          </a:p>
        </p:txBody>
      </p:sp>
    </p:spTree>
    <p:extLst>
      <p:ext uri="{BB962C8B-B14F-4D97-AF65-F5344CB8AC3E}">
        <p14:creationId xmlns:p14="http://schemas.microsoft.com/office/powerpoint/2010/main" val="934970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pic>
        <p:nvPicPr>
          <p:cNvPr id="227" name="Google Shape;227;p1">
            <a:hlinkClick r:id="rId2"/>
          </p:cNvPr>
          <p:cNvPicPr preferRelativeResize="0"/>
          <p:nvPr/>
        </p:nvPicPr>
        <p:blipFill rotWithShape="1">
          <a:blip r:embed="rId3">
            <a:alphaModFix/>
          </a:blip>
          <a:srcRect b="27735" l="0" r="0" t="33217"/>
          <a:stretch/>
        </p:blipFill>
        <p:spPr>
          <a:xfrm>
            <a:off x="1421600" y="879800"/>
            <a:ext cx="6300801" cy="3383898"/>
          </a:xfrm>
          <a:prstGeom prst="rect">
            <a:avLst/>
          </a:prstGeom>
          <a:noFill/>
          <a:ln>
            <a:noFill/>
          </a:ln>
        </p:spPr>
      </p:pic>
    </p:spTree>
  </p:cSld>
  <p:clrMapOvr>
    <a:masterClrMapping/>
  </p:clrMapOvr>
  <p:transition spd="slow">
    <p:wipe dir="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8CC1D57-AD6F-4B42-A896-871867794669}"/>
              </a:ext>
            </a:extLst>
          </p:cNvPr>
          <p:cNvSpPr>
            <a:spLocks noGrp="1"/>
          </p:cNvSpPr>
          <p:nvPr>
            <p:ph type="title"/>
          </p:nvPr>
        </p:nvSpPr>
        <p:spPr>
          <a:xfrm>
            <a:off x="4528072" y="1472474"/>
            <a:ext cx="4482095" cy="2645148"/>
          </a:xfrm>
        </p:spPr>
        <p:txBody>
          <a:bodyPr/>
          <a:lstStyle/>
          <a:p>
            <a:pPr algn="ctr"/>
            <a:r>
              <a:rPr lang="es-MX" sz="1600" dirty="0" smtClean="0"/>
              <a:t>¿Para que sirven las figuras geométricas?</a:t>
            </a:r>
            <a:r>
              <a:rPr lang="es-MX" sz="1600" dirty="0"/>
              <a:t/>
            </a:r>
            <a:br>
              <a:rPr lang="es-MX" sz="1600" dirty="0"/>
            </a:br>
            <a:r>
              <a:rPr lang="es-MX" sz="1600" dirty="0"/>
              <a:t>Las figuras geométricas sirve para identificar con más claridad la construcción de juegos, también desempeña habilidades viso motoras en los niños. ... Para un niño en edad preescolar, aprender las formas geométricas, constituye el paso previo al aprendizaje de geometría y el razonamiento espacial.</a:t>
            </a:r>
            <a:endParaRPr lang="es-MX" sz="1600" dirty="0"/>
          </a:p>
        </p:txBody>
      </p:sp>
      <p:grpSp>
        <p:nvGrpSpPr>
          <p:cNvPr id="5" name="Grupo 4">
            <a:extLst>
              <a:ext uri="{FF2B5EF4-FFF2-40B4-BE49-F238E27FC236}">
                <a16:creationId xmlns:a16="http://schemas.microsoft.com/office/drawing/2014/main" xmlns="" id="{18901BD7-F211-489D-9F76-C4F9DDC891CE}"/>
              </a:ext>
            </a:extLst>
          </p:cNvPr>
          <p:cNvGrpSpPr/>
          <p:nvPr/>
        </p:nvGrpSpPr>
        <p:grpSpPr>
          <a:xfrm rot="21322929">
            <a:off x="123691" y="1084426"/>
            <a:ext cx="4046652" cy="3235904"/>
            <a:chOff x="3799745" y="1113344"/>
            <a:chExt cx="4046652" cy="3235904"/>
          </a:xfrm>
        </p:grpSpPr>
        <p:sp>
          <p:nvSpPr>
            <p:cNvPr id="6" name="Rectángulo 5">
              <a:extLst>
                <a:ext uri="{FF2B5EF4-FFF2-40B4-BE49-F238E27FC236}">
                  <a16:creationId xmlns:a16="http://schemas.microsoft.com/office/drawing/2014/main" xmlns="" id="{8DA15712-CDB2-4E00-9A62-D19FBE608124}"/>
                </a:ext>
              </a:extLst>
            </p:cNvPr>
            <p:cNvSpPr/>
            <p:nvPr/>
          </p:nvSpPr>
          <p:spPr>
            <a:xfrm>
              <a:off x="4662053" y="1113344"/>
              <a:ext cx="2700000" cy="2700000"/>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7" name="Grupo 6">
              <a:extLst>
                <a:ext uri="{FF2B5EF4-FFF2-40B4-BE49-F238E27FC236}">
                  <a16:creationId xmlns:a16="http://schemas.microsoft.com/office/drawing/2014/main" xmlns="" id="{C4B13CA3-76C6-46E2-9890-4FE839CF4DFA}"/>
                </a:ext>
              </a:extLst>
            </p:cNvPr>
            <p:cNvGrpSpPr/>
            <p:nvPr/>
          </p:nvGrpSpPr>
          <p:grpSpPr>
            <a:xfrm>
              <a:off x="5550224" y="1577906"/>
              <a:ext cx="823790" cy="406021"/>
              <a:chOff x="1707368" y="1114663"/>
              <a:chExt cx="823790" cy="406021"/>
            </a:xfrm>
          </p:grpSpPr>
          <p:sp>
            <p:nvSpPr>
              <p:cNvPr id="26" name="Google Shape;924;p57">
                <a:extLst>
                  <a:ext uri="{FF2B5EF4-FFF2-40B4-BE49-F238E27FC236}">
                    <a16:creationId xmlns:a16="http://schemas.microsoft.com/office/drawing/2014/main" xmlns="" id="{7AFDE87E-E81D-4DB7-B181-2FFA58F37A36}"/>
                  </a:ext>
                </a:extLst>
              </p:cNvPr>
              <p:cNvSpPr/>
              <p:nvPr/>
            </p:nvSpPr>
            <p:spPr>
              <a:xfrm>
                <a:off x="1707368" y="1114663"/>
                <a:ext cx="181553" cy="152854"/>
              </a:xfrm>
              <a:custGeom>
                <a:avLst/>
                <a:gdLst/>
                <a:ahLst/>
                <a:cxnLst/>
                <a:rect l="l" t="t" r="r" b="b"/>
                <a:pathLst>
                  <a:path w="2676" h="2253" extrusionOk="0">
                    <a:moveTo>
                      <a:pt x="1452" y="0"/>
                    </a:moveTo>
                    <a:cubicBezTo>
                      <a:pt x="1140" y="0"/>
                      <a:pt x="829" y="129"/>
                      <a:pt x="608" y="411"/>
                    </a:cubicBezTo>
                    <a:cubicBezTo>
                      <a:pt x="0" y="1179"/>
                      <a:pt x="557" y="2252"/>
                      <a:pt x="1485" y="2252"/>
                    </a:cubicBezTo>
                    <a:cubicBezTo>
                      <a:pt x="1526" y="2252"/>
                      <a:pt x="1567" y="2250"/>
                      <a:pt x="1608" y="2246"/>
                    </a:cubicBezTo>
                    <a:cubicBezTo>
                      <a:pt x="2242" y="2179"/>
                      <a:pt x="2676" y="1612"/>
                      <a:pt x="2609" y="1012"/>
                    </a:cubicBezTo>
                    <a:cubicBezTo>
                      <a:pt x="2525" y="379"/>
                      <a:pt x="1988" y="0"/>
                      <a:pt x="1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25;p57">
                <a:extLst>
                  <a:ext uri="{FF2B5EF4-FFF2-40B4-BE49-F238E27FC236}">
                    <a16:creationId xmlns:a16="http://schemas.microsoft.com/office/drawing/2014/main" xmlns="" id="{485F4D00-CD6F-4C30-999D-7E099F5323B4}"/>
                  </a:ext>
                </a:extLst>
              </p:cNvPr>
              <p:cNvSpPr/>
              <p:nvPr/>
            </p:nvSpPr>
            <p:spPr>
              <a:xfrm>
                <a:off x="2349537" y="1114663"/>
                <a:ext cx="181621" cy="152854"/>
              </a:xfrm>
              <a:custGeom>
                <a:avLst/>
                <a:gdLst/>
                <a:ahLst/>
                <a:cxnLst/>
                <a:rect l="l" t="t" r="r" b="b"/>
                <a:pathLst>
                  <a:path w="2677" h="2253" extrusionOk="0">
                    <a:moveTo>
                      <a:pt x="1453" y="1"/>
                    </a:moveTo>
                    <a:cubicBezTo>
                      <a:pt x="1141" y="1"/>
                      <a:pt x="829" y="129"/>
                      <a:pt x="608" y="412"/>
                    </a:cubicBezTo>
                    <a:cubicBezTo>
                      <a:pt x="1" y="1179"/>
                      <a:pt x="557" y="2253"/>
                      <a:pt x="1486" y="2253"/>
                    </a:cubicBezTo>
                    <a:cubicBezTo>
                      <a:pt x="1526" y="2253"/>
                      <a:pt x="1567" y="2251"/>
                      <a:pt x="1609" y="2246"/>
                    </a:cubicBezTo>
                    <a:cubicBezTo>
                      <a:pt x="2243" y="2180"/>
                      <a:pt x="2676" y="1613"/>
                      <a:pt x="2609" y="1012"/>
                    </a:cubicBezTo>
                    <a:cubicBezTo>
                      <a:pt x="2525" y="380"/>
                      <a:pt x="1988" y="1"/>
                      <a:pt x="1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26;p57">
                <a:extLst>
                  <a:ext uri="{FF2B5EF4-FFF2-40B4-BE49-F238E27FC236}">
                    <a16:creationId xmlns:a16="http://schemas.microsoft.com/office/drawing/2014/main" xmlns="" id="{F78E60E7-9F35-4924-8602-045B795523CB}"/>
                  </a:ext>
                </a:extLst>
              </p:cNvPr>
              <p:cNvSpPr/>
              <p:nvPr/>
            </p:nvSpPr>
            <p:spPr>
              <a:xfrm>
                <a:off x="2053530" y="1448768"/>
                <a:ext cx="233183" cy="71916"/>
              </a:xfrm>
              <a:custGeom>
                <a:avLst/>
                <a:gdLst/>
                <a:ahLst/>
                <a:cxnLst/>
                <a:rect l="l" t="t" r="r" b="b"/>
                <a:pathLst>
                  <a:path w="3437" h="1060" extrusionOk="0">
                    <a:moveTo>
                      <a:pt x="2091" y="1"/>
                    </a:moveTo>
                    <a:cubicBezTo>
                      <a:pt x="930" y="1"/>
                      <a:pt x="34" y="861"/>
                      <a:pt x="34" y="861"/>
                    </a:cubicBezTo>
                    <a:lnTo>
                      <a:pt x="1" y="894"/>
                    </a:lnTo>
                    <a:cubicBezTo>
                      <a:pt x="366" y="1008"/>
                      <a:pt x="730" y="1060"/>
                      <a:pt x="1095" y="1060"/>
                    </a:cubicBezTo>
                    <a:cubicBezTo>
                      <a:pt x="1264" y="1060"/>
                      <a:pt x="1433" y="1049"/>
                      <a:pt x="1602" y="1028"/>
                    </a:cubicBezTo>
                    <a:cubicBezTo>
                      <a:pt x="2236" y="994"/>
                      <a:pt x="2870" y="794"/>
                      <a:pt x="3437" y="461"/>
                    </a:cubicBezTo>
                    <a:lnTo>
                      <a:pt x="3437" y="427"/>
                    </a:lnTo>
                    <a:cubicBezTo>
                      <a:pt x="2973" y="115"/>
                      <a:pt x="2514" y="1"/>
                      <a:pt x="2091" y="1"/>
                    </a:cubicBezTo>
                    <a:close/>
                  </a:path>
                </a:pathLst>
              </a:custGeom>
              <a:solidFill>
                <a:srgbClr val="F99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27;p57">
                <a:extLst>
                  <a:ext uri="{FF2B5EF4-FFF2-40B4-BE49-F238E27FC236}">
                    <a16:creationId xmlns:a16="http://schemas.microsoft.com/office/drawing/2014/main" xmlns="" id="{CAB1AC66-C48F-4957-B5F7-E7D6B716316D}"/>
                  </a:ext>
                </a:extLst>
              </p:cNvPr>
              <p:cNvSpPr/>
              <p:nvPr/>
            </p:nvSpPr>
            <p:spPr>
              <a:xfrm>
                <a:off x="1920012" y="1307719"/>
                <a:ext cx="463992" cy="199464"/>
              </a:xfrm>
              <a:custGeom>
                <a:avLst/>
                <a:gdLst/>
                <a:ahLst/>
                <a:cxnLst/>
                <a:rect l="l" t="t" r="r" b="b"/>
                <a:pathLst>
                  <a:path w="6839" h="2940" extrusionOk="0">
                    <a:moveTo>
                      <a:pt x="5805" y="1"/>
                    </a:moveTo>
                    <a:cubicBezTo>
                      <a:pt x="5307" y="1"/>
                      <a:pt x="4712" y="546"/>
                      <a:pt x="3603" y="672"/>
                    </a:cubicBezTo>
                    <a:cubicBezTo>
                      <a:pt x="3302" y="709"/>
                      <a:pt x="3031" y="723"/>
                      <a:pt x="2786" y="723"/>
                    </a:cubicBezTo>
                    <a:cubicBezTo>
                      <a:pt x="1929" y="723"/>
                      <a:pt x="1393" y="547"/>
                      <a:pt x="1006" y="547"/>
                    </a:cubicBezTo>
                    <a:cubicBezTo>
                      <a:pt x="805" y="547"/>
                      <a:pt x="645" y="594"/>
                      <a:pt x="501" y="738"/>
                    </a:cubicBezTo>
                    <a:cubicBezTo>
                      <a:pt x="1" y="1239"/>
                      <a:pt x="635" y="2506"/>
                      <a:pt x="2036" y="2940"/>
                    </a:cubicBezTo>
                    <a:lnTo>
                      <a:pt x="2036" y="2906"/>
                    </a:lnTo>
                    <a:cubicBezTo>
                      <a:pt x="2036" y="2906"/>
                      <a:pt x="2903" y="2074"/>
                      <a:pt x="4058" y="2074"/>
                    </a:cubicBezTo>
                    <a:cubicBezTo>
                      <a:pt x="4488" y="2074"/>
                      <a:pt x="4958" y="2189"/>
                      <a:pt x="5438" y="2506"/>
                    </a:cubicBezTo>
                    <a:lnTo>
                      <a:pt x="5438" y="2540"/>
                    </a:lnTo>
                    <a:cubicBezTo>
                      <a:pt x="6572" y="1839"/>
                      <a:pt x="6839" y="805"/>
                      <a:pt x="6272" y="205"/>
                    </a:cubicBezTo>
                    <a:cubicBezTo>
                      <a:pt x="6117" y="58"/>
                      <a:pt x="5966" y="1"/>
                      <a:pt x="58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rupo 7">
              <a:extLst>
                <a:ext uri="{FF2B5EF4-FFF2-40B4-BE49-F238E27FC236}">
                  <a16:creationId xmlns:a16="http://schemas.microsoft.com/office/drawing/2014/main" xmlns="" id="{5DBD3F34-8268-4628-9264-1C42BFBF4BD4}"/>
                </a:ext>
              </a:extLst>
            </p:cNvPr>
            <p:cNvGrpSpPr/>
            <p:nvPr/>
          </p:nvGrpSpPr>
          <p:grpSpPr>
            <a:xfrm>
              <a:off x="6589220" y="3821960"/>
              <a:ext cx="221853" cy="520030"/>
              <a:chOff x="6589220" y="3821960"/>
              <a:chExt cx="221853" cy="520030"/>
            </a:xfrm>
          </p:grpSpPr>
          <p:sp>
            <p:nvSpPr>
              <p:cNvPr id="24" name="Google Shape;918;p57">
                <a:extLst>
                  <a:ext uri="{FF2B5EF4-FFF2-40B4-BE49-F238E27FC236}">
                    <a16:creationId xmlns:a16="http://schemas.microsoft.com/office/drawing/2014/main" xmlns="" id="{4E149C92-1812-442A-B3D4-0B41A923DD70}"/>
                  </a:ext>
                </a:extLst>
              </p:cNvPr>
              <p:cNvSpPr/>
              <p:nvPr/>
            </p:nvSpPr>
            <p:spPr>
              <a:xfrm>
                <a:off x="6589220" y="3821960"/>
                <a:ext cx="79311" cy="444181"/>
              </a:xfrm>
              <a:custGeom>
                <a:avLst/>
                <a:gdLst/>
                <a:ahLst/>
                <a:cxnLst/>
                <a:rect l="l" t="t" r="r" b="b"/>
                <a:pathLst>
                  <a:path w="1169" h="6547" extrusionOk="0">
                    <a:moveTo>
                      <a:pt x="223" y="0"/>
                    </a:moveTo>
                    <a:cubicBezTo>
                      <a:pt x="204" y="0"/>
                      <a:pt x="185" y="3"/>
                      <a:pt x="168" y="9"/>
                    </a:cubicBezTo>
                    <a:cubicBezTo>
                      <a:pt x="68" y="42"/>
                      <a:pt x="1" y="142"/>
                      <a:pt x="34" y="276"/>
                    </a:cubicBezTo>
                    <a:cubicBezTo>
                      <a:pt x="501" y="2244"/>
                      <a:pt x="735" y="4278"/>
                      <a:pt x="735" y="6347"/>
                    </a:cubicBezTo>
                    <a:cubicBezTo>
                      <a:pt x="735" y="6447"/>
                      <a:pt x="835" y="6547"/>
                      <a:pt x="968" y="6547"/>
                    </a:cubicBezTo>
                    <a:cubicBezTo>
                      <a:pt x="1068" y="6547"/>
                      <a:pt x="1168" y="6447"/>
                      <a:pt x="1168" y="6347"/>
                    </a:cubicBezTo>
                    <a:cubicBezTo>
                      <a:pt x="1168" y="4245"/>
                      <a:pt x="902" y="2177"/>
                      <a:pt x="435" y="142"/>
                    </a:cubicBezTo>
                    <a:cubicBezTo>
                      <a:pt x="407" y="60"/>
                      <a:pt x="312" y="0"/>
                      <a:pt x="2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920;p57">
                <a:extLst>
                  <a:ext uri="{FF2B5EF4-FFF2-40B4-BE49-F238E27FC236}">
                    <a16:creationId xmlns:a16="http://schemas.microsoft.com/office/drawing/2014/main" xmlns="" id="{B667EE3C-E25A-435D-98F1-19D24BA6F235}"/>
                  </a:ext>
                </a:extLst>
              </p:cNvPr>
              <p:cNvSpPr/>
              <p:nvPr/>
            </p:nvSpPr>
            <p:spPr>
              <a:xfrm>
                <a:off x="6641325" y="4220615"/>
                <a:ext cx="169748" cy="121375"/>
              </a:xfrm>
              <a:custGeom>
                <a:avLst/>
                <a:gdLst/>
                <a:ahLst/>
                <a:cxnLst/>
                <a:rect l="l" t="t" r="r" b="b"/>
                <a:pathLst>
                  <a:path w="2502" h="1789" extrusionOk="0">
                    <a:moveTo>
                      <a:pt x="617" y="1"/>
                    </a:moveTo>
                    <a:cubicBezTo>
                      <a:pt x="185" y="1"/>
                      <a:pt x="67" y="243"/>
                      <a:pt x="67" y="337"/>
                    </a:cubicBezTo>
                    <a:cubicBezTo>
                      <a:pt x="0" y="504"/>
                      <a:pt x="67" y="704"/>
                      <a:pt x="200" y="837"/>
                    </a:cubicBezTo>
                    <a:cubicBezTo>
                      <a:pt x="634" y="1338"/>
                      <a:pt x="1268" y="1671"/>
                      <a:pt x="1935" y="1771"/>
                    </a:cubicBezTo>
                    <a:cubicBezTo>
                      <a:pt x="1976" y="1783"/>
                      <a:pt x="2015" y="1789"/>
                      <a:pt x="2053" y="1789"/>
                    </a:cubicBezTo>
                    <a:cubicBezTo>
                      <a:pt x="2235" y="1789"/>
                      <a:pt x="2386" y="1664"/>
                      <a:pt x="2469" y="1471"/>
                    </a:cubicBezTo>
                    <a:cubicBezTo>
                      <a:pt x="2502" y="1238"/>
                      <a:pt x="2469" y="1004"/>
                      <a:pt x="2335" y="837"/>
                    </a:cubicBezTo>
                    <a:cubicBezTo>
                      <a:pt x="1901" y="337"/>
                      <a:pt x="1334" y="37"/>
                      <a:pt x="701" y="4"/>
                    </a:cubicBezTo>
                    <a:cubicBezTo>
                      <a:pt x="671" y="2"/>
                      <a:pt x="644" y="1"/>
                      <a:pt x="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rupo 8">
              <a:extLst>
                <a:ext uri="{FF2B5EF4-FFF2-40B4-BE49-F238E27FC236}">
                  <a16:creationId xmlns:a16="http://schemas.microsoft.com/office/drawing/2014/main" xmlns="" id="{2B6BDFB9-831C-4D5C-B1D5-DFAE6E795105}"/>
                </a:ext>
              </a:extLst>
            </p:cNvPr>
            <p:cNvGrpSpPr/>
            <p:nvPr/>
          </p:nvGrpSpPr>
          <p:grpSpPr>
            <a:xfrm>
              <a:off x="3799745" y="2331206"/>
              <a:ext cx="844194" cy="481087"/>
              <a:chOff x="1693749" y="2135082"/>
              <a:chExt cx="844194" cy="481087"/>
            </a:xfrm>
          </p:grpSpPr>
          <p:sp>
            <p:nvSpPr>
              <p:cNvPr id="22" name="Google Shape;921;p57">
                <a:extLst>
                  <a:ext uri="{FF2B5EF4-FFF2-40B4-BE49-F238E27FC236}">
                    <a16:creationId xmlns:a16="http://schemas.microsoft.com/office/drawing/2014/main" xmlns="" id="{020523C1-E756-472D-BD64-F8122BC888FB}"/>
                  </a:ext>
                </a:extLst>
              </p:cNvPr>
              <p:cNvSpPr/>
              <p:nvPr/>
            </p:nvSpPr>
            <p:spPr>
              <a:xfrm>
                <a:off x="1781947" y="2135082"/>
                <a:ext cx="755996" cy="381492"/>
              </a:xfrm>
              <a:custGeom>
                <a:avLst/>
                <a:gdLst/>
                <a:ahLst/>
                <a:cxnLst/>
                <a:rect l="l" t="t" r="r" b="b"/>
                <a:pathLst>
                  <a:path w="11143" h="5623" extrusionOk="0">
                    <a:moveTo>
                      <a:pt x="8779" y="1"/>
                    </a:moveTo>
                    <a:cubicBezTo>
                      <a:pt x="8252" y="1"/>
                      <a:pt x="7685" y="179"/>
                      <a:pt x="7139" y="685"/>
                    </a:cubicBezTo>
                    <a:cubicBezTo>
                      <a:pt x="6439" y="1352"/>
                      <a:pt x="5972" y="2220"/>
                      <a:pt x="5738" y="3154"/>
                    </a:cubicBezTo>
                    <a:cubicBezTo>
                      <a:pt x="5438" y="4021"/>
                      <a:pt x="5271" y="4488"/>
                      <a:pt x="4604" y="4621"/>
                    </a:cubicBezTo>
                    <a:cubicBezTo>
                      <a:pt x="4426" y="4644"/>
                      <a:pt x="4245" y="4655"/>
                      <a:pt x="4062" y="4655"/>
                    </a:cubicBezTo>
                    <a:cubicBezTo>
                      <a:pt x="3696" y="4655"/>
                      <a:pt x="3326" y="4610"/>
                      <a:pt x="2970" y="4521"/>
                    </a:cubicBezTo>
                    <a:cubicBezTo>
                      <a:pt x="2606" y="4474"/>
                      <a:pt x="2238" y="4423"/>
                      <a:pt x="1879" y="4423"/>
                    </a:cubicBezTo>
                    <a:cubicBezTo>
                      <a:pt x="1218" y="4423"/>
                      <a:pt x="587" y="4597"/>
                      <a:pt x="68" y="5289"/>
                    </a:cubicBezTo>
                    <a:cubicBezTo>
                      <a:pt x="1" y="5389"/>
                      <a:pt x="34" y="5522"/>
                      <a:pt x="134" y="5589"/>
                    </a:cubicBezTo>
                    <a:cubicBezTo>
                      <a:pt x="168" y="5622"/>
                      <a:pt x="201" y="5622"/>
                      <a:pt x="234" y="5622"/>
                    </a:cubicBezTo>
                    <a:cubicBezTo>
                      <a:pt x="301" y="5622"/>
                      <a:pt x="368" y="5555"/>
                      <a:pt x="368" y="5522"/>
                    </a:cubicBezTo>
                    <a:cubicBezTo>
                      <a:pt x="791" y="4971"/>
                      <a:pt x="1296" y="4824"/>
                      <a:pt x="1855" y="4824"/>
                    </a:cubicBezTo>
                    <a:cubicBezTo>
                      <a:pt x="2177" y="4824"/>
                      <a:pt x="2516" y="4873"/>
                      <a:pt x="2870" y="4922"/>
                    </a:cubicBezTo>
                    <a:cubicBezTo>
                      <a:pt x="3270" y="5011"/>
                      <a:pt x="3670" y="5055"/>
                      <a:pt x="4071" y="5055"/>
                    </a:cubicBezTo>
                    <a:cubicBezTo>
                      <a:pt x="4271" y="5055"/>
                      <a:pt x="4471" y="5044"/>
                      <a:pt x="4671" y="5022"/>
                    </a:cubicBezTo>
                    <a:cubicBezTo>
                      <a:pt x="5638" y="4855"/>
                      <a:pt x="5872" y="4088"/>
                      <a:pt x="6139" y="3254"/>
                    </a:cubicBezTo>
                    <a:cubicBezTo>
                      <a:pt x="6339" y="2386"/>
                      <a:pt x="6772" y="1619"/>
                      <a:pt x="7406" y="985"/>
                    </a:cubicBezTo>
                    <a:cubicBezTo>
                      <a:pt x="7869" y="563"/>
                      <a:pt x="8345" y="412"/>
                      <a:pt x="8790" y="412"/>
                    </a:cubicBezTo>
                    <a:cubicBezTo>
                      <a:pt x="9852" y="412"/>
                      <a:pt x="10728" y="1272"/>
                      <a:pt x="10775" y="1319"/>
                    </a:cubicBezTo>
                    <a:cubicBezTo>
                      <a:pt x="10809" y="1352"/>
                      <a:pt x="10859" y="1369"/>
                      <a:pt x="10913" y="1369"/>
                    </a:cubicBezTo>
                    <a:cubicBezTo>
                      <a:pt x="10967" y="1369"/>
                      <a:pt x="11025" y="1352"/>
                      <a:pt x="11076" y="1319"/>
                    </a:cubicBezTo>
                    <a:cubicBezTo>
                      <a:pt x="11142" y="1219"/>
                      <a:pt x="11142" y="1086"/>
                      <a:pt x="11076" y="1019"/>
                    </a:cubicBezTo>
                    <a:cubicBezTo>
                      <a:pt x="11052" y="995"/>
                      <a:pt x="10025" y="1"/>
                      <a:pt x="87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922;p57">
                <a:extLst>
                  <a:ext uri="{FF2B5EF4-FFF2-40B4-BE49-F238E27FC236}">
                    <a16:creationId xmlns:a16="http://schemas.microsoft.com/office/drawing/2014/main" xmlns="" id="{F53511EA-F5E8-406D-BD11-3A3C606457AC}"/>
                  </a:ext>
                </a:extLst>
              </p:cNvPr>
              <p:cNvSpPr/>
              <p:nvPr/>
            </p:nvSpPr>
            <p:spPr>
              <a:xfrm>
                <a:off x="1693749" y="2486517"/>
                <a:ext cx="169748" cy="129652"/>
              </a:xfrm>
              <a:custGeom>
                <a:avLst/>
                <a:gdLst/>
                <a:ahLst/>
                <a:cxnLst/>
                <a:rect l="l" t="t" r="r" b="b"/>
                <a:pathLst>
                  <a:path w="2502" h="1911" extrusionOk="0">
                    <a:moveTo>
                      <a:pt x="1610" y="1"/>
                    </a:moveTo>
                    <a:cubicBezTo>
                      <a:pt x="1298" y="1"/>
                      <a:pt x="0" y="336"/>
                      <a:pt x="0" y="642"/>
                    </a:cubicBezTo>
                    <a:cubicBezTo>
                      <a:pt x="0" y="765"/>
                      <a:pt x="93" y="805"/>
                      <a:pt x="216" y="805"/>
                    </a:cubicBezTo>
                    <a:cubicBezTo>
                      <a:pt x="463" y="805"/>
                      <a:pt x="834" y="642"/>
                      <a:pt x="834" y="642"/>
                    </a:cubicBezTo>
                    <a:lnTo>
                      <a:pt x="834" y="642"/>
                    </a:lnTo>
                    <a:cubicBezTo>
                      <a:pt x="834" y="642"/>
                      <a:pt x="67" y="1309"/>
                      <a:pt x="367" y="1543"/>
                    </a:cubicBezTo>
                    <a:cubicBezTo>
                      <a:pt x="401" y="1573"/>
                      <a:pt x="438" y="1586"/>
                      <a:pt x="477" y="1586"/>
                    </a:cubicBezTo>
                    <a:cubicBezTo>
                      <a:pt x="745" y="1586"/>
                      <a:pt x="1101" y="976"/>
                      <a:pt x="1101" y="976"/>
                    </a:cubicBezTo>
                    <a:lnTo>
                      <a:pt x="1101" y="976"/>
                    </a:lnTo>
                    <a:cubicBezTo>
                      <a:pt x="1101" y="976"/>
                      <a:pt x="940" y="1911"/>
                      <a:pt x="1219" y="1911"/>
                    </a:cubicBezTo>
                    <a:cubicBezTo>
                      <a:pt x="1224" y="1911"/>
                      <a:pt x="1229" y="1910"/>
                      <a:pt x="1234" y="1910"/>
                    </a:cubicBezTo>
                    <a:cubicBezTo>
                      <a:pt x="1534" y="1877"/>
                      <a:pt x="1735" y="809"/>
                      <a:pt x="1735" y="809"/>
                    </a:cubicBezTo>
                    <a:cubicBezTo>
                      <a:pt x="1735" y="809"/>
                      <a:pt x="1851" y="1419"/>
                      <a:pt x="2110" y="1419"/>
                    </a:cubicBezTo>
                    <a:cubicBezTo>
                      <a:pt x="2129" y="1419"/>
                      <a:pt x="2148" y="1416"/>
                      <a:pt x="2168" y="1410"/>
                    </a:cubicBezTo>
                    <a:cubicBezTo>
                      <a:pt x="2335" y="1376"/>
                      <a:pt x="2502" y="342"/>
                      <a:pt x="1668" y="8"/>
                    </a:cubicBezTo>
                    <a:cubicBezTo>
                      <a:pt x="1657" y="3"/>
                      <a:pt x="1637" y="1"/>
                      <a:pt x="16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928;p57">
              <a:extLst>
                <a:ext uri="{FF2B5EF4-FFF2-40B4-BE49-F238E27FC236}">
                  <a16:creationId xmlns:a16="http://schemas.microsoft.com/office/drawing/2014/main" xmlns="" id="{4C9C16C0-C4B2-4AD7-934A-FA06ED715E11}"/>
                </a:ext>
              </a:extLst>
            </p:cNvPr>
            <p:cNvSpPr/>
            <p:nvPr/>
          </p:nvSpPr>
          <p:spPr>
            <a:xfrm>
              <a:off x="5603575" y="2210309"/>
              <a:ext cx="761491" cy="298111"/>
            </a:xfrm>
            <a:custGeom>
              <a:avLst/>
              <a:gdLst/>
              <a:ahLst/>
              <a:cxnLst/>
              <a:rect l="l" t="t" r="r" b="b"/>
              <a:pathLst>
                <a:path w="11224" h="4394" extrusionOk="0">
                  <a:moveTo>
                    <a:pt x="7554" y="336"/>
                  </a:moveTo>
                  <a:cubicBezTo>
                    <a:pt x="7654" y="336"/>
                    <a:pt x="7754" y="336"/>
                    <a:pt x="7821" y="369"/>
                  </a:cubicBezTo>
                  <a:cubicBezTo>
                    <a:pt x="7988" y="536"/>
                    <a:pt x="8121" y="736"/>
                    <a:pt x="8121" y="969"/>
                  </a:cubicBezTo>
                  <a:cubicBezTo>
                    <a:pt x="8121" y="1040"/>
                    <a:pt x="8116" y="1109"/>
                    <a:pt x="8107" y="1178"/>
                  </a:cubicBezTo>
                  <a:lnTo>
                    <a:pt x="8107" y="1178"/>
                  </a:lnTo>
                  <a:cubicBezTo>
                    <a:pt x="8029" y="1127"/>
                    <a:pt x="7955" y="1071"/>
                    <a:pt x="7888" y="1003"/>
                  </a:cubicBezTo>
                  <a:cubicBezTo>
                    <a:pt x="7721" y="869"/>
                    <a:pt x="7587" y="669"/>
                    <a:pt x="7521" y="469"/>
                  </a:cubicBezTo>
                  <a:cubicBezTo>
                    <a:pt x="7521" y="336"/>
                    <a:pt x="7521" y="336"/>
                    <a:pt x="7554" y="336"/>
                  </a:cubicBezTo>
                  <a:close/>
                  <a:moveTo>
                    <a:pt x="3251" y="1570"/>
                  </a:moveTo>
                  <a:cubicBezTo>
                    <a:pt x="3351" y="1570"/>
                    <a:pt x="3418" y="1603"/>
                    <a:pt x="3484" y="1670"/>
                  </a:cubicBezTo>
                  <a:cubicBezTo>
                    <a:pt x="3584" y="1870"/>
                    <a:pt x="3651" y="2104"/>
                    <a:pt x="3618" y="2337"/>
                  </a:cubicBezTo>
                  <a:cubicBezTo>
                    <a:pt x="3614" y="2396"/>
                    <a:pt x="3608" y="2454"/>
                    <a:pt x="3599" y="2511"/>
                  </a:cubicBezTo>
                  <a:lnTo>
                    <a:pt x="3599" y="2511"/>
                  </a:lnTo>
                  <a:cubicBezTo>
                    <a:pt x="3508" y="2437"/>
                    <a:pt x="3423" y="2357"/>
                    <a:pt x="3351" y="2270"/>
                  </a:cubicBezTo>
                  <a:cubicBezTo>
                    <a:pt x="3151" y="2104"/>
                    <a:pt x="3084" y="1870"/>
                    <a:pt x="3117" y="1637"/>
                  </a:cubicBezTo>
                  <a:cubicBezTo>
                    <a:pt x="3117" y="1603"/>
                    <a:pt x="3117" y="1603"/>
                    <a:pt x="3151" y="1570"/>
                  </a:cubicBezTo>
                  <a:close/>
                  <a:moveTo>
                    <a:pt x="7632" y="1"/>
                  </a:moveTo>
                  <a:cubicBezTo>
                    <a:pt x="7562" y="1"/>
                    <a:pt x="7491" y="12"/>
                    <a:pt x="7421" y="35"/>
                  </a:cubicBezTo>
                  <a:cubicBezTo>
                    <a:pt x="7320" y="69"/>
                    <a:pt x="7220" y="135"/>
                    <a:pt x="7154" y="269"/>
                  </a:cubicBezTo>
                  <a:cubicBezTo>
                    <a:pt x="7120" y="369"/>
                    <a:pt x="7120" y="469"/>
                    <a:pt x="7154" y="569"/>
                  </a:cubicBezTo>
                  <a:cubicBezTo>
                    <a:pt x="7220" y="869"/>
                    <a:pt x="7387" y="1136"/>
                    <a:pt x="7621" y="1336"/>
                  </a:cubicBezTo>
                  <a:cubicBezTo>
                    <a:pt x="7735" y="1431"/>
                    <a:pt x="7859" y="1515"/>
                    <a:pt x="7995" y="1589"/>
                  </a:cubicBezTo>
                  <a:lnTo>
                    <a:pt x="7995" y="1589"/>
                  </a:lnTo>
                  <a:cubicBezTo>
                    <a:pt x="7864" y="1893"/>
                    <a:pt x="7641" y="2153"/>
                    <a:pt x="7354" y="2337"/>
                  </a:cubicBezTo>
                  <a:cubicBezTo>
                    <a:pt x="6853" y="2671"/>
                    <a:pt x="6320" y="2904"/>
                    <a:pt x="5719" y="2971"/>
                  </a:cubicBezTo>
                  <a:cubicBezTo>
                    <a:pt x="5539" y="3001"/>
                    <a:pt x="5359" y="3016"/>
                    <a:pt x="5181" y="3016"/>
                  </a:cubicBezTo>
                  <a:cubicBezTo>
                    <a:pt x="4765" y="3016"/>
                    <a:pt x="4358" y="2934"/>
                    <a:pt x="3985" y="2771"/>
                  </a:cubicBezTo>
                  <a:cubicBezTo>
                    <a:pt x="3961" y="2757"/>
                    <a:pt x="3938" y="2744"/>
                    <a:pt x="3915" y="2730"/>
                  </a:cubicBezTo>
                  <a:lnTo>
                    <a:pt x="3915" y="2730"/>
                  </a:lnTo>
                  <a:cubicBezTo>
                    <a:pt x="3947" y="2612"/>
                    <a:pt x="3970" y="2492"/>
                    <a:pt x="3985" y="2370"/>
                  </a:cubicBezTo>
                  <a:cubicBezTo>
                    <a:pt x="4018" y="2070"/>
                    <a:pt x="3951" y="1737"/>
                    <a:pt x="3785" y="1436"/>
                  </a:cubicBezTo>
                  <a:cubicBezTo>
                    <a:pt x="3668" y="1291"/>
                    <a:pt x="3502" y="1197"/>
                    <a:pt x="3328" y="1197"/>
                  </a:cubicBezTo>
                  <a:cubicBezTo>
                    <a:pt x="3303" y="1197"/>
                    <a:pt x="3277" y="1199"/>
                    <a:pt x="3251" y="1203"/>
                  </a:cubicBezTo>
                  <a:lnTo>
                    <a:pt x="3084" y="1203"/>
                  </a:lnTo>
                  <a:cubicBezTo>
                    <a:pt x="2917" y="1270"/>
                    <a:pt x="2784" y="1370"/>
                    <a:pt x="2717" y="1536"/>
                  </a:cubicBezTo>
                  <a:cubicBezTo>
                    <a:pt x="2650" y="1737"/>
                    <a:pt x="2684" y="1937"/>
                    <a:pt x="2751" y="2104"/>
                  </a:cubicBezTo>
                  <a:cubicBezTo>
                    <a:pt x="2817" y="2270"/>
                    <a:pt x="2884" y="2437"/>
                    <a:pt x="3017" y="2571"/>
                  </a:cubicBezTo>
                  <a:cubicBezTo>
                    <a:pt x="3141" y="2715"/>
                    <a:pt x="3291" y="2860"/>
                    <a:pt x="3466" y="2981"/>
                  </a:cubicBezTo>
                  <a:lnTo>
                    <a:pt x="3466" y="2981"/>
                  </a:lnTo>
                  <a:cubicBezTo>
                    <a:pt x="3365" y="3215"/>
                    <a:pt x="3216" y="3424"/>
                    <a:pt x="3017" y="3605"/>
                  </a:cubicBezTo>
                  <a:cubicBezTo>
                    <a:pt x="2717" y="3871"/>
                    <a:pt x="2350" y="4038"/>
                    <a:pt x="1950" y="4105"/>
                  </a:cubicBezTo>
                  <a:cubicBezTo>
                    <a:pt x="1800" y="4122"/>
                    <a:pt x="1641" y="4130"/>
                    <a:pt x="1483" y="4130"/>
                  </a:cubicBezTo>
                  <a:cubicBezTo>
                    <a:pt x="1325" y="4130"/>
                    <a:pt x="1166" y="4122"/>
                    <a:pt x="1016" y="4105"/>
                  </a:cubicBezTo>
                  <a:cubicBezTo>
                    <a:pt x="816" y="4072"/>
                    <a:pt x="616" y="4005"/>
                    <a:pt x="416" y="3938"/>
                  </a:cubicBezTo>
                  <a:lnTo>
                    <a:pt x="215" y="3871"/>
                  </a:lnTo>
                  <a:cubicBezTo>
                    <a:pt x="197" y="3862"/>
                    <a:pt x="179" y="3858"/>
                    <a:pt x="162" y="3858"/>
                  </a:cubicBezTo>
                  <a:cubicBezTo>
                    <a:pt x="59" y="3858"/>
                    <a:pt x="1" y="4014"/>
                    <a:pt x="115" y="4072"/>
                  </a:cubicBezTo>
                  <a:cubicBezTo>
                    <a:pt x="382" y="4205"/>
                    <a:pt x="682" y="4272"/>
                    <a:pt x="983" y="4338"/>
                  </a:cubicBezTo>
                  <a:cubicBezTo>
                    <a:pt x="1178" y="4378"/>
                    <a:pt x="1373" y="4394"/>
                    <a:pt x="1576" y="4394"/>
                  </a:cubicBezTo>
                  <a:cubicBezTo>
                    <a:pt x="1718" y="4394"/>
                    <a:pt x="1865" y="4386"/>
                    <a:pt x="2017" y="4372"/>
                  </a:cubicBezTo>
                  <a:cubicBezTo>
                    <a:pt x="2450" y="4305"/>
                    <a:pt x="2884" y="4138"/>
                    <a:pt x="3251" y="3838"/>
                  </a:cubicBezTo>
                  <a:cubicBezTo>
                    <a:pt x="3460" y="3647"/>
                    <a:pt x="3632" y="3410"/>
                    <a:pt x="3759" y="3146"/>
                  </a:cubicBezTo>
                  <a:lnTo>
                    <a:pt x="3759" y="3146"/>
                  </a:lnTo>
                  <a:cubicBezTo>
                    <a:pt x="3779" y="3155"/>
                    <a:pt x="3798" y="3163"/>
                    <a:pt x="3818" y="3171"/>
                  </a:cubicBezTo>
                  <a:cubicBezTo>
                    <a:pt x="4265" y="3370"/>
                    <a:pt x="4749" y="3476"/>
                    <a:pt x="5243" y="3476"/>
                  </a:cubicBezTo>
                  <a:cubicBezTo>
                    <a:pt x="5412" y="3476"/>
                    <a:pt x="5582" y="3463"/>
                    <a:pt x="5753" y="3438"/>
                  </a:cubicBezTo>
                  <a:cubicBezTo>
                    <a:pt x="6420" y="3338"/>
                    <a:pt x="7054" y="3071"/>
                    <a:pt x="7587" y="2704"/>
                  </a:cubicBezTo>
                  <a:cubicBezTo>
                    <a:pt x="7939" y="2476"/>
                    <a:pt x="8201" y="2133"/>
                    <a:pt x="8350" y="1745"/>
                  </a:cubicBezTo>
                  <a:lnTo>
                    <a:pt x="8350" y="1745"/>
                  </a:lnTo>
                  <a:cubicBezTo>
                    <a:pt x="8558" y="1806"/>
                    <a:pt x="8782" y="1837"/>
                    <a:pt x="9005" y="1837"/>
                  </a:cubicBezTo>
                  <a:cubicBezTo>
                    <a:pt x="9239" y="1837"/>
                    <a:pt x="9472" y="1803"/>
                    <a:pt x="9689" y="1737"/>
                  </a:cubicBezTo>
                  <a:cubicBezTo>
                    <a:pt x="10022" y="1603"/>
                    <a:pt x="10323" y="1436"/>
                    <a:pt x="10589" y="1203"/>
                  </a:cubicBezTo>
                  <a:cubicBezTo>
                    <a:pt x="10756" y="1069"/>
                    <a:pt x="10890" y="903"/>
                    <a:pt x="11056" y="736"/>
                  </a:cubicBezTo>
                  <a:lnTo>
                    <a:pt x="11190" y="536"/>
                  </a:lnTo>
                  <a:cubicBezTo>
                    <a:pt x="11223" y="502"/>
                    <a:pt x="11223" y="436"/>
                    <a:pt x="11190" y="402"/>
                  </a:cubicBezTo>
                  <a:cubicBezTo>
                    <a:pt x="11173" y="386"/>
                    <a:pt x="11148" y="377"/>
                    <a:pt x="11119" y="377"/>
                  </a:cubicBezTo>
                  <a:cubicBezTo>
                    <a:pt x="11090" y="377"/>
                    <a:pt x="11056" y="386"/>
                    <a:pt x="11023" y="402"/>
                  </a:cubicBezTo>
                  <a:lnTo>
                    <a:pt x="10890" y="569"/>
                  </a:lnTo>
                  <a:cubicBezTo>
                    <a:pt x="10756" y="703"/>
                    <a:pt x="10623" y="836"/>
                    <a:pt x="10456" y="969"/>
                  </a:cubicBezTo>
                  <a:cubicBezTo>
                    <a:pt x="10223" y="1170"/>
                    <a:pt x="9956" y="1303"/>
                    <a:pt x="9622" y="1403"/>
                  </a:cubicBezTo>
                  <a:cubicBezTo>
                    <a:pt x="9452" y="1449"/>
                    <a:pt x="9274" y="1474"/>
                    <a:pt x="9096" y="1474"/>
                  </a:cubicBezTo>
                  <a:cubicBezTo>
                    <a:pt x="8891" y="1474"/>
                    <a:pt x="8685" y="1441"/>
                    <a:pt x="8488" y="1370"/>
                  </a:cubicBezTo>
                  <a:cubicBezTo>
                    <a:pt x="8478" y="1365"/>
                    <a:pt x="8467" y="1361"/>
                    <a:pt x="8457" y="1356"/>
                  </a:cubicBezTo>
                  <a:lnTo>
                    <a:pt x="8457" y="1356"/>
                  </a:lnTo>
                  <a:cubicBezTo>
                    <a:pt x="8477" y="1240"/>
                    <a:pt x="8488" y="1121"/>
                    <a:pt x="8488" y="1003"/>
                  </a:cubicBezTo>
                  <a:cubicBezTo>
                    <a:pt x="8455" y="636"/>
                    <a:pt x="8288" y="302"/>
                    <a:pt x="7988" y="102"/>
                  </a:cubicBezTo>
                  <a:cubicBezTo>
                    <a:pt x="7880" y="37"/>
                    <a:pt x="7758" y="1"/>
                    <a:pt x="76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929;p57">
              <a:extLst>
                <a:ext uri="{FF2B5EF4-FFF2-40B4-BE49-F238E27FC236}">
                  <a16:creationId xmlns:a16="http://schemas.microsoft.com/office/drawing/2014/main" xmlns="" id="{12B6FD45-C6B7-4B02-9627-083A4EEE5678}"/>
                </a:ext>
              </a:extLst>
            </p:cNvPr>
            <p:cNvSpPr/>
            <p:nvPr/>
          </p:nvSpPr>
          <p:spPr>
            <a:xfrm>
              <a:off x="5994864" y="2571750"/>
              <a:ext cx="703891" cy="216087"/>
            </a:xfrm>
            <a:custGeom>
              <a:avLst/>
              <a:gdLst/>
              <a:ahLst/>
              <a:cxnLst/>
              <a:rect l="l" t="t" r="r" b="b"/>
              <a:pathLst>
                <a:path w="10375" h="3185" extrusionOk="0">
                  <a:moveTo>
                    <a:pt x="7717" y="452"/>
                  </a:moveTo>
                  <a:cubicBezTo>
                    <a:pt x="7756" y="452"/>
                    <a:pt x="7798" y="460"/>
                    <a:pt x="7839" y="474"/>
                  </a:cubicBezTo>
                  <a:lnTo>
                    <a:pt x="7939" y="541"/>
                  </a:lnTo>
                  <a:cubicBezTo>
                    <a:pt x="7939" y="534"/>
                    <a:pt x="7940" y="532"/>
                    <a:pt x="7943" y="532"/>
                  </a:cubicBezTo>
                  <a:cubicBezTo>
                    <a:pt x="7951" y="532"/>
                    <a:pt x="7972" y="574"/>
                    <a:pt x="7972" y="574"/>
                  </a:cubicBezTo>
                  <a:cubicBezTo>
                    <a:pt x="8006" y="608"/>
                    <a:pt x="8006" y="608"/>
                    <a:pt x="8006" y="641"/>
                  </a:cubicBezTo>
                  <a:cubicBezTo>
                    <a:pt x="8139" y="741"/>
                    <a:pt x="7939" y="975"/>
                    <a:pt x="7706" y="1141"/>
                  </a:cubicBezTo>
                  <a:cubicBezTo>
                    <a:pt x="7490" y="1326"/>
                    <a:pt x="7246" y="1454"/>
                    <a:pt x="7000" y="1551"/>
                  </a:cubicBezTo>
                  <a:lnTo>
                    <a:pt x="7000" y="1551"/>
                  </a:lnTo>
                  <a:cubicBezTo>
                    <a:pt x="7011" y="1390"/>
                    <a:pt x="7056" y="1228"/>
                    <a:pt x="7138" y="1075"/>
                  </a:cubicBezTo>
                  <a:cubicBezTo>
                    <a:pt x="7205" y="841"/>
                    <a:pt x="7372" y="641"/>
                    <a:pt x="7572" y="508"/>
                  </a:cubicBezTo>
                  <a:cubicBezTo>
                    <a:pt x="7611" y="469"/>
                    <a:pt x="7662" y="452"/>
                    <a:pt x="7717" y="452"/>
                  </a:cubicBezTo>
                  <a:close/>
                  <a:moveTo>
                    <a:pt x="4136" y="365"/>
                  </a:moveTo>
                  <a:cubicBezTo>
                    <a:pt x="4223" y="365"/>
                    <a:pt x="4310" y="399"/>
                    <a:pt x="4370" y="474"/>
                  </a:cubicBezTo>
                  <a:cubicBezTo>
                    <a:pt x="4403" y="508"/>
                    <a:pt x="4437" y="541"/>
                    <a:pt x="4470" y="608"/>
                  </a:cubicBezTo>
                  <a:cubicBezTo>
                    <a:pt x="4470" y="674"/>
                    <a:pt x="4503" y="708"/>
                    <a:pt x="4503" y="774"/>
                  </a:cubicBezTo>
                  <a:lnTo>
                    <a:pt x="4537" y="975"/>
                  </a:lnTo>
                  <a:lnTo>
                    <a:pt x="4537" y="1175"/>
                  </a:lnTo>
                  <a:lnTo>
                    <a:pt x="4537" y="1375"/>
                  </a:lnTo>
                  <a:lnTo>
                    <a:pt x="4470" y="1542"/>
                  </a:lnTo>
                  <a:cubicBezTo>
                    <a:pt x="4442" y="1652"/>
                    <a:pt x="4415" y="1740"/>
                    <a:pt x="4368" y="1843"/>
                  </a:cubicBezTo>
                  <a:lnTo>
                    <a:pt x="4368" y="1843"/>
                  </a:lnTo>
                  <a:cubicBezTo>
                    <a:pt x="4335" y="1832"/>
                    <a:pt x="4302" y="1821"/>
                    <a:pt x="4270" y="1809"/>
                  </a:cubicBezTo>
                  <a:cubicBezTo>
                    <a:pt x="4203" y="1775"/>
                    <a:pt x="4136" y="1742"/>
                    <a:pt x="4070" y="1708"/>
                  </a:cubicBezTo>
                  <a:cubicBezTo>
                    <a:pt x="4036" y="1675"/>
                    <a:pt x="4003" y="1608"/>
                    <a:pt x="3970" y="1575"/>
                  </a:cubicBezTo>
                  <a:lnTo>
                    <a:pt x="3903" y="1508"/>
                  </a:lnTo>
                  <a:lnTo>
                    <a:pt x="3869" y="1408"/>
                  </a:lnTo>
                  <a:cubicBezTo>
                    <a:pt x="3836" y="1342"/>
                    <a:pt x="3803" y="1275"/>
                    <a:pt x="3769" y="1208"/>
                  </a:cubicBezTo>
                  <a:cubicBezTo>
                    <a:pt x="3669" y="975"/>
                    <a:pt x="3703" y="708"/>
                    <a:pt x="3869" y="508"/>
                  </a:cubicBezTo>
                  <a:cubicBezTo>
                    <a:pt x="3924" y="416"/>
                    <a:pt x="4030" y="365"/>
                    <a:pt x="4136" y="365"/>
                  </a:cubicBezTo>
                  <a:close/>
                  <a:moveTo>
                    <a:pt x="4225" y="1"/>
                  </a:moveTo>
                  <a:cubicBezTo>
                    <a:pt x="4196" y="1"/>
                    <a:pt x="4166" y="3"/>
                    <a:pt x="4136" y="7"/>
                  </a:cubicBezTo>
                  <a:cubicBezTo>
                    <a:pt x="3936" y="7"/>
                    <a:pt x="3736" y="107"/>
                    <a:pt x="3603" y="274"/>
                  </a:cubicBezTo>
                  <a:cubicBezTo>
                    <a:pt x="3369" y="574"/>
                    <a:pt x="3302" y="1008"/>
                    <a:pt x="3436" y="1375"/>
                  </a:cubicBezTo>
                  <a:cubicBezTo>
                    <a:pt x="3469" y="1442"/>
                    <a:pt x="3503" y="1542"/>
                    <a:pt x="3569" y="1608"/>
                  </a:cubicBezTo>
                  <a:lnTo>
                    <a:pt x="3636" y="1742"/>
                  </a:lnTo>
                  <a:lnTo>
                    <a:pt x="3636" y="1775"/>
                  </a:lnTo>
                  <a:lnTo>
                    <a:pt x="3669" y="1842"/>
                  </a:lnTo>
                  <a:cubicBezTo>
                    <a:pt x="3736" y="1909"/>
                    <a:pt x="3803" y="1975"/>
                    <a:pt x="3869" y="2042"/>
                  </a:cubicBezTo>
                  <a:cubicBezTo>
                    <a:pt x="3936" y="2109"/>
                    <a:pt x="4036" y="2142"/>
                    <a:pt x="4103" y="2175"/>
                  </a:cubicBezTo>
                  <a:cubicBezTo>
                    <a:pt x="4106" y="2177"/>
                    <a:pt x="4109" y="2178"/>
                    <a:pt x="4111" y="2180"/>
                  </a:cubicBezTo>
                  <a:lnTo>
                    <a:pt x="4111" y="2180"/>
                  </a:lnTo>
                  <a:cubicBezTo>
                    <a:pt x="3854" y="2432"/>
                    <a:pt x="3521" y="2609"/>
                    <a:pt x="3169" y="2709"/>
                  </a:cubicBezTo>
                  <a:cubicBezTo>
                    <a:pt x="2769" y="2809"/>
                    <a:pt x="2335" y="2876"/>
                    <a:pt x="1935" y="2876"/>
                  </a:cubicBezTo>
                  <a:cubicBezTo>
                    <a:pt x="1601" y="2876"/>
                    <a:pt x="1268" y="2843"/>
                    <a:pt x="934" y="2776"/>
                  </a:cubicBezTo>
                  <a:cubicBezTo>
                    <a:pt x="734" y="2743"/>
                    <a:pt x="534" y="2676"/>
                    <a:pt x="334" y="2609"/>
                  </a:cubicBezTo>
                  <a:lnTo>
                    <a:pt x="133" y="2476"/>
                  </a:lnTo>
                  <a:cubicBezTo>
                    <a:pt x="100" y="2476"/>
                    <a:pt x="67" y="2509"/>
                    <a:pt x="33" y="2542"/>
                  </a:cubicBezTo>
                  <a:cubicBezTo>
                    <a:pt x="0" y="2576"/>
                    <a:pt x="33" y="2642"/>
                    <a:pt x="100" y="2676"/>
                  </a:cubicBezTo>
                  <a:lnTo>
                    <a:pt x="300" y="2809"/>
                  </a:lnTo>
                  <a:cubicBezTo>
                    <a:pt x="500" y="2909"/>
                    <a:pt x="701" y="2976"/>
                    <a:pt x="934" y="3043"/>
                  </a:cubicBezTo>
                  <a:cubicBezTo>
                    <a:pt x="1268" y="3143"/>
                    <a:pt x="1635" y="3176"/>
                    <a:pt x="1968" y="3176"/>
                  </a:cubicBezTo>
                  <a:cubicBezTo>
                    <a:pt x="2051" y="3182"/>
                    <a:pt x="2134" y="3185"/>
                    <a:pt x="2216" y="3185"/>
                  </a:cubicBezTo>
                  <a:cubicBezTo>
                    <a:pt x="2599" y="3185"/>
                    <a:pt x="2979" y="3125"/>
                    <a:pt x="3336" y="3043"/>
                  </a:cubicBezTo>
                  <a:cubicBezTo>
                    <a:pt x="3809" y="2932"/>
                    <a:pt x="4212" y="2681"/>
                    <a:pt x="4526" y="2330"/>
                  </a:cubicBezTo>
                  <a:lnTo>
                    <a:pt x="4526" y="2330"/>
                  </a:lnTo>
                  <a:cubicBezTo>
                    <a:pt x="4674" y="2366"/>
                    <a:pt x="4823" y="2384"/>
                    <a:pt x="4968" y="2384"/>
                  </a:cubicBezTo>
                  <a:cubicBezTo>
                    <a:pt x="5025" y="2384"/>
                    <a:pt x="5081" y="2381"/>
                    <a:pt x="5137" y="2376"/>
                  </a:cubicBezTo>
                  <a:cubicBezTo>
                    <a:pt x="5699" y="2376"/>
                    <a:pt x="6218" y="2268"/>
                    <a:pt x="6729" y="2105"/>
                  </a:cubicBezTo>
                  <a:lnTo>
                    <a:pt x="6729" y="2105"/>
                  </a:lnTo>
                  <a:cubicBezTo>
                    <a:pt x="6792" y="2298"/>
                    <a:pt x="6899" y="2470"/>
                    <a:pt x="7038" y="2609"/>
                  </a:cubicBezTo>
                  <a:cubicBezTo>
                    <a:pt x="7372" y="2943"/>
                    <a:pt x="7839" y="3109"/>
                    <a:pt x="8339" y="3143"/>
                  </a:cubicBezTo>
                  <a:cubicBezTo>
                    <a:pt x="8673" y="3143"/>
                    <a:pt x="9040" y="3143"/>
                    <a:pt x="9373" y="3076"/>
                  </a:cubicBezTo>
                  <a:cubicBezTo>
                    <a:pt x="9674" y="3043"/>
                    <a:pt x="9874" y="3009"/>
                    <a:pt x="10041" y="2976"/>
                  </a:cubicBezTo>
                  <a:lnTo>
                    <a:pt x="10274" y="2909"/>
                  </a:lnTo>
                  <a:cubicBezTo>
                    <a:pt x="10341" y="2909"/>
                    <a:pt x="10374" y="2843"/>
                    <a:pt x="10374" y="2776"/>
                  </a:cubicBezTo>
                  <a:cubicBezTo>
                    <a:pt x="10347" y="2749"/>
                    <a:pt x="10298" y="2700"/>
                    <a:pt x="10263" y="2700"/>
                  </a:cubicBezTo>
                  <a:cubicBezTo>
                    <a:pt x="10255" y="2700"/>
                    <a:pt x="10247" y="2703"/>
                    <a:pt x="10241" y="2709"/>
                  </a:cubicBezTo>
                  <a:lnTo>
                    <a:pt x="10007" y="2743"/>
                  </a:lnTo>
                  <a:cubicBezTo>
                    <a:pt x="9840" y="2776"/>
                    <a:pt x="9640" y="2809"/>
                    <a:pt x="9373" y="2843"/>
                  </a:cubicBezTo>
                  <a:cubicBezTo>
                    <a:pt x="9207" y="2859"/>
                    <a:pt x="9040" y="2868"/>
                    <a:pt x="8873" y="2868"/>
                  </a:cubicBezTo>
                  <a:cubicBezTo>
                    <a:pt x="8706" y="2868"/>
                    <a:pt x="8539" y="2859"/>
                    <a:pt x="8373" y="2843"/>
                  </a:cubicBezTo>
                  <a:cubicBezTo>
                    <a:pt x="7972" y="2809"/>
                    <a:pt x="7572" y="2642"/>
                    <a:pt x="7272" y="2376"/>
                  </a:cubicBezTo>
                  <a:cubicBezTo>
                    <a:pt x="7177" y="2259"/>
                    <a:pt x="7105" y="2129"/>
                    <a:pt x="7059" y="1992"/>
                  </a:cubicBezTo>
                  <a:lnTo>
                    <a:pt x="7059" y="1992"/>
                  </a:lnTo>
                  <a:cubicBezTo>
                    <a:pt x="7074" y="1987"/>
                    <a:pt x="7090" y="1981"/>
                    <a:pt x="7105" y="1975"/>
                  </a:cubicBezTo>
                  <a:cubicBezTo>
                    <a:pt x="7405" y="1842"/>
                    <a:pt x="7706" y="1675"/>
                    <a:pt x="7972" y="1475"/>
                  </a:cubicBezTo>
                  <a:cubicBezTo>
                    <a:pt x="8139" y="1375"/>
                    <a:pt x="8239" y="1241"/>
                    <a:pt x="8339" y="1108"/>
                  </a:cubicBezTo>
                  <a:cubicBezTo>
                    <a:pt x="8406" y="1008"/>
                    <a:pt x="8439" y="908"/>
                    <a:pt x="8439" y="808"/>
                  </a:cubicBezTo>
                  <a:cubicBezTo>
                    <a:pt x="8473" y="674"/>
                    <a:pt x="8439" y="574"/>
                    <a:pt x="8406" y="474"/>
                  </a:cubicBezTo>
                  <a:cubicBezTo>
                    <a:pt x="8373" y="441"/>
                    <a:pt x="8339" y="374"/>
                    <a:pt x="8306" y="341"/>
                  </a:cubicBezTo>
                  <a:cubicBezTo>
                    <a:pt x="8273" y="307"/>
                    <a:pt x="8273" y="274"/>
                    <a:pt x="8206" y="207"/>
                  </a:cubicBezTo>
                  <a:lnTo>
                    <a:pt x="8106" y="141"/>
                  </a:lnTo>
                  <a:cubicBezTo>
                    <a:pt x="8039" y="141"/>
                    <a:pt x="8006" y="107"/>
                    <a:pt x="7939" y="74"/>
                  </a:cubicBezTo>
                  <a:cubicBezTo>
                    <a:pt x="7889" y="66"/>
                    <a:pt x="7839" y="61"/>
                    <a:pt x="7789" y="61"/>
                  </a:cubicBezTo>
                  <a:cubicBezTo>
                    <a:pt x="7641" y="61"/>
                    <a:pt x="7497" y="99"/>
                    <a:pt x="7372" y="174"/>
                  </a:cubicBezTo>
                  <a:cubicBezTo>
                    <a:pt x="7105" y="374"/>
                    <a:pt x="6905" y="641"/>
                    <a:pt x="6772" y="941"/>
                  </a:cubicBezTo>
                  <a:cubicBezTo>
                    <a:pt x="6690" y="1186"/>
                    <a:pt x="6653" y="1431"/>
                    <a:pt x="6660" y="1676"/>
                  </a:cubicBezTo>
                  <a:lnTo>
                    <a:pt x="6660" y="1676"/>
                  </a:lnTo>
                  <a:cubicBezTo>
                    <a:pt x="6152" y="1847"/>
                    <a:pt x="5640" y="1942"/>
                    <a:pt x="5104" y="1942"/>
                  </a:cubicBezTo>
                  <a:cubicBezTo>
                    <a:pt x="5056" y="1948"/>
                    <a:pt x="5008" y="1951"/>
                    <a:pt x="4959" y="1951"/>
                  </a:cubicBezTo>
                  <a:cubicBezTo>
                    <a:pt x="4910" y="1951"/>
                    <a:pt x="4860" y="1948"/>
                    <a:pt x="4810" y="1943"/>
                  </a:cubicBezTo>
                  <a:lnTo>
                    <a:pt x="4810" y="1943"/>
                  </a:lnTo>
                  <a:cubicBezTo>
                    <a:pt x="4852" y="1861"/>
                    <a:pt x="4884" y="1774"/>
                    <a:pt x="4904" y="1675"/>
                  </a:cubicBezTo>
                  <a:lnTo>
                    <a:pt x="4970" y="1475"/>
                  </a:lnTo>
                  <a:lnTo>
                    <a:pt x="4970" y="1208"/>
                  </a:lnTo>
                  <a:cubicBezTo>
                    <a:pt x="4970" y="1141"/>
                    <a:pt x="4970" y="1041"/>
                    <a:pt x="4970" y="975"/>
                  </a:cubicBezTo>
                  <a:lnTo>
                    <a:pt x="4937" y="741"/>
                  </a:lnTo>
                  <a:cubicBezTo>
                    <a:pt x="4937" y="641"/>
                    <a:pt x="4904" y="574"/>
                    <a:pt x="4870" y="474"/>
                  </a:cubicBezTo>
                  <a:cubicBezTo>
                    <a:pt x="4837" y="374"/>
                    <a:pt x="4770" y="307"/>
                    <a:pt x="4703" y="241"/>
                  </a:cubicBezTo>
                  <a:cubicBezTo>
                    <a:pt x="4587" y="96"/>
                    <a:pt x="4420" y="1"/>
                    <a:pt x="42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930;p57">
              <a:extLst>
                <a:ext uri="{FF2B5EF4-FFF2-40B4-BE49-F238E27FC236}">
                  <a16:creationId xmlns:a16="http://schemas.microsoft.com/office/drawing/2014/main" xmlns="" id="{2A8164C1-3C2B-48DF-8B1D-3D49FD22EDFD}"/>
                </a:ext>
              </a:extLst>
            </p:cNvPr>
            <p:cNvSpPr/>
            <p:nvPr/>
          </p:nvSpPr>
          <p:spPr>
            <a:xfrm>
              <a:off x="5191597" y="2747467"/>
              <a:ext cx="654093" cy="207527"/>
            </a:xfrm>
            <a:custGeom>
              <a:avLst/>
              <a:gdLst/>
              <a:ahLst/>
              <a:cxnLst/>
              <a:rect l="l" t="t" r="r" b="b"/>
              <a:pathLst>
                <a:path w="9641" h="3349" extrusionOk="0">
                  <a:moveTo>
                    <a:pt x="3736" y="447"/>
                  </a:moveTo>
                  <a:cubicBezTo>
                    <a:pt x="3770" y="480"/>
                    <a:pt x="3803" y="514"/>
                    <a:pt x="3836" y="547"/>
                  </a:cubicBezTo>
                  <a:cubicBezTo>
                    <a:pt x="3903" y="647"/>
                    <a:pt x="3903" y="714"/>
                    <a:pt x="3903" y="814"/>
                  </a:cubicBezTo>
                  <a:cubicBezTo>
                    <a:pt x="3870" y="1047"/>
                    <a:pt x="3770" y="1247"/>
                    <a:pt x="3603" y="1414"/>
                  </a:cubicBezTo>
                  <a:cubicBezTo>
                    <a:pt x="3574" y="1446"/>
                    <a:pt x="3544" y="1478"/>
                    <a:pt x="3514" y="1509"/>
                  </a:cubicBezTo>
                  <a:lnTo>
                    <a:pt x="3514" y="1509"/>
                  </a:lnTo>
                  <a:cubicBezTo>
                    <a:pt x="3458" y="1299"/>
                    <a:pt x="3443" y="1090"/>
                    <a:pt x="3469" y="881"/>
                  </a:cubicBezTo>
                  <a:cubicBezTo>
                    <a:pt x="3469" y="780"/>
                    <a:pt x="3503" y="647"/>
                    <a:pt x="3536" y="547"/>
                  </a:cubicBezTo>
                  <a:cubicBezTo>
                    <a:pt x="3603" y="447"/>
                    <a:pt x="3636" y="447"/>
                    <a:pt x="3670" y="447"/>
                  </a:cubicBezTo>
                  <a:close/>
                  <a:moveTo>
                    <a:pt x="7172" y="714"/>
                  </a:moveTo>
                  <a:cubicBezTo>
                    <a:pt x="7172" y="714"/>
                    <a:pt x="7205" y="714"/>
                    <a:pt x="7239" y="747"/>
                  </a:cubicBezTo>
                  <a:cubicBezTo>
                    <a:pt x="7272" y="814"/>
                    <a:pt x="7306" y="914"/>
                    <a:pt x="7339" y="1014"/>
                  </a:cubicBezTo>
                  <a:cubicBezTo>
                    <a:pt x="7339" y="1247"/>
                    <a:pt x="7306" y="1481"/>
                    <a:pt x="7239" y="1714"/>
                  </a:cubicBezTo>
                  <a:cubicBezTo>
                    <a:pt x="7212" y="1794"/>
                    <a:pt x="7181" y="1872"/>
                    <a:pt x="7144" y="1946"/>
                  </a:cubicBezTo>
                  <a:lnTo>
                    <a:pt x="7144" y="1946"/>
                  </a:lnTo>
                  <a:cubicBezTo>
                    <a:pt x="7118" y="1903"/>
                    <a:pt x="7094" y="1859"/>
                    <a:pt x="7072" y="1815"/>
                  </a:cubicBezTo>
                  <a:cubicBezTo>
                    <a:pt x="6972" y="1648"/>
                    <a:pt x="6939" y="1414"/>
                    <a:pt x="6939" y="1214"/>
                  </a:cubicBezTo>
                  <a:cubicBezTo>
                    <a:pt x="6939" y="1014"/>
                    <a:pt x="7005" y="747"/>
                    <a:pt x="7105" y="714"/>
                  </a:cubicBezTo>
                  <a:close/>
                  <a:moveTo>
                    <a:pt x="3575" y="1"/>
                  </a:moveTo>
                  <a:cubicBezTo>
                    <a:pt x="3486" y="1"/>
                    <a:pt x="3411" y="38"/>
                    <a:pt x="3336" y="113"/>
                  </a:cubicBezTo>
                  <a:cubicBezTo>
                    <a:pt x="3236" y="180"/>
                    <a:pt x="3169" y="247"/>
                    <a:pt x="3136" y="347"/>
                  </a:cubicBezTo>
                  <a:cubicBezTo>
                    <a:pt x="3069" y="480"/>
                    <a:pt x="3036" y="647"/>
                    <a:pt x="3036" y="814"/>
                  </a:cubicBezTo>
                  <a:cubicBezTo>
                    <a:pt x="3002" y="1147"/>
                    <a:pt x="3036" y="1481"/>
                    <a:pt x="3136" y="1781"/>
                  </a:cubicBezTo>
                  <a:cubicBezTo>
                    <a:pt x="3141" y="1795"/>
                    <a:pt x="3146" y="1808"/>
                    <a:pt x="3151" y="1822"/>
                  </a:cubicBezTo>
                  <a:lnTo>
                    <a:pt x="3151" y="1822"/>
                  </a:lnTo>
                  <a:cubicBezTo>
                    <a:pt x="2955" y="1963"/>
                    <a:pt x="2738" y="2075"/>
                    <a:pt x="2502" y="2148"/>
                  </a:cubicBezTo>
                  <a:cubicBezTo>
                    <a:pt x="2265" y="2213"/>
                    <a:pt x="2014" y="2250"/>
                    <a:pt x="1768" y="2250"/>
                  </a:cubicBezTo>
                  <a:cubicBezTo>
                    <a:pt x="1632" y="2250"/>
                    <a:pt x="1498" y="2238"/>
                    <a:pt x="1368" y="2215"/>
                  </a:cubicBezTo>
                  <a:cubicBezTo>
                    <a:pt x="1068" y="2181"/>
                    <a:pt x="801" y="2081"/>
                    <a:pt x="601" y="1881"/>
                  </a:cubicBezTo>
                  <a:cubicBezTo>
                    <a:pt x="467" y="1748"/>
                    <a:pt x="367" y="1581"/>
                    <a:pt x="301" y="1414"/>
                  </a:cubicBezTo>
                  <a:cubicBezTo>
                    <a:pt x="267" y="1348"/>
                    <a:pt x="267" y="1314"/>
                    <a:pt x="267" y="1281"/>
                  </a:cubicBezTo>
                  <a:lnTo>
                    <a:pt x="267" y="1214"/>
                  </a:lnTo>
                  <a:lnTo>
                    <a:pt x="234" y="1147"/>
                  </a:lnTo>
                  <a:cubicBezTo>
                    <a:pt x="234" y="1081"/>
                    <a:pt x="167" y="1047"/>
                    <a:pt x="134" y="1047"/>
                  </a:cubicBezTo>
                  <a:cubicBezTo>
                    <a:pt x="67" y="1081"/>
                    <a:pt x="0" y="1114"/>
                    <a:pt x="34" y="1181"/>
                  </a:cubicBezTo>
                  <a:lnTo>
                    <a:pt x="34" y="1247"/>
                  </a:lnTo>
                  <a:cubicBezTo>
                    <a:pt x="34" y="1281"/>
                    <a:pt x="67" y="1348"/>
                    <a:pt x="67" y="1414"/>
                  </a:cubicBezTo>
                  <a:cubicBezTo>
                    <a:pt x="134" y="1614"/>
                    <a:pt x="234" y="1815"/>
                    <a:pt x="367" y="1981"/>
                  </a:cubicBezTo>
                  <a:cubicBezTo>
                    <a:pt x="634" y="2248"/>
                    <a:pt x="934" y="2382"/>
                    <a:pt x="1268" y="2448"/>
                  </a:cubicBezTo>
                  <a:cubicBezTo>
                    <a:pt x="1469" y="2495"/>
                    <a:pt x="1670" y="2520"/>
                    <a:pt x="1872" y="2520"/>
                  </a:cubicBezTo>
                  <a:cubicBezTo>
                    <a:pt x="2104" y="2520"/>
                    <a:pt x="2336" y="2486"/>
                    <a:pt x="2569" y="2415"/>
                  </a:cubicBezTo>
                  <a:cubicBezTo>
                    <a:pt x="2820" y="2331"/>
                    <a:pt x="3054" y="2223"/>
                    <a:pt x="3271" y="2085"/>
                  </a:cubicBezTo>
                  <a:lnTo>
                    <a:pt x="3271" y="2085"/>
                  </a:lnTo>
                  <a:cubicBezTo>
                    <a:pt x="3528" y="2573"/>
                    <a:pt x="3936" y="2954"/>
                    <a:pt x="4437" y="3149"/>
                  </a:cubicBezTo>
                  <a:cubicBezTo>
                    <a:pt x="4737" y="3282"/>
                    <a:pt x="5071" y="3349"/>
                    <a:pt x="5371" y="3349"/>
                  </a:cubicBezTo>
                  <a:cubicBezTo>
                    <a:pt x="5704" y="3349"/>
                    <a:pt x="6038" y="3316"/>
                    <a:pt x="6338" y="3182"/>
                  </a:cubicBezTo>
                  <a:cubicBezTo>
                    <a:pt x="6684" y="3048"/>
                    <a:pt x="6985" y="2825"/>
                    <a:pt x="7217" y="2545"/>
                  </a:cubicBezTo>
                  <a:lnTo>
                    <a:pt x="7217" y="2545"/>
                  </a:lnTo>
                  <a:cubicBezTo>
                    <a:pt x="7369" y="2671"/>
                    <a:pt x="7544" y="2773"/>
                    <a:pt x="7739" y="2849"/>
                  </a:cubicBezTo>
                  <a:cubicBezTo>
                    <a:pt x="7969" y="2951"/>
                    <a:pt x="8217" y="2994"/>
                    <a:pt x="8471" y="2994"/>
                  </a:cubicBezTo>
                  <a:cubicBezTo>
                    <a:pt x="8549" y="2994"/>
                    <a:pt x="8628" y="2990"/>
                    <a:pt x="8707" y="2982"/>
                  </a:cubicBezTo>
                  <a:cubicBezTo>
                    <a:pt x="8940" y="2982"/>
                    <a:pt x="9140" y="2949"/>
                    <a:pt x="9340" y="2882"/>
                  </a:cubicBezTo>
                  <a:lnTo>
                    <a:pt x="9540" y="2849"/>
                  </a:lnTo>
                  <a:cubicBezTo>
                    <a:pt x="9607" y="2815"/>
                    <a:pt x="9641" y="2749"/>
                    <a:pt x="9641" y="2715"/>
                  </a:cubicBezTo>
                  <a:cubicBezTo>
                    <a:pt x="9607" y="2648"/>
                    <a:pt x="9540" y="2615"/>
                    <a:pt x="9507" y="2615"/>
                  </a:cubicBezTo>
                  <a:lnTo>
                    <a:pt x="9307" y="2648"/>
                  </a:lnTo>
                  <a:cubicBezTo>
                    <a:pt x="9107" y="2715"/>
                    <a:pt x="8907" y="2715"/>
                    <a:pt x="8707" y="2715"/>
                  </a:cubicBezTo>
                  <a:cubicBezTo>
                    <a:pt x="8653" y="2721"/>
                    <a:pt x="8600" y="2724"/>
                    <a:pt x="8547" y="2724"/>
                  </a:cubicBezTo>
                  <a:cubicBezTo>
                    <a:pt x="8301" y="2724"/>
                    <a:pt x="8059" y="2664"/>
                    <a:pt x="7839" y="2582"/>
                  </a:cubicBezTo>
                  <a:cubicBezTo>
                    <a:pt x="7677" y="2517"/>
                    <a:pt x="7530" y="2412"/>
                    <a:pt x="7403" y="2284"/>
                  </a:cubicBezTo>
                  <a:lnTo>
                    <a:pt x="7403" y="2284"/>
                  </a:lnTo>
                  <a:cubicBezTo>
                    <a:pt x="7487" y="2147"/>
                    <a:pt x="7555" y="2001"/>
                    <a:pt x="7606" y="1848"/>
                  </a:cubicBezTo>
                  <a:cubicBezTo>
                    <a:pt x="7706" y="1548"/>
                    <a:pt x="7739" y="1247"/>
                    <a:pt x="7706" y="947"/>
                  </a:cubicBezTo>
                  <a:cubicBezTo>
                    <a:pt x="7672" y="747"/>
                    <a:pt x="7606" y="614"/>
                    <a:pt x="7472" y="480"/>
                  </a:cubicBezTo>
                  <a:cubicBezTo>
                    <a:pt x="7406" y="380"/>
                    <a:pt x="7306" y="347"/>
                    <a:pt x="7205" y="313"/>
                  </a:cubicBezTo>
                  <a:lnTo>
                    <a:pt x="7072" y="313"/>
                  </a:lnTo>
                  <a:cubicBezTo>
                    <a:pt x="7005" y="347"/>
                    <a:pt x="6939" y="347"/>
                    <a:pt x="6905" y="380"/>
                  </a:cubicBezTo>
                  <a:cubicBezTo>
                    <a:pt x="6772" y="480"/>
                    <a:pt x="6672" y="647"/>
                    <a:pt x="6638" y="814"/>
                  </a:cubicBezTo>
                  <a:cubicBezTo>
                    <a:pt x="6605" y="947"/>
                    <a:pt x="6572" y="1081"/>
                    <a:pt x="6572" y="1214"/>
                  </a:cubicBezTo>
                  <a:cubicBezTo>
                    <a:pt x="6605" y="1481"/>
                    <a:pt x="6672" y="1748"/>
                    <a:pt x="6772" y="1981"/>
                  </a:cubicBezTo>
                  <a:cubicBezTo>
                    <a:pt x="6822" y="2081"/>
                    <a:pt x="6880" y="2175"/>
                    <a:pt x="6946" y="2262"/>
                  </a:cubicBezTo>
                  <a:lnTo>
                    <a:pt x="6946" y="2262"/>
                  </a:lnTo>
                  <a:cubicBezTo>
                    <a:pt x="6756" y="2504"/>
                    <a:pt x="6504" y="2695"/>
                    <a:pt x="6205" y="2815"/>
                  </a:cubicBezTo>
                  <a:cubicBezTo>
                    <a:pt x="5971" y="2915"/>
                    <a:pt x="5704" y="2949"/>
                    <a:pt x="5438" y="2949"/>
                  </a:cubicBezTo>
                  <a:cubicBezTo>
                    <a:pt x="5137" y="2949"/>
                    <a:pt x="4870" y="2882"/>
                    <a:pt x="4604" y="2782"/>
                  </a:cubicBezTo>
                  <a:cubicBezTo>
                    <a:pt x="4181" y="2601"/>
                    <a:pt x="3813" y="2256"/>
                    <a:pt x="3623" y="1821"/>
                  </a:cubicBezTo>
                  <a:lnTo>
                    <a:pt x="3623" y="1821"/>
                  </a:lnTo>
                  <a:cubicBezTo>
                    <a:pt x="3709" y="1747"/>
                    <a:pt x="3791" y="1667"/>
                    <a:pt x="3870" y="1581"/>
                  </a:cubicBezTo>
                  <a:cubicBezTo>
                    <a:pt x="4070" y="1381"/>
                    <a:pt x="4203" y="1114"/>
                    <a:pt x="4237" y="780"/>
                  </a:cubicBezTo>
                  <a:cubicBezTo>
                    <a:pt x="4270" y="614"/>
                    <a:pt x="4237" y="447"/>
                    <a:pt x="4137" y="280"/>
                  </a:cubicBezTo>
                  <a:cubicBezTo>
                    <a:pt x="4070" y="213"/>
                    <a:pt x="4003" y="147"/>
                    <a:pt x="3936" y="80"/>
                  </a:cubicBezTo>
                  <a:lnTo>
                    <a:pt x="3870" y="80"/>
                  </a:lnTo>
                  <a:lnTo>
                    <a:pt x="3836" y="47"/>
                  </a:lnTo>
                  <a:cubicBezTo>
                    <a:pt x="3770" y="47"/>
                    <a:pt x="3736" y="13"/>
                    <a:pt x="3670" y="13"/>
                  </a:cubicBezTo>
                  <a:cubicBezTo>
                    <a:pt x="3636" y="5"/>
                    <a:pt x="3605" y="1"/>
                    <a:pt x="3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931;p57">
              <a:extLst>
                <a:ext uri="{FF2B5EF4-FFF2-40B4-BE49-F238E27FC236}">
                  <a16:creationId xmlns:a16="http://schemas.microsoft.com/office/drawing/2014/main" xmlns="" id="{6F355087-4860-44E3-839C-B4C48500BDD3}"/>
                </a:ext>
              </a:extLst>
            </p:cNvPr>
            <p:cNvSpPr/>
            <p:nvPr/>
          </p:nvSpPr>
          <p:spPr>
            <a:xfrm>
              <a:off x="5550224" y="3096187"/>
              <a:ext cx="758236" cy="227484"/>
            </a:xfrm>
            <a:custGeom>
              <a:avLst/>
              <a:gdLst/>
              <a:ahLst/>
              <a:cxnLst/>
              <a:rect l="l" t="t" r="r" b="b"/>
              <a:pathLst>
                <a:path w="11176" h="3353" extrusionOk="0">
                  <a:moveTo>
                    <a:pt x="7039" y="368"/>
                  </a:moveTo>
                  <a:cubicBezTo>
                    <a:pt x="7073" y="368"/>
                    <a:pt x="7073" y="368"/>
                    <a:pt x="7106" y="401"/>
                  </a:cubicBezTo>
                  <a:cubicBezTo>
                    <a:pt x="7173" y="534"/>
                    <a:pt x="7173" y="668"/>
                    <a:pt x="7173" y="768"/>
                  </a:cubicBezTo>
                  <a:cubicBezTo>
                    <a:pt x="7173" y="935"/>
                    <a:pt x="7173" y="1101"/>
                    <a:pt x="7106" y="1268"/>
                  </a:cubicBezTo>
                  <a:cubicBezTo>
                    <a:pt x="7098" y="1305"/>
                    <a:pt x="7089" y="1342"/>
                    <a:pt x="7078" y="1379"/>
                  </a:cubicBezTo>
                  <a:lnTo>
                    <a:pt x="7078" y="1379"/>
                  </a:lnTo>
                  <a:cubicBezTo>
                    <a:pt x="6941" y="1167"/>
                    <a:pt x="6839" y="930"/>
                    <a:pt x="6839" y="668"/>
                  </a:cubicBezTo>
                  <a:cubicBezTo>
                    <a:pt x="6839" y="534"/>
                    <a:pt x="6873" y="434"/>
                    <a:pt x="6939" y="401"/>
                  </a:cubicBezTo>
                  <a:cubicBezTo>
                    <a:pt x="6939" y="368"/>
                    <a:pt x="7006" y="368"/>
                    <a:pt x="7039" y="368"/>
                  </a:cubicBezTo>
                  <a:close/>
                  <a:moveTo>
                    <a:pt x="3437" y="701"/>
                  </a:moveTo>
                  <a:cubicBezTo>
                    <a:pt x="3470" y="701"/>
                    <a:pt x="3570" y="801"/>
                    <a:pt x="3570" y="935"/>
                  </a:cubicBezTo>
                  <a:cubicBezTo>
                    <a:pt x="3617" y="1218"/>
                    <a:pt x="3598" y="1502"/>
                    <a:pt x="3518" y="1768"/>
                  </a:cubicBezTo>
                  <a:lnTo>
                    <a:pt x="3518" y="1768"/>
                  </a:lnTo>
                  <a:cubicBezTo>
                    <a:pt x="3513" y="1757"/>
                    <a:pt x="3508" y="1746"/>
                    <a:pt x="3503" y="1735"/>
                  </a:cubicBezTo>
                  <a:cubicBezTo>
                    <a:pt x="3337" y="1468"/>
                    <a:pt x="3270" y="1135"/>
                    <a:pt x="3303" y="835"/>
                  </a:cubicBezTo>
                  <a:cubicBezTo>
                    <a:pt x="3303" y="768"/>
                    <a:pt x="3337" y="734"/>
                    <a:pt x="3370" y="701"/>
                  </a:cubicBezTo>
                  <a:close/>
                  <a:moveTo>
                    <a:pt x="7039" y="1"/>
                  </a:moveTo>
                  <a:cubicBezTo>
                    <a:pt x="6906" y="1"/>
                    <a:pt x="6806" y="34"/>
                    <a:pt x="6672" y="101"/>
                  </a:cubicBezTo>
                  <a:cubicBezTo>
                    <a:pt x="6506" y="234"/>
                    <a:pt x="6406" y="468"/>
                    <a:pt x="6439" y="701"/>
                  </a:cubicBezTo>
                  <a:cubicBezTo>
                    <a:pt x="6472" y="1068"/>
                    <a:pt x="6606" y="1402"/>
                    <a:pt x="6839" y="1702"/>
                  </a:cubicBezTo>
                  <a:cubicBezTo>
                    <a:pt x="6863" y="1735"/>
                    <a:pt x="6889" y="1767"/>
                    <a:pt x="6915" y="1799"/>
                  </a:cubicBezTo>
                  <a:lnTo>
                    <a:pt x="6915" y="1799"/>
                  </a:lnTo>
                  <a:cubicBezTo>
                    <a:pt x="6856" y="1915"/>
                    <a:pt x="6786" y="2028"/>
                    <a:pt x="6706" y="2135"/>
                  </a:cubicBezTo>
                  <a:cubicBezTo>
                    <a:pt x="6346" y="2646"/>
                    <a:pt x="5770" y="2913"/>
                    <a:pt x="5172" y="2913"/>
                  </a:cubicBezTo>
                  <a:cubicBezTo>
                    <a:pt x="5105" y="2913"/>
                    <a:pt x="5038" y="2909"/>
                    <a:pt x="4971" y="2903"/>
                  </a:cubicBezTo>
                  <a:cubicBezTo>
                    <a:pt x="4477" y="2829"/>
                    <a:pt x="4056" y="2553"/>
                    <a:pt x="3763" y="2171"/>
                  </a:cubicBezTo>
                  <a:lnTo>
                    <a:pt x="3763" y="2171"/>
                  </a:lnTo>
                  <a:cubicBezTo>
                    <a:pt x="3791" y="2105"/>
                    <a:pt x="3816" y="2038"/>
                    <a:pt x="3837" y="1969"/>
                  </a:cubicBezTo>
                  <a:cubicBezTo>
                    <a:pt x="3970" y="1602"/>
                    <a:pt x="4037" y="1235"/>
                    <a:pt x="3970" y="868"/>
                  </a:cubicBezTo>
                  <a:cubicBezTo>
                    <a:pt x="3937" y="768"/>
                    <a:pt x="3904" y="668"/>
                    <a:pt x="3837" y="568"/>
                  </a:cubicBezTo>
                  <a:cubicBezTo>
                    <a:pt x="3770" y="434"/>
                    <a:pt x="3637" y="368"/>
                    <a:pt x="3503" y="334"/>
                  </a:cubicBezTo>
                  <a:lnTo>
                    <a:pt x="3303" y="334"/>
                  </a:lnTo>
                  <a:cubicBezTo>
                    <a:pt x="3237" y="334"/>
                    <a:pt x="3137" y="368"/>
                    <a:pt x="3103" y="434"/>
                  </a:cubicBezTo>
                  <a:cubicBezTo>
                    <a:pt x="3003" y="534"/>
                    <a:pt x="2936" y="634"/>
                    <a:pt x="2903" y="768"/>
                  </a:cubicBezTo>
                  <a:cubicBezTo>
                    <a:pt x="2836" y="1168"/>
                    <a:pt x="2936" y="1568"/>
                    <a:pt x="3103" y="1935"/>
                  </a:cubicBezTo>
                  <a:cubicBezTo>
                    <a:pt x="3155" y="2050"/>
                    <a:pt x="3217" y="2159"/>
                    <a:pt x="3287" y="2262"/>
                  </a:cubicBezTo>
                  <a:lnTo>
                    <a:pt x="3287" y="2262"/>
                  </a:lnTo>
                  <a:cubicBezTo>
                    <a:pt x="3215" y="2371"/>
                    <a:pt x="3132" y="2474"/>
                    <a:pt x="3036" y="2569"/>
                  </a:cubicBezTo>
                  <a:cubicBezTo>
                    <a:pt x="2836" y="2769"/>
                    <a:pt x="2603" y="2903"/>
                    <a:pt x="2336" y="2969"/>
                  </a:cubicBezTo>
                  <a:cubicBezTo>
                    <a:pt x="2219" y="3003"/>
                    <a:pt x="2094" y="3019"/>
                    <a:pt x="1965" y="3019"/>
                  </a:cubicBezTo>
                  <a:cubicBezTo>
                    <a:pt x="1836" y="3019"/>
                    <a:pt x="1702" y="3003"/>
                    <a:pt x="1569" y="2969"/>
                  </a:cubicBezTo>
                  <a:cubicBezTo>
                    <a:pt x="1102" y="2903"/>
                    <a:pt x="701" y="2602"/>
                    <a:pt x="501" y="2202"/>
                  </a:cubicBezTo>
                  <a:cubicBezTo>
                    <a:pt x="335" y="1869"/>
                    <a:pt x="268" y="1502"/>
                    <a:pt x="268" y="1168"/>
                  </a:cubicBezTo>
                  <a:cubicBezTo>
                    <a:pt x="268" y="901"/>
                    <a:pt x="301" y="668"/>
                    <a:pt x="368" y="434"/>
                  </a:cubicBezTo>
                  <a:cubicBezTo>
                    <a:pt x="401" y="267"/>
                    <a:pt x="435" y="201"/>
                    <a:pt x="435" y="201"/>
                  </a:cubicBezTo>
                  <a:cubicBezTo>
                    <a:pt x="435" y="134"/>
                    <a:pt x="401" y="67"/>
                    <a:pt x="335" y="67"/>
                  </a:cubicBezTo>
                  <a:cubicBezTo>
                    <a:pt x="326" y="58"/>
                    <a:pt x="314" y="54"/>
                    <a:pt x="302" y="54"/>
                  </a:cubicBezTo>
                  <a:cubicBezTo>
                    <a:pt x="268" y="54"/>
                    <a:pt x="226" y="85"/>
                    <a:pt x="201" y="134"/>
                  </a:cubicBezTo>
                  <a:cubicBezTo>
                    <a:pt x="201" y="134"/>
                    <a:pt x="168" y="234"/>
                    <a:pt x="134" y="401"/>
                  </a:cubicBezTo>
                  <a:cubicBezTo>
                    <a:pt x="68" y="634"/>
                    <a:pt x="34" y="901"/>
                    <a:pt x="34" y="1135"/>
                  </a:cubicBezTo>
                  <a:cubicBezTo>
                    <a:pt x="1" y="1568"/>
                    <a:pt x="68" y="1969"/>
                    <a:pt x="234" y="2336"/>
                  </a:cubicBezTo>
                  <a:cubicBezTo>
                    <a:pt x="335" y="2569"/>
                    <a:pt x="501" y="2769"/>
                    <a:pt x="735" y="2936"/>
                  </a:cubicBezTo>
                  <a:cubicBezTo>
                    <a:pt x="935" y="3103"/>
                    <a:pt x="1202" y="3236"/>
                    <a:pt x="1502" y="3270"/>
                  </a:cubicBezTo>
                  <a:cubicBezTo>
                    <a:pt x="1667" y="3325"/>
                    <a:pt x="1833" y="3349"/>
                    <a:pt x="1998" y="3349"/>
                  </a:cubicBezTo>
                  <a:cubicBezTo>
                    <a:pt x="2133" y="3349"/>
                    <a:pt x="2268" y="3333"/>
                    <a:pt x="2403" y="3303"/>
                  </a:cubicBezTo>
                  <a:cubicBezTo>
                    <a:pt x="2736" y="3236"/>
                    <a:pt x="3036" y="3069"/>
                    <a:pt x="3303" y="2836"/>
                  </a:cubicBezTo>
                  <a:cubicBezTo>
                    <a:pt x="3384" y="2755"/>
                    <a:pt x="3462" y="2666"/>
                    <a:pt x="3532" y="2570"/>
                  </a:cubicBezTo>
                  <a:lnTo>
                    <a:pt x="3532" y="2570"/>
                  </a:lnTo>
                  <a:cubicBezTo>
                    <a:pt x="3627" y="2675"/>
                    <a:pt x="3730" y="2774"/>
                    <a:pt x="3837" y="2869"/>
                  </a:cubicBezTo>
                  <a:cubicBezTo>
                    <a:pt x="4137" y="3136"/>
                    <a:pt x="4504" y="3303"/>
                    <a:pt x="4904" y="3336"/>
                  </a:cubicBezTo>
                  <a:cubicBezTo>
                    <a:pt x="4996" y="3347"/>
                    <a:pt x="5086" y="3353"/>
                    <a:pt x="5175" y="3353"/>
                  </a:cubicBezTo>
                  <a:cubicBezTo>
                    <a:pt x="5903" y="3353"/>
                    <a:pt x="6560" y="2997"/>
                    <a:pt x="7006" y="2402"/>
                  </a:cubicBezTo>
                  <a:cubicBezTo>
                    <a:pt x="7083" y="2303"/>
                    <a:pt x="7153" y="2200"/>
                    <a:pt x="7215" y="2093"/>
                  </a:cubicBezTo>
                  <a:lnTo>
                    <a:pt x="7215" y="2093"/>
                  </a:lnTo>
                  <a:cubicBezTo>
                    <a:pt x="7559" y="2371"/>
                    <a:pt x="7991" y="2545"/>
                    <a:pt x="8440" y="2569"/>
                  </a:cubicBezTo>
                  <a:cubicBezTo>
                    <a:pt x="8507" y="2586"/>
                    <a:pt x="8582" y="2594"/>
                    <a:pt x="8657" y="2594"/>
                  </a:cubicBezTo>
                  <a:cubicBezTo>
                    <a:pt x="8732" y="2594"/>
                    <a:pt x="8807" y="2586"/>
                    <a:pt x="8874" y="2569"/>
                  </a:cubicBezTo>
                  <a:lnTo>
                    <a:pt x="9241" y="2536"/>
                  </a:lnTo>
                  <a:lnTo>
                    <a:pt x="9641" y="2436"/>
                  </a:lnTo>
                  <a:cubicBezTo>
                    <a:pt x="9741" y="2402"/>
                    <a:pt x="9875" y="2369"/>
                    <a:pt x="9975" y="2336"/>
                  </a:cubicBezTo>
                  <a:cubicBezTo>
                    <a:pt x="10342" y="2169"/>
                    <a:pt x="10675" y="1902"/>
                    <a:pt x="10909" y="1568"/>
                  </a:cubicBezTo>
                  <a:cubicBezTo>
                    <a:pt x="11076" y="1335"/>
                    <a:pt x="11142" y="1101"/>
                    <a:pt x="11176" y="835"/>
                  </a:cubicBezTo>
                  <a:lnTo>
                    <a:pt x="11176" y="634"/>
                  </a:lnTo>
                  <a:lnTo>
                    <a:pt x="11176" y="534"/>
                  </a:lnTo>
                  <a:cubicBezTo>
                    <a:pt x="11176" y="468"/>
                    <a:pt x="11109" y="434"/>
                    <a:pt x="11076" y="434"/>
                  </a:cubicBezTo>
                  <a:cubicBezTo>
                    <a:pt x="11009" y="434"/>
                    <a:pt x="10942" y="501"/>
                    <a:pt x="10975" y="568"/>
                  </a:cubicBezTo>
                  <a:cubicBezTo>
                    <a:pt x="10975" y="634"/>
                    <a:pt x="10975" y="734"/>
                    <a:pt x="10975" y="801"/>
                  </a:cubicBezTo>
                  <a:cubicBezTo>
                    <a:pt x="10942" y="1035"/>
                    <a:pt x="10842" y="1235"/>
                    <a:pt x="10709" y="1435"/>
                  </a:cubicBezTo>
                  <a:cubicBezTo>
                    <a:pt x="10508" y="1735"/>
                    <a:pt x="10208" y="1935"/>
                    <a:pt x="9875" y="2069"/>
                  </a:cubicBezTo>
                  <a:cubicBezTo>
                    <a:pt x="9775" y="2102"/>
                    <a:pt x="9675" y="2135"/>
                    <a:pt x="9574" y="2169"/>
                  </a:cubicBezTo>
                  <a:lnTo>
                    <a:pt x="9241" y="2236"/>
                  </a:lnTo>
                  <a:lnTo>
                    <a:pt x="8841" y="2269"/>
                  </a:lnTo>
                  <a:lnTo>
                    <a:pt x="8474" y="2269"/>
                  </a:lnTo>
                  <a:cubicBezTo>
                    <a:pt x="8064" y="2218"/>
                    <a:pt x="7673" y="2028"/>
                    <a:pt x="7378" y="1747"/>
                  </a:cubicBezTo>
                  <a:lnTo>
                    <a:pt x="7378" y="1747"/>
                  </a:lnTo>
                  <a:cubicBezTo>
                    <a:pt x="7419" y="1635"/>
                    <a:pt x="7451" y="1520"/>
                    <a:pt x="7473" y="1402"/>
                  </a:cubicBezTo>
                  <a:cubicBezTo>
                    <a:pt x="7540" y="1201"/>
                    <a:pt x="7573" y="1001"/>
                    <a:pt x="7573" y="801"/>
                  </a:cubicBezTo>
                  <a:cubicBezTo>
                    <a:pt x="7573" y="601"/>
                    <a:pt x="7506" y="401"/>
                    <a:pt x="7406" y="201"/>
                  </a:cubicBezTo>
                  <a:cubicBezTo>
                    <a:pt x="7340" y="101"/>
                    <a:pt x="7206" y="1"/>
                    <a:pt x="70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4" name="Grupo 13">
              <a:extLst>
                <a:ext uri="{FF2B5EF4-FFF2-40B4-BE49-F238E27FC236}">
                  <a16:creationId xmlns:a16="http://schemas.microsoft.com/office/drawing/2014/main" xmlns="" id="{F8FA12BB-4634-44A5-871A-86685F4DE3B6}"/>
                </a:ext>
              </a:extLst>
            </p:cNvPr>
            <p:cNvGrpSpPr/>
            <p:nvPr/>
          </p:nvGrpSpPr>
          <p:grpSpPr>
            <a:xfrm>
              <a:off x="7362053" y="1654333"/>
              <a:ext cx="484344" cy="805997"/>
              <a:chOff x="3241695" y="1113344"/>
              <a:chExt cx="484344" cy="805997"/>
            </a:xfrm>
          </p:grpSpPr>
          <p:grpSp>
            <p:nvGrpSpPr>
              <p:cNvPr id="18" name="Grupo 17">
                <a:extLst>
                  <a:ext uri="{FF2B5EF4-FFF2-40B4-BE49-F238E27FC236}">
                    <a16:creationId xmlns:a16="http://schemas.microsoft.com/office/drawing/2014/main" xmlns="" id="{301F8A77-4F6C-4EE5-BC2E-BA2369301238}"/>
                  </a:ext>
                </a:extLst>
              </p:cNvPr>
              <p:cNvGrpSpPr/>
              <p:nvPr/>
            </p:nvGrpSpPr>
            <p:grpSpPr>
              <a:xfrm>
                <a:off x="3241695" y="1113344"/>
                <a:ext cx="484344" cy="805997"/>
                <a:chOff x="3241695" y="1113344"/>
                <a:chExt cx="484344" cy="805997"/>
              </a:xfrm>
            </p:grpSpPr>
            <p:sp>
              <p:nvSpPr>
                <p:cNvPr id="20" name="Google Shape;932;p57">
                  <a:extLst>
                    <a:ext uri="{FF2B5EF4-FFF2-40B4-BE49-F238E27FC236}">
                      <a16:creationId xmlns:a16="http://schemas.microsoft.com/office/drawing/2014/main" xmlns="" id="{19348478-C617-4402-B949-C9CDE86AEFAA}"/>
                    </a:ext>
                  </a:extLst>
                </p:cNvPr>
                <p:cNvSpPr/>
                <p:nvPr/>
              </p:nvSpPr>
              <p:spPr>
                <a:xfrm>
                  <a:off x="3241695" y="1345169"/>
                  <a:ext cx="466230" cy="574172"/>
                </a:xfrm>
                <a:custGeom>
                  <a:avLst/>
                  <a:gdLst/>
                  <a:ahLst/>
                  <a:cxnLst/>
                  <a:rect l="l" t="t" r="r" b="b"/>
                  <a:pathLst>
                    <a:path w="6872" h="8463" extrusionOk="0">
                      <a:moveTo>
                        <a:pt x="6176" y="1"/>
                      </a:moveTo>
                      <a:cubicBezTo>
                        <a:pt x="6026" y="1"/>
                        <a:pt x="5891" y="160"/>
                        <a:pt x="6005" y="320"/>
                      </a:cubicBezTo>
                      <a:cubicBezTo>
                        <a:pt x="6338" y="753"/>
                        <a:pt x="6438" y="1254"/>
                        <a:pt x="6372" y="1787"/>
                      </a:cubicBezTo>
                      <a:cubicBezTo>
                        <a:pt x="6171" y="2555"/>
                        <a:pt x="5271" y="3122"/>
                        <a:pt x="4570" y="3522"/>
                      </a:cubicBezTo>
                      <a:cubicBezTo>
                        <a:pt x="4270" y="3689"/>
                        <a:pt x="3970" y="3889"/>
                        <a:pt x="3736" y="4089"/>
                      </a:cubicBezTo>
                      <a:cubicBezTo>
                        <a:pt x="3269" y="4523"/>
                        <a:pt x="3169" y="5123"/>
                        <a:pt x="3069" y="5757"/>
                      </a:cubicBezTo>
                      <a:cubicBezTo>
                        <a:pt x="3002" y="6424"/>
                        <a:pt x="2769" y="7091"/>
                        <a:pt x="2335" y="7625"/>
                      </a:cubicBezTo>
                      <a:cubicBezTo>
                        <a:pt x="2027" y="7950"/>
                        <a:pt x="1490" y="8030"/>
                        <a:pt x="1040" y="8030"/>
                      </a:cubicBezTo>
                      <a:cubicBezTo>
                        <a:pt x="615" y="8030"/>
                        <a:pt x="267" y="7958"/>
                        <a:pt x="267" y="7958"/>
                      </a:cubicBezTo>
                      <a:cubicBezTo>
                        <a:pt x="134" y="7958"/>
                        <a:pt x="34" y="8025"/>
                        <a:pt x="0" y="8125"/>
                      </a:cubicBezTo>
                      <a:cubicBezTo>
                        <a:pt x="0" y="8259"/>
                        <a:pt x="67" y="8359"/>
                        <a:pt x="167" y="8392"/>
                      </a:cubicBezTo>
                      <a:cubicBezTo>
                        <a:pt x="434" y="8425"/>
                        <a:pt x="701" y="8459"/>
                        <a:pt x="968" y="8459"/>
                      </a:cubicBezTo>
                      <a:cubicBezTo>
                        <a:pt x="1011" y="8461"/>
                        <a:pt x="1054" y="8462"/>
                        <a:pt x="1097" y="8462"/>
                      </a:cubicBezTo>
                      <a:cubicBezTo>
                        <a:pt x="1654" y="8462"/>
                        <a:pt x="2202" y="8263"/>
                        <a:pt x="2636" y="7892"/>
                      </a:cubicBezTo>
                      <a:cubicBezTo>
                        <a:pt x="3103" y="7291"/>
                        <a:pt x="3403" y="6591"/>
                        <a:pt x="3469" y="5824"/>
                      </a:cubicBezTo>
                      <a:cubicBezTo>
                        <a:pt x="3570" y="5257"/>
                        <a:pt x="3636" y="4723"/>
                        <a:pt x="4003" y="4423"/>
                      </a:cubicBezTo>
                      <a:cubicBezTo>
                        <a:pt x="4237" y="4222"/>
                        <a:pt x="4504" y="4022"/>
                        <a:pt x="4770" y="3889"/>
                      </a:cubicBezTo>
                      <a:cubicBezTo>
                        <a:pt x="5571" y="3422"/>
                        <a:pt x="6538" y="2821"/>
                        <a:pt x="6772" y="1854"/>
                      </a:cubicBezTo>
                      <a:cubicBezTo>
                        <a:pt x="6872" y="1254"/>
                        <a:pt x="6738" y="620"/>
                        <a:pt x="6372" y="120"/>
                      </a:cubicBezTo>
                      <a:cubicBezTo>
                        <a:pt x="6319" y="35"/>
                        <a:pt x="6246" y="1"/>
                        <a:pt x="6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933;p57">
                  <a:extLst>
                    <a:ext uri="{FF2B5EF4-FFF2-40B4-BE49-F238E27FC236}">
                      <a16:creationId xmlns:a16="http://schemas.microsoft.com/office/drawing/2014/main" xmlns="" id="{D7A365DF-E40D-4E9B-A7EC-F5B92F7DF6A6}"/>
                    </a:ext>
                  </a:extLst>
                </p:cNvPr>
                <p:cNvSpPr/>
                <p:nvPr/>
              </p:nvSpPr>
              <p:spPr>
                <a:xfrm>
                  <a:off x="3504186" y="1113344"/>
                  <a:ext cx="221853" cy="269413"/>
                </a:xfrm>
                <a:custGeom>
                  <a:avLst/>
                  <a:gdLst/>
                  <a:ahLst/>
                  <a:cxnLst/>
                  <a:rect l="l" t="t" r="r" b="b"/>
                  <a:pathLst>
                    <a:path w="3270" h="3971" extrusionOk="0">
                      <a:moveTo>
                        <a:pt x="1735" y="1"/>
                      </a:moveTo>
                      <a:cubicBezTo>
                        <a:pt x="1635" y="1"/>
                        <a:pt x="1535" y="34"/>
                        <a:pt x="1468" y="101"/>
                      </a:cubicBezTo>
                      <a:cubicBezTo>
                        <a:pt x="1402" y="167"/>
                        <a:pt x="1235" y="334"/>
                        <a:pt x="1302" y="1268"/>
                      </a:cubicBezTo>
                      <a:cubicBezTo>
                        <a:pt x="1068" y="901"/>
                        <a:pt x="801" y="568"/>
                        <a:pt x="568" y="534"/>
                      </a:cubicBezTo>
                      <a:cubicBezTo>
                        <a:pt x="468" y="534"/>
                        <a:pt x="368" y="568"/>
                        <a:pt x="268" y="634"/>
                      </a:cubicBezTo>
                      <a:cubicBezTo>
                        <a:pt x="101" y="768"/>
                        <a:pt x="1" y="1101"/>
                        <a:pt x="635" y="2336"/>
                      </a:cubicBezTo>
                      <a:cubicBezTo>
                        <a:pt x="534" y="2436"/>
                        <a:pt x="434" y="2536"/>
                        <a:pt x="434" y="2703"/>
                      </a:cubicBezTo>
                      <a:cubicBezTo>
                        <a:pt x="434" y="3003"/>
                        <a:pt x="568" y="3303"/>
                        <a:pt x="801" y="3503"/>
                      </a:cubicBezTo>
                      <a:cubicBezTo>
                        <a:pt x="1102" y="3770"/>
                        <a:pt x="1502" y="3937"/>
                        <a:pt x="1902" y="3970"/>
                      </a:cubicBezTo>
                      <a:cubicBezTo>
                        <a:pt x="2002" y="3970"/>
                        <a:pt x="2136" y="3970"/>
                        <a:pt x="2236" y="3937"/>
                      </a:cubicBezTo>
                      <a:cubicBezTo>
                        <a:pt x="2869" y="3803"/>
                        <a:pt x="3236" y="2703"/>
                        <a:pt x="3270" y="2169"/>
                      </a:cubicBezTo>
                      <a:cubicBezTo>
                        <a:pt x="3270" y="2035"/>
                        <a:pt x="3236" y="1902"/>
                        <a:pt x="3136" y="1835"/>
                      </a:cubicBezTo>
                      <a:cubicBezTo>
                        <a:pt x="2999" y="1753"/>
                        <a:pt x="2839" y="1693"/>
                        <a:pt x="2694" y="1693"/>
                      </a:cubicBezTo>
                      <a:cubicBezTo>
                        <a:pt x="2663" y="1693"/>
                        <a:pt x="2632" y="1696"/>
                        <a:pt x="2603" y="1702"/>
                      </a:cubicBezTo>
                      <a:cubicBezTo>
                        <a:pt x="2469" y="935"/>
                        <a:pt x="2169" y="34"/>
                        <a:pt x="1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934;p57">
                <a:extLst>
                  <a:ext uri="{FF2B5EF4-FFF2-40B4-BE49-F238E27FC236}">
                    <a16:creationId xmlns:a16="http://schemas.microsoft.com/office/drawing/2014/main" xmlns="" id="{3B78EF50-978F-4742-AF96-EA91A60FFEE9}"/>
                  </a:ext>
                </a:extLst>
              </p:cNvPr>
              <p:cNvSpPr/>
              <p:nvPr/>
            </p:nvSpPr>
            <p:spPr>
              <a:xfrm>
                <a:off x="3535869" y="1260432"/>
                <a:ext cx="122324" cy="67981"/>
              </a:xfrm>
              <a:custGeom>
                <a:avLst/>
                <a:gdLst/>
                <a:ahLst/>
                <a:cxnLst/>
                <a:rect l="l" t="t" r="r" b="b"/>
                <a:pathLst>
                  <a:path w="1803" h="1002" extrusionOk="0">
                    <a:moveTo>
                      <a:pt x="868" y="1"/>
                    </a:moveTo>
                    <a:cubicBezTo>
                      <a:pt x="701" y="1"/>
                      <a:pt x="501" y="34"/>
                      <a:pt x="334" y="101"/>
                    </a:cubicBezTo>
                    <a:cubicBezTo>
                      <a:pt x="268" y="134"/>
                      <a:pt x="201" y="168"/>
                      <a:pt x="134" y="201"/>
                    </a:cubicBezTo>
                    <a:cubicBezTo>
                      <a:pt x="101" y="234"/>
                      <a:pt x="67" y="301"/>
                      <a:pt x="34" y="334"/>
                    </a:cubicBezTo>
                    <a:cubicBezTo>
                      <a:pt x="1" y="368"/>
                      <a:pt x="1" y="401"/>
                      <a:pt x="1" y="435"/>
                    </a:cubicBezTo>
                    <a:cubicBezTo>
                      <a:pt x="1" y="401"/>
                      <a:pt x="34" y="401"/>
                      <a:pt x="67" y="368"/>
                    </a:cubicBezTo>
                    <a:cubicBezTo>
                      <a:pt x="101" y="334"/>
                      <a:pt x="134" y="301"/>
                      <a:pt x="168" y="268"/>
                    </a:cubicBezTo>
                    <a:cubicBezTo>
                      <a:pt x="234" y="234"/>
                      <a:pt x="301" y="201"/>
                      <a:pt x="368" y="201"/>
                    </a:cubicBezTo>
                    <a:cubicBezTo>
                      <a:pt x="434" y="168"/>
                      <a:pt x="501" y="168"/>
                      <a:pt x="601" y="168"/>
                    </a:cubicBezTo>
                    <a:lnTo>
                      <a:pt x="868" y="168"/>
                    </a:lnTo>
                    <a:cubicBezTo>
                      <a:pt x="1035" y="168"/>
                      <a:pt x="1235" y="201"/>
                      <a:pt x="1402" y="301"/>
                    </a:cubicBezTo>
                    <a:cubicBezTo>
                      <a:pt x="1468" y="368"/>
                      <a:pt x="1502" y="401"/>
                      <a:pt x="1569" y="468"/>
                    </a:cubicBezTo>
                    <a:cubicBezTo>
                      <a:pt x="1569" y="535"/>
                      <a:pt x="1569" y="635"/>
                      <a:pt x="1569" y="701"/>
                    </a:cubicBezTo>
                    <a:cubicBezTo>
                      <a:pt x="1535" y="801"/>
                      <a:pt x="1335" y="801"/>
                      <a:pt x="1202" y="801"/>
                    </a:cubicBezTo>
                    <a:cubicBezTo>
                      <a:pt x="1102" y="801"/>
                      <a:pt x="968" y="768"/>
                      <a:pt x="868" y="735"/>
                    </a:cubicBezTo>
                    <a:lnTo>
                      <a:pt x="735" y="701"/>
                    </a:lnTo>
                    <a:cubicBezTo>
                      <a:pt x="701" y="701"/>
                      <a:pt x="701" y="735"/>
                      <a:pt x="701" y="735"/>
                    </a:cubicBezTo>
                    <a:cubicBezTo>
                      <a:pt x="668" y="768"/>
                      <a:pt x="668" y="801"/>
                      <a:pt x="701" y="801"/>
                    </a:cubicBezTo>
                    <a:cubicBezTo>
                      <a:pt x="868" y="902"/>
                      <a:pt x="1035" y="968"/>
                      <a:pt x="1202" y="1002"/>
                    </a:cubicBezTo>
                    <a:lnTo>
                      <a:pt x="1502" y="1002"/>
                    </a:lnTo>
                    <a:cubicBezTo>
                      <a:pt x="1602" y="968"/>
                      <a:pt x="1702" y="902"/>
                      <a:pt x="1769" y="768"/>
                    </a:cubicBezTo>
                    <a:cubicBezTo>
                      <a:pt x="1802" y="668"/>
                      <a:pt x="1802" y="535"/>
                      <a:pt x="1769" y="435"/>
                    </a:cubicBezTo>
                    <a:cubicBezTo>
                      <a:pt x="1702" y="301"/>
                      <a:pt x="1635" y="201"/>
                      <a:pt x="1502" y="134"/>
                    </a:cubicBezTo>
                    <a:cubicBezTo>
                      <a:pt x="1402" y="101"/>
                      <a:pt x="1302" y="68"/>
                      <a:pt x="1202" y="34"/>
                    </a:cubicBezTo>
                    <a:cubicBezTo>
                      <a:pt x="1102" y="1"/>
                      <a:pt x="1001" y="1"/>
                      <a:pt x="8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rupo 14">
              <a:extLst>
                <a:ext uri="{FF2B5EF4-FFF2-40B4-BE49-F238E27FC236}">
                  <a16:creationId xmlns:a16="http://schemas.microsoft.com/office/drawing/2014/main" xmlns="" id="{DB9A6716-7B39-45D0-B429-87A119478266}"/>
                </a:ext>
              </a:extLst>
            </p:cNvPr>
            <p:cNvGrpSpPr/>
            <p:nvPr/>
          </p:nvGrpSpPr>
          <p:grpSpPr>
            <a:xfrm flipH="1">
              <a:off x="5144499" y="3829218"/>
              <a:ext cx="221853" cy="520030"/>
              <a:chOff x="6589220" y="3821960"/>
              <a:chExt cx="221853" cy="520030"/>
            </a:xfrm>
          </p:grpSpPr>
          <p:sp>
            <p:nvSpPr>
              <p:cNvPr id="16" name="Google Shape;918;p57">
                <a:extLst>
                  <a:ext uri="{FF2B5EF4-FFF2-40B4-BE49-F238E27FC236}">
                    <a16:creationId xmlns:a16="http://schemas.microsoft.com/office/drawing/2014/main" xmlns="" id="{B106BF9F-A86F-4542-BEE4-18424AC55F07}"/>
                  </a:ext>
                </a:extLst>
              </p:cNvPr>
              <p:cNvSpPr/>
              <p:nvPr/>
            </p:nvSpPr>
            <p:spPr>
              <a:xfrm>
                <a:off x="6589220" y="3821960"/>
                <a:ext cx="79311" cy="444181"/>
              </a:xfrm>
              <a:custGeom>
                <a:avLst/>
                <a:gdLst/>
                <a:ahLst/>
                <a:cxnLst/>
                <a:rect l="l" t="t" r="r" b="b"/>
                <a:pathLst>
                  <a:path w="1169" h="6547" extrusionOk="0">
                    <a:moveTo>
                      <a:pt x="223" y="0"/>
                    </a:moveTo>
                    <a:cubicBezTo>
                      <a:pt x="204" y="0"/>
                      <a:pt x="185" y="3"/>
                      <a:pt x="168" y="9"/>
                    </a:cubicBezTo>
                    <a:cubicBezTo>
                      <a:pt x="68" y="42"/>
                      <a:pt x="1" y="142"/>
                      <a:pt x="34" y="276"/>
                    </a:cubicBezTo>
                    <a:cubicBezTo>
                      <a:pt x="501" y="2244"/>
                      <a:pt x="735" y="4278"/>
                      <a:pt x="735" y="6347"/>
                    </a:cubicBezTo>
                    <a:cubicBezTo>
                      <a:pt x="735" y="6447"/>
                      <a:pt x="835" y="6547"/>
                      <a:pt x="968" y="6547"/>
                    </a:cubicBezTo>
                    <a:cubicBezTo>
                      <a:pt x="1068" y="6547"/>
                      <a:pt x="1168" y="6447"/>
                      <a:pt x="1168" y="6347"/>
                    </a:cubicBezTo>
                    <a:cubicBezTo>
                      <a:pt x="1168" y="4245"/>
                      <a:pt x="902" y="2177"/>
                      <a:pt x="435" y="142"/>
                    </a:cubicBezTo>
                    <a:cubicBezTo>
                      <a:pt x="407" y="60"/>
                      <a:pt x="312" y="0"/>
                      <a:pt x="2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20;p57">
                <a:extLst>
                  <a:ext uri="{FF2B5EF4-FFF2-40B4-BE49-F238E27FC236}">
                    <a16:creationId xmlns:a16="http://schemas.microsoft.com/office/drawing/2014/main" xmlns="" id="{0B45E90C-2083-4953-9EDE-89CA0F2F7AED}"/>
                  </a:ext>
                </a:extLst>
              </p:cNvPr>
              <p:cNvSpPr/>
              <p:nvPr/>
            </p:nvSpPr>
            <p:spPr>
              <a:xfrm>
                <a:off x="6641325" y="4220615"/>
                <a:ext cx="169748" cy="121375"/>
              </a:xfrm>
              <a:custGeom>
                <a:avLst/>
                <a:gdLst/>
                <a:ahLst/>
                <a:cxnLst/>
                <a:rect l="l" t="t" r="r" b="b"/>
                <a:pathLst>
                  <a:path w="2502" h="1789" extrusionOk="0">
                    <a:moveTo>
                      <a:pt x="617" y="1"/>
                    </a:moveTo>
                    <a:cubicBezTo>
                      <a:pt x="185" y="1"/>
                      <a:pt x="67" y="243"/>
                      <a:pt x="67" y="337"/>
                    </a:cubicBezTo>
                    <a:cubicBezTo>
                      <a:pt x="0" y="504"/>
                      <a:pt x="67" y="704"/>
                      <a:pt x="200" y="837"/>
                    </a:cubicBezTo>
                    <a:cubicBezTo>
                      <a:pt x="634" y="1338"/>
                      <a:pt x="1268" y="1671"/>
                      <a:pt x="1935" y="1771"/>
                    </a:cubicBezTo>
                    <a:cubicBezTo>
                      <a:pt x="1976" y="1783"/>
                      <a:pt x="2015" y="1789"/>
                      <a:pt x="2053" y="1789"/>
                    </a:cubicBezTo>
                    <a:cubicBezTo>
                      <a:pt x="2235" y="1789"/>
                      <a:pt x="2386" y="1664"/>
                      <a:pt x="2469" y="1471"/>
                    </a:cubicBezTo>
                    <a:cubicBezTo>
                      <a:pt x="2502" y="1238"/>
                      <a:pt x="2469" y="1004"/>
                      <a:pt x="2335" y="837"/>
                    </a:cubicBezTo>
                    <a:cubicBezTo>
                      <a:pt x="1901" y="337"/>
                      <a:pt x="1334" y="37"/>
                      <a:pt x="701" y="4"/>
                    </a:cubicBezTo>
                    <a:cubicBezTo>
                      <a:pt x="671" y="2"/>
                      <a:pt x="644" y="1"/>
                      <a:pt x="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336960564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2.xml><?xml version="1.0" encoding="utf-8"?>
<p:tagLst xmlns:a="http://schemas.openxmlformats.org/drawingml/2006/main" xmlns:r="http://schemas.openxmlformats.org/officeDocument/2006/relationships" xmlns:p="http://schemas.openxmlformats.org/presentationml/2006/main" xmlns:mc="http://schemas.openxmlformats.org/markup-compatibility/2006" xmlns:mv="urn:schemas-microsoft-com:mac:vml">
  <p:tag name="may_ignore_ucw" val="true"/>
  <p:tag name="ppt/slides/slide5.xml" val="1694734980"/>
  <p:tag name="ppt/slides/slide3.xml" val="2680373304"/>
  <p:tag name="ppt/slides/slide1.xml" val="3162864529"/>
  <p:tag name="ppt/slides/slide4.xml" val="30208116"/>
  <p:tag name="ppt/slides/slide6.xml" val="3171329796"/>
  <p:tag name="ppt/slides/slide2.xml" val="4216382505"/>
  <p:tag name="ppt/slideMasters/slideMaster1.xml" val="89428252"/>
  <p:tag name="ppt/slideLayouts/slideLayout4.xml" val="2419807463"/>
  <p:tag name="ppt/slideLayouts/slideLayout8.xml" val="2535191722"/>
  <p:tag name="ppt/slideLayouts/slideLayout7.xml" val="1386276587"/>
  <p:tag name="ppt/slideLayouts/slideLayout6.xml" val="1549711458"/>
  <p:tag name="ppt/slideLayouts/slideLayout2.xml" val="4104747093"/>
  <p:tag name="ppt/slideLayouts/slideLayout5.xml" val="3482140073"/>
  <p:tag name="ppt/slideLayouts/slideLayout3.xml" val="4025892790"/>
  <p:tag name="ppt/slideLayouts/slideLayout9.xml" val="2297178210"/>
  <p:tag name="ppt/slideLayouts/slideLayout1.xml" val="207293560"/>
  <p:tag name="ppt/notesSlides/notesSlide2.xml" val="1292626214"/>
  <p:tag name="ppt/slideLayouts/slideLayout10.xml" val="465020661"/>
  <p:tag name="ppt/notesSlides/notesSlide1.xml" val="763754726"/>
  <p:tag name="ppt/theme/theme1.xml" val="2072520192"/>
  <p:tag name="ppt/media/image2.jpeg" val="2797797600"/>
  <p:tag name="ppt/theme/theme2.xml" val="2569946419"/>
  <p:tag name="ppt/notesMasters/notesMaster1.xml" val="2394041178"/>
  <p:tag name="ppt/media/image1.png" val="1247025966"/>
</p:tagLst>
</file>

<file path=ppt/theme/theme1.xml><?xml version="1.0" encoding="utf-8"?>
<a:theme xmlns:a="http://schemas.openxmlformats.org/drawingml/2006/main" name="Simple Light">
  <a:themeElements>
    <a:clrScheme name="Simple Light">
      <a:dk1>
        <a:srgbClr val="000000"/>
      </a:dk1>
      <a:lt1>
        <a:srgbClr val="83E8FF"/>
      </a:lt1>
      <a:dk2>
        <a:srgbClr val="52D6FF"/>
      </a:dk2>
      <a:lt2>
        <a:srgbClr val="FFF24A"/>
      </a:lt2>
      <a:accent1>
        <a:srgbClr val="FFD527"/>
      </a:accent1>
      <a:accent2>
        <a:srgbClr val="673ECC"/>
      </a:accent2>
      <a:accent3>
        <a:srgbClr val="FFFFFF"/>
      </a:accent3>
      <a:accent4>
        <a:srgbClr val="83E8FF"/>
      </a:accent4>
      <a:accent5>
        <a:srgbClr val="52D6FF"/>
      </a:accent5>
      <a:accent6>
        <a:srgbClr val="FFF24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